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8" r:id="rId2"/>
    <p:sldId id="267" r:id="rId3"/>
    <p:sldId id="268" r:id="rId4"/>
    <p:sldId id="269" r:id="rId5"/>
    <p:sldId id="270" r:id="rId6"/>
    <p:sldId id="262" r:id="rId7"/>
    <p:sldId id="271" r:id="rId8"/>
    <p:sldId id="266" r:id="rId9"/>
    <p:sldId id="272" r:id="rId10"/>
    <p:sldId id="273" r:id="rId11"/>
    <p:sldId id="274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Classeur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Classeur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7107406736219464E-2"/>
          <c:y val="2.5744860751466491E-2"/>
          <c:w val="0.93537643814722926"/>
          <c:h val="0.94851005363460061"/>
        </c:manualLayout>
      </c:layout>
      <c:scatterChart>
        <c:scatterStyle val="smoothMarker"/>
        <c:ser>
          <c:idx val="0"/>
          <c:order val="0"/>
          <c:tx>
            <c:v>Stretcher Out</c:v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Feuil1!$A$1:$A$2048</c:f>
              <c:numCache>
                <c:formatCode>General</c:formatCode>
                <c:ptCount val="2048"/>
                <c:pt idx="0">
                  <c:v>660.77000000000055</c:v>
                </c:pt>
                <c:pt idx="1">
                  <c:v>660.93999999999949</c:v>
                </c:pt>
                <c:pt idx="2">
                  <c:v>661.1</c:v>
                </c:pt>
                <c:pt idx="3">
                  <c:v>661.27000000000055</c:v>
                </c:pt>
                <c:pt idx="4">
                  <c:v>661.43</c:v>
                </c:pt>
                <c:pt idx="5">
                  <c:v>661.6</c:v>
                </c:pt>
                <c:pt idx="6">
                  <c:v>661.76</c:v>
                </c:pt>
                <c:pt idx="7">
                  <c:v>661.93</c:v>
                </c:pt>
                <c:pt idx="8">
                  <c:v>662.09</c:v>
                </c:pt>
                <c:pt idx="9">
                  <c:v>662.26</c:v>
                </c:pt>
                <c:pt idx="10">
                  <c:v>662.42</c:v>
                </c:pt>
                <c:pt idx="11">
                  <c:v>662.59</c:v>
                </c:pt>
                <c:pt idx="12">
                  <c:v>662.75</c:v>
                </c:pt>
                <c:pt idx="13">
                  <c:v>662.92</c:v>
                </c:pt>
                <c:pt idx="14">
                  <c:v>663.08</c:v>
                </c:pt>
                <c:pt idx="15">
                  <c:v>663.25</c:v>
                </c:pt>
                <c:pt idx="16">
                  <c:v>663.41</c:v>
                </c:pt>
                <c:pt idx="17">
                  <c:v>663.58</c:v>
                </c:pt>
                <c:pt idx="18">
                  <c:v>663.74</c:v>
                </c:pt>
                <c:pt idx="19">
                  <c:v>663.9</c:v>
                </c:pt>
                <c:pt idx="20">
                  <c:v>664.07</c:v>
                </c:pt>
                <c:pt idx="21">
                  <c:v>664.23</c:v>
                </c:pt>
                <c:pt idx="22">
                  <c:v>664.4</c:v>
                </c:pt>
                <c:pt idx="23">
                  <c:v>664.56</c:v>
                </c:pt>
                <c:pt idx="24">
                  <c:v>664.73</c:v>
                </c:pt>
                <c:pt idx="25">
                  <c:v>664.89</c:v>
                </c:pt>
                <c:pt idx="26">
                  <c:v>665.06</c:v>
                </c:pt>
                <c:pt idx="27">
                  <c:v>665.22</c:v>
                </c:pt>
                <c:pt idx="28">
                  <c:v>665.38</c:v>
                </c:pt>
                <c:pt idx="29">
                  <c:v>665.55</c:v>
                </c:pt>
                <c:pt idx="30">
                  <c:v>665.71</c:v>
                </c:pt>
                <c:pt idx="31">
                  <c:v>665.88</c:v>
                </c:pt>
                <c:pt idx="32">
                  <c:v>666.04</c:v>
                </c:pt>
                <c:pt idx="33">
                  <c:v>666.2</c:v>
                </c:pt>
                <c:pt idx="34">
                  <c:v>666.37</c:v>
                </c:pt>
                <c:pt idx="35">
                  <c:v>666.53</c:v>
                </c:pt>
                <c:pt idx="36">
                  <c:v>666.7</c:v>
                </c:pt>
                <c:pt idx="37">
                  <c:v>666.85999999999797</c:v>
                </c:pt>
                <c:pt idx="38">
                  <c:v>667.03</c:v>
                </c:pt>
                <c:pt idx="39">
                  <c:v>667.19</c:v>
                </c:pt>
                <c:pt idx="40">
                  <c:v>667.34999999999798</c:v>
                </c:pt>
                <c:pt idx="41">
                  <c:v>667.52</c:v>
                </c:pt>
                <c:pt idx="42">
                  <c:v>667.68000000000052</c:v>
                </c:pt>
                <c:pt idx="43">
                  <c:v>667.83999999999946</c:v>
                </c:pt>
                <c:pt idx="44">
                  <c:v>668.01</c:v>
                </c:pt>
                <c:pt idx="45">
                  <c:v>668.17000000000053</c:v>
                </c:pt>
                <c:pt idx="46">
                  <c:v>668.33999999999946</c:v>
                </c:pt>
                <c:pt idx="47">
                  <c:v>668.5</c:v>
                </c:pt>
                <c:pt idx="48">
                  <c:v>668.66</c:v>
                </c:pt>
                <c:pt idx="49">
                  <c:v>668.82999999999947</c:v>
                </c:pt>
                <c:pt idx="50">
                  <c:v>668.99</c:v>
                </c:pt>
                <c:pt idx="51">
                  <c:v>669.15</c:v>
                </c:pt>
                <c:pt idx="52">
                  <c:v>669.31999999999948</c:v>
                </c:pt>
                <c:pt idx="53">
                  <c:v>669.48</c:v>
                </c:pt>
                <c:pt idx="54">
                  <c:v>669.65</c:v>
                </c:pt>
                <c:pt idx="55">
                  <c:v>669.81</c:v>
                </c:pt>
                <c:pt idx="56">
                  <c:v>669.97</c:v>
                </c:pt>
                <c:pt idx="57">
                  <c:v>670.14</c:v>
                </c:pt>
                <c:pt idx="58">
                  <c:v>670.3</c:v>
                </c:pt>
                <c:pt idx="59">
                  <c:v>670.45999999999947</c:v>
                </c:pt>
                <c:pt idx="60">
                  <c:v>670.63</c:v>
                </c:pt>
                <c:pt idx="61">
                  <c:v>670.79000000000053</c:v>
                </c:pt>
                <c:pt idx="62">
                  <c:v>670.94999999999948</c:v>
                </c:pt>
                <c:pt idx="63">
                  <c:v>671.12</c:v>
                </c:pt>
                <c:pt idx="64">
                  <c:v>671.28000000000054</c:v>
                </c:pt>
                <c:pt idx="65">
                  <c:v>671.43999999999949</c:v>
                </c:pt>
                <c:pt idx="66">
                  <c:v>671.61</c:v>
                </c:pt>
                <c:pt idx="67">
                  <c:v>671.77000000000055</c:v>
                </c:pt>
                <c:pt idx="68">
                  <c:v>671.93</c:v>
                </c:pt>
                <c:pt idx="69">
                  <c:v>672.1</c:v>
                </c:pt>
                <c:pt idx="70">
                  <c:v>672.26</c:v>
                </c:pt>
                <c:pt idx="71">
                  <c:v>672.42</c:v>
                </c:pt>
                <c:pt idx="72">
                  <c:v>672.58</c:v>
                </c:pt>
                <c:pt idx="73">
                  <c:v>672.75</c:v>
                </c:pt>
                <c:pt idx="74">
                  <c:v>672.91</c:v>
                </c:pt>
                <c:pt idx="75">
                  <c:v>673.07</c:v>
                </c:pt>
                <c:pt idx="76">
                  <c:v>673.24</c:v>
                </c:pt>
                <c:pt idx="77">
                  <c:v>673.4</c:v>
                </c:pt>
                <c:pt idx="78">
                  <c:v>673.56</c:v>
                </c:pt>
                <c:pt idx="79">
                  <c:v>673.73</c:v>
                </c:pt>
                <c:pt idx="80">
                  <c:v>673.89</c:v>
                </c:pt>
                <c:pt idx="81">
                  <c:v>674.05</c:v>
                </c:pt>
                <c:pt idx="82">
                  <c:v>674.21</c:v>
                </c:pt>
                <c:pt idx="83">
                  <c:v>674.38</c:v>
                </c:pt>
                <c:pt idx="84">
                  <c:v>674.54</c:v>
                </c:pt>
                <c:pt idx="85">
                  <c:v>674.7</c:v>
                </c:pt>
                <c:pt idx="86">
                  <c:v>674.85999999999797</c:v>
                </c:pt>
                <c:pt idx="87">
                  <c:v>675.03</c:v>
                </c:pt>
                <c:pt idx="88">
                  <c:v>675.19</c:v>
                </c:pt>
                <c:pt idx="89">
                  <c:v>675.34999999999798</c:v>
                </c:pt>
                <c:pt idx="90">
                  <c:v>675.52</c:v>
                </c:pt>
                <c:pt idx="91">
                  <c:v>675.68000000000052</c:v>
                </c:pt>
                <c:pt idx="92">
                  <c:v>675.83999999999946</c:v>
                </c:pt>
                <c:pt idx="93">
                  <c:v>676</c:v>
                </c:pt>
                <c:pt idx="94">
                  <c:v>676.17000000000053</c:v>
                </c:pt>
                <c:pt idx="95">
                  <c:v>676.32999999999947</c:v>
                </c:pt>
                <c:pt idx="96">
                  <c:v>676.49</c:v>
                </c:pt>
                <c:pt idx="97">
                  <c:v>676.65</c:v>
                </c:pt>
                <c:pt idx="98">
                  <c:v>676.81</c:v>
                </c:pt>
                <c:pt idx="99">
                  <c:v>676.98</c:v>
                </c:pt>
                <c:pt idx="100">
                  <c:v>677.14</c:v>
                </c:pt>
                <c:pt idx="101">
                  <c:v>677.3</c:v>
                </c:pt>
                <c:pt idx="102">
                  <c:v>677.45999999999947</c:v>
                </c:pt>
                <c:pt idx="103">
                  <c:v>677.63</c:v>
                </c:pt>
                <c:pt idx="104">
                  <c:v>677.79000000000053</c:v>
                </c:pt>
                <c:pt idx="105">
                  <c:v>677.94999999999948</c:v>
                </c:pt>
                <c:pt idx="106">
                  <c:v>678.11</c:v>
                </c:pt>
                <c:pt idx="107">
                  <c:v>678.27000000000055</c:v>
                </c:pt>
                <c:pt idx="108">
                  <c:v>678.43999999999949</c:v>
                </c:pt>
                <c:pt idx="109">
                  <c:v>678.6</c:v>
                </c:pt>
                <c:pt idx="110">
                  <c:v>678.76</c:v>
                </c:pt>
                <c:pt idx="111">
                  <c:v>678.92</c:v>
                </c:pt>
                <c:pt idx="112">
                  <c:v>679.08</c:v>
                </c:pt>
                <c:pt idx="113">
                  <c:v>679.25</c:v>
                </c:pt>
                <c:pt idx="114">
                  <c:v>679.41</c:v>
                </c:pt>
                <c:pt idx="115">
                  <c:v>679.57</c:v>
                </c:pt>
                <c:pt idx="116">
                  <c:v>679.73</c:v>
                </c:pt>
                <c:pt idx="117">
                  <c:v>679.89</c:v>
                </c:pt>
                <c:pt idx="118">
                  <c:v>680.06</c:v>
                </c:pt>
                <c:pt idx="119">
                  <c:v>680.22</c:v>
                </c:pt>
                <c:pt idx="120">
                  <c:v>680.38</c:v>
                </c:pt>
                <c:pt idx="121">
                  <c:v>680.54</c:v>
                </c:pt>
                <c:pt idx="122">
                  <c:v>680.7</c:v>
                </c:pt>
                <c:pt idx="123">
                  <c:v>680.85999999999797</c:v>
                </c:pt>
                <c:pt idx="124">
                  <c:v>681.03</c:v>
                </c:pt>
                <c:pt idx="125">
                  <c:v>681.19</c:v>
                </c:pt>
                <c:pt idx="126">
                  <c:v>681.34999999999798</c:v>
                </c:pt>
                <c:pt idx="127">
                  <c:v>681.51</c:v>
                </c:pt>
                <c:pt idx="128">
                  <c:v>681.67000000000053</c:v>
                </c:pt>
                <c:pt idx="129">
                  <c:v>681.82999999999947</c:v>
                </c:pt>
                <c:pt idx="130">
                  <c:v>681.99</c:v>
                </c:pt>
                <c:pt idx="131">
                  <c:v>682.16</c:v>
                </c:pt>
                <c:pt idx="132">
                  <c:v>682.31999999999948</c:v>
                </c:pt>
                <c:pt idx="133">
                  <c:v>682.48</c:v>
                </c:pt>
                <c:pt idx="134">
                  <c:v>682.64</c:v>
                </c:pt>
                <c:pt idx="135">
                  <c:v>682.8</c:v>
                </c:pt>
                <c:pt idx="136">
                  <c:v>682.95999999999947</c:v>
                </c:pt>
                <c:pt idx="137">
                  <c:v>683.12</c:v>
                </c:pt>
                <c:pt idx="138">
                  <c:v>683.29000000000053</c:v>
                </c:pt>
                <c:pt idx="139">
                  <c:v>683.44999999999948</c:v>
                </c:pt>
                <c:pt idx="140">
                  <c:v>683.61</c:v>
                </c:pt>
                <c:pt idx="141">
                  <c:v>683.77000000000055</c:v>
                </c:pt>
                <c:pt idx="142">
                  <c:v>683.93</c:v>
                </c:pt>
                <c:pt idx="143">
                  <c:v>684.09</c:v>
                </c:pt>
                <c:pt idx="144">
                  <c:v>684.25</c:v>
                </c:pt>
                <c:pt idx="145">
                  <c:v>684.41</c:v>
                </c:pt>
                <c:pt idx="146">
                  <c:v>684.57</c:v>
                </c:pt>
                <c:pt idx="147">
                  <c:v>684.73</c:v>
                </c:pt>
                <c:pt idx="148">
                  <c:v>684.9</c:v>
                </c:pt>
                <c:pt idx="149">
                  <c:v>685.06</c:v>
                </c:pt>
                <c:pt idx="150">
                  <c:v>685.22</c:v>
                </c:pt>
                <c:pt idx="151">
                  <c:v>685.38</c:v>
                </c:pt>
                <c:pt idx="152">
                  <c:v>685.54</c:v>
                </c:pt>
                <c:pt idx="153">
                  <c:v>685.7</c:v>
                </c:pt>
                <c:pt idx="154">
                  <c:v>685.85999999999797</c:v>
                </c:pt>
                <c:pt idx="155">
                  <c:v>686.02</c:v>
                </c:pt>
                <c:pt idx="156">
                  <c:v>686.18000000000052</c:v>
                </c:pt>
                <c:pt idx="157">
                  <c:v>686.33999999999946</c:v>
                </c:pt>
                <c:pt idx="158">
                  <c:v>686.5</c:v>
                </c:pt>
                <c:pt idx="159">
                  <c:v>686.66</c:v>
                </c:pt>
                <c:pt idx="160">
                  <c:v>686.81999999999948</c:v>
                </c:pt>
                <c:pt idx="161">
                  <c:v>686.99</c:v>
                </c:pt>
                <c:pt idx="162">
                  <c:v>687.15</c:v>
                </c:pt>
                <c:pt idx="163">
                  <c:v>687.31</c:v>
                </c:pt>
                <c:pt idx="164">
                  <c:v>687.47</c:v>
                </c:pt>
                <c:pt idx="165">
                  <c:v>687.63</c:v>
                </c:pt>
                <c:pt idx="166">
                  <c:v>687.79000000000053</c:v>
                </c:pt>
                <c:pt idx="167">
                  <c:v>687.94999999999948</c:v>
                </c:pt>
                <c:pt idx="168">
                  <c:v>688.11</c:v>
                </c:pt>
                <c:pt idx="169">
                  <c:v>688.27000000000055</c:v>
                </c:pt>
                <c:pt idx="170">
                  <c:v>688.43</c:v>
                </c:pt>
                <c:pt idx="171">
                  <c:v>688.59</c:v>
                </c:pt>
                <c:pt idx="172">
                  <c:v>688.75</c:v>
                </c:pt>
                <c:pt idx="173">
                  <c:v>688.91</c:v>
                </c:pt>
                <c:pt idx="174">
                  <c:v>689.07</c:v>
                </c:pt>
                <c:pt idx="175">
                  <c:v>689.23</c:v>
                </c:pt>
                <c:pt idx="176">
                  <c:v>689.39</c:v>
                </c:pt>
                <c:pt idx="177">
                  <c:v>689.55</c:v>
                </c:pt>
                <c:pt idx="178">
                  <c:v>689.71</c:v>
                </c:pt>
                <c:pt idx="179">
                  <c:v>689.87</c:v>
                </c:pt>
                <c:pt idx="180">
                  <c:v>690.03</c:v>
                </c:pt>
                <c:pt idx="181">
                  <c:v>690.19</c:v>
                </c:pt>
                <c:pt idx="182">
                  <c:v>690.34999999999798</c:v>
                </c:pt>
                <c:pt idx="183">
                  <c:v>690.51</c:v>
                </c:pt>
                <c:pt idx="184">
                  <c:v>690.67000000000053</c:v>
                </c:pt>
                <c:pt idx="185">
                  <c:v>690.82999999999947</c:v>
                </c:pt>
                <c:pt idx="186">
                  <c:v>690.99</c:v>
                </c:pt>
                <c:pt idx="187">
                  <c:v>691.15</c:v>
                </c:pt>
                <c:pt idx="188">
                  <c:v>691.31</c:v>
                </c:pt>
                <c:pt idx="189">
                  <c:v>691.47</c:v>
                </c:pt>
                <c:pt idx="190">
                  <c:v>691.63</c:v>
                </c:pt>
                <c:pt idx="191">
                  <c:v>691.79000000000053</c:v>
                </c:pt>
                <c:pt idx="192">
                  <c:v>691.94999999999948</c:v>
                </c:pt>
                <c:pt idx="193">
                  <c:v>692.11</c:v>
                </c:pt>
                <c:pt idx="194">
                  <c:v>692.27000000000055</c:v>
                </c:pt>
                <c:pt idx="195">
                  <c:v>692.43</c:v>
                </c:pt>
                <c:pt idx="196">
                  <c:v>692.59</c:v>
                </c:pt>
                <c:pt idx="197">
                  <c:v>692.75</c:v>
                </c:pt>
                <c:pt idx="198">
                  <c:v>692.91</c:v>
                </c:pt>
                <c:pt idx="199">
                  <c:v>693.07</c:v>
                </c:pt>
                <c:pt idx="200">
                  <c:v>693.23</c:v>
                </c:pt>
                <c:pt idx="201">
                  <c:v>693.38</c:v>
                </c:pt>
                <c:pt idx="202">
                  <c:v>693.54</c:v>
                </c:pt>
                <c:pt idx="203">
                  <c:v>693.7</c:v>
                </c:pt>
                <c:pt idx="204">
                  <c:v>693.85999999999797</c:v>
                </c:pt>
                <c:pt idx="205">
                  <c:v>694.02</c:v>
                </c:pt>
                <c:pt idx="206">
                  <c:v>694.18000000000052</c:v>
                </c:pt>
                <c:pt idx="207">
                  <c:v>694.33999999999946</c:v>
                </c:pt>
                <c:pt idx="208">
                  <c:v>694.5</c:v>
                </c:pt>
                <c:pt idx="209">
                  <c:v>694.66</c:v>
                </c:pt>
                <c:pt idx="210">
                  <c:v>694.81999999999948</c:v>
                </c:pt>
                <c:pt idx="211">
                  <c:v>694.98</c:v>
                </c:pt>
                <c:pt idx="212">
                  <c:v>695.14</c:v>
                </c:pt>
                <c:pt idx="213">
                  <c:v>695.3</c:v>
                </c:pt>
                <c:pt idx="214">
                  <c:v>695.45999999999947</c:v>
                </c:pt>
                <c:pt idx="215">
                  <c:v>695.61</c:v>
                </c:pt>
                <c:pt idx="216">
                  <c:v>695.77000000000055</c:v>
                </c:pt>
                <c:pt idx="217">
                  <c:v>695.93</c:v>
                </c:pt>
                <c:pt idx="218">
                  <c:v>696.09</c:v>
                </c:pt>
                <c:pt idx="219">
                  <c:v>696.25</c:v>
                </c:pt>
                <c:pt idx="220">
                  <c:v>696.41</c:v>
                </c:pt>
                <c:pt idx="221">
                  <c:v>696.57</c:v>
                </c:pt>
                <c:pt idx="222">
                  <c:v>696.73</c:v>
                </c:pt>
                <c:pt idx="223">
                  <c:v>696.89</c:v>
                </c:pt>
                <c:pt idx="224">
                  <c:v>697.04</c:v>
                </c:pt>
                <c:pt idx="225">
                  <c:v>697.2</c:v>
                </c:pt>
                <c:pt idx="226">
                  <c:v>697.35999999999797</c:v>
                </c:pt>
                <c:pt idx="227">
                  <c:v>697.52</c:v>
                </c:pt>
                <c:pt idx="228">
                  <c:v>697.68000000000052</c:v>
                </c:pt>
                <c:pt idx="229">
                  <c:v>697.83999999999946</c:v>
                </c:pt>
                <c:pt idx="230">
                  <c:v>698</c:v>
                </c:pt>
                <c:pt idx="231">
                  <c:v>698.15</c:v>
                </c:pt>
                <c:pt idx="232">
                  <c:v>698.31</c:v>
                </c:pt>
                <c:pt idx="233">
                  <c:v>698.47</c:v>
                </c:pt>
                <c:pt idx="234">
                  <c:v>698.63</c:v>
                </c:pt>
                <c:pt idx="235">
                  <c:v>698.79000000000053</c:v>
                </c:pt>
                <c:pt idx="236">
                  <c:v>698.94999999999948</c:v>
                </c:pt>
                <c:pt idx="237">
                  <c:v>699.11</c:v>
                </c:pt>
                <c:pt idx="238">
                  <c:v>699.26</c:v>
                </c:pt>
                <c:pt idx="239">
                  <c:v>699.42</c:v>
                </c:pt>
                <c:pt idx="240">
                  <c:v>699.58</c:v>
                </c:pt>
                <c:pt idx="241">
                  <c:v>699.74</c:v>
                </c:pt>
                <c:pt idx="242">
                  <c:v>699.9</c:v>
                </c:pt>
                <c:pt idx="243">
                  <c:v>700.06</c:v>
                </c:pt>
                <c:pt idx="244">
                  <c:v>700.21</c:v>
                </c:pt>
                <c:pt idx="245">
                  <c:v>700.37</c:v>
                </c:pt>
                <c:pt idx="246">
                  <c:v>700.53</c:v>
                </c:pt>
                <c:pt idx="247">
                  <c:v>700.69</c:v>
                </c:pt>
                <c:pt idx="248">
                  <c:v>700.84999999999798</c:v>
                </c:pt>
                <c:pt idx="249">
                  <c:v>701</c:v>
                </c:pt>
                <c:pt idx="250">
                  <c:v>701.16</c:v>
                </c:pt>
                <c:pt idx="251">
                  <c:v>701.31999999999948</c:v>
                </c:pt>
                <c:pt idx="252">
                  <c:v>701.48</c:v>
                </c:pt>
                <c:pt idx="253">
                  <c:v>701.64</c:v>
                </c:pt>
                <c:pt idx="254">
                  <c:v>701.79000000000053</c:v>
                </c:pt>
                <c:pt idx="255">
                  <c:v>701.94999999999948</c:v>
                </c:pt>
                <c:pt idx="256">
                  <c:v>702.11</c:v>
                </c:pt>
                <c:pt idx="257">
                  <c:v>702.27000000000055</c:v>
                </c:pt>
                <c:pt idx="258">
                  <c:v>702.43</c:v>
                </c:pt>
                <c:pt idx="259">
                  <c:v>702.58</c:v>
                </c:pt>
                <c:pt idx="260">
                  <c:v>702.74</c:v>
                </c:pt>
                <c:pt idx="261">
                  <c:v>702.9</c:v>
                </c:pt>
                <c:pt idx="262">
                  <c:v>703.06</c:v>
                </c:pt>
                <c:pt idx="263">
                  <c:v>703.21</c:v>
                </c:pt>
                <c:pt idx="264">
                  <c:v>703.37</c:v>
                </c:pt>
                <c:pt idx="265">
                  <c:v>703.53</c:v>
                </c:pt>
                <c:pt idx="266">
                  <c:v>703.69</c:v>
                </c:pt>
                <c:pt idx="267">
                  <c:v>703.84999999999798</c:v>
                </c:pt>
                <c:pt idx="268">
                  <c:v>704</c:v>
                </c:pt>
                <c:pt idx="269">
                  <c:v>704.16</c:v>
                </c:pt>
                <c:pt idx="270">
                  <c:v>704.31999999999948</c:v>
                </c:pt>
                <c:pt idx="271">
                  <c:v>704.48</c:v>
                </c:pt>
                <c:pt idx="272">
                  <c:v>704.63</c:v>
                </c:pt>
                <c:pt idx="273">
                  <c:v>704.79000000000053</c:v>
                </c:pt>
                <c:pt idx="274">
                  <c:v>704.94999999999948</c:v>
                </c:pt>
                <c:pt idx="275">
                  <c:v>705.1</c:v>
                </c:pt>
                <c:pt idx="276">
                  <c:v>705.26</c:v>
                </c:pt>
                <c:pt idx="277">
                  <c:v>705.42</c:v>
                </c:pt>
                <c:pt idx="278">
                  <c:v>705.58</c:v>
                </c:pt>
                <c:pt idx="279">
                  <c:v>705.73</c:v>
                </c:pt>
                <c:pt idx="280">
                  <c:v>705.89</c:v>
                </c:pt>
                <c:pt idx="281">
                  <c:v>706.05</c:v>
                </c:pt>
                <c:pt idx="282">
                  <c:v>706.21</c:v>
                </c:pt>
                <c:pt idx="283">
                  <c:v>706.35999999999797</c:v>
                </c:pt>
                <c:pt idx="284">
                  <c:v>706.52</c:v>
                </c:pt>
                <c:pt idx="285">
                  <c:v>706.68000000000052</c:v>
                </c:pt>
                <c:pt idx="286">
                  <c:v>706.82999999999947</c:v>
                </c:pt>
                <c:pt idx="287">
                  <c:v>706.99</c:v>
                </c:pt>
                <c:pt idx="288">
                  <c:v>707.15</c:v>
                </c:pt>
                <c:pt idx="289">
                  <c:v>707.3</c:v>
                </c:pt>
                <c:pt idx="290">
                  <c:v>707.45999999999947</c:v>
                </c:pt>
                <c:pt idx="291">
                  <c:v>707.62</c:v>
                </c:pt>
                <c:pt idx="292">
                  <c:v>707.78000000000054</c:v>
                </c:pt>
                <c:pt idx="293">
                  <c:v>707.93</c:v>
                </c:pt>
                <c:pt idx="294">
                  <c:v>708.09</c:v>
                </c:pt>
                <c:pt idx="295">
                  <c:v>708.25</c:v>
                </c:pt>
                <c:pt idx="296">
                  <c:v>708.4</c:v>
                </c:pt>
                <c:pt idx="297">
                  <c:v>708.56</c:v>
                </c:pt>
                <c:pt idx="298">
                  <c:v>708.72</c:v>
                </c:pt>
                <c:pt idx="299">
                  <c:v>708.87</c:v>
                </c:pt>
                <c:pt idx="300">
                  <c:v>709.03</c:v>
                </c:pt>
                <c:pt idx="301">
                  <c:v>709.19</c:v>
                </c:pt>
                <c:pt idx="302">
                  <c:v>709.33999999999946</c:v>
                </c:pt>
                <c:pt idx="303">
                  <c:v>709.5</c:v>
                </c:pt>
                <c:pt idx="304">
                  <c:v>709.66</c:v>
                </c:pt>
                <c:pt idx="305">
                  <c:v>709.81</c:v>
                </c:pt>
                <c:pt idx="306">
                  <c:v>709.97</c:v>
                </c:pt>
                <c:pt idx="307">
                  <c:v>710.12</c:v>
                </c:pt>
                <c:pt idx="308">
                  <c:v>710.28000000000054</c:v>
                </c:pt>
                <c:pt idx="309">
                  <c:v>710.43999999999949</c:v>
                </c:pt>
                <c:pt idx="310">
                  <c:v>710.59</c:v>
                </c:pt>
                <c:pt idx="311">
                  <c:v>710.75</c:v>
                </c:pt>
                <c:pt idx="312">
                  <c:v>710.91</c:v>
                </c:pt>
                <c:pt idx="313">
                  <c:v>711.06</c:v>
                </c:pt>
                <c:pt idx="314">
                  <c:v>711.22</c:v>
                </c:pt>
                <c:pt idx="315">
                  <c:v>711.37</c:v>
                </c:pt>
                <c:pt idx="316">
                  <c:v>711.53</c:v>
                </c:pt>
                <c:pt idx="317">
                  <c:v>711.69</c:v>
                </c:pt>
                <c:pt idx="318">
                  <c:v>711.83999999999946</c:v>
                </c:pt>
                <c:pt idx="319">
                  <c:v>712</c:v>
                </c:pt>
                <c:pt idx="320">
                  <c:v>712.16</c:v>
                </c:pt>
                <c:pt idx="321">
                  <c:v>712.31</c:v>
                </c:pt>
                <c:pt idx="322">
                  <c:v>712.47</c:v>
                </c:pt>
                <c:pt idx="323">
                  <c:v>712.62</c:v>
                </c:pt>
                <c:pt idx="324">
                  <c:v>712.78000000000054</c:v>
                </c:pt>
                <c:pt idx="325">
                  <c:v>712.93999999999949</c:v>
                </c:pt>
                <c:pt idx="326">
                  <c:v>713.09</c:v>
                </c:pt>
                <c:pt idx="327">
                  <c:v>713.25</c:v>
                </c:pt>
                <c:pt idx="328">
                  <c:v>713.4</c:v>
                </c:pt>
                <c:pt idx="329">
                  <c:v>713.56</c:v>
                </c:pt>
                <c:pt idx="330">
                  <c:v>713.71</c:v>
                </c:pt>
                <c:pt idx="331">
                  <c:v>713.87</c:v>
                </c:pt>
                <c:pt idx="332">
                  <c:v>714.03</c:v>
                </c:pt>
                <c:pt idx="333">
                  <c:v>714.18000000000052</c:v>
                </c:pt>
                <c:pt idx="334">
                  <c:v>714.33999999999946</c:v>
                </c:pt>
                <c:pt idx="335">
                  <c:v>714.49</c:v>
                </c:pt>
                <c:pt idx="336">
                  <c:v>714.65</c:v>
                </c:pt>
                <c:pt idx="337">
                  <c:v>714.8</c:v>
                </c:pt>
                <c:pt idx="338">
                  <c:v>714.95999999999947</c:v>
                </c:pt>
                <c:pt idx="339">
                  <c:v>715.11</c:v>
                </c:pt>
                <c:pt idx="340">
                  <c:v>715.27000000000055</c:v>
                </c:pt>
                <c:pt idx="341">
                  <c:v>715.43</c:v>
                </c:pt>
                <c:pt idx="342">
                  <c:v>715.58</c:v>
                </c:pt>
                <c:pt idx="343">
                  <c:v>715.74</c:v>
                </c:pt>
                <c:pt idx="344">
                  <c:v>715.89</c:v>
                </c:pt>
                <c:pt idx="345">
                  <c:v>716.05</c:v>
                </c:pt>
                <c:pt idx="346">
                  <c:v>716.2</c:v>
                </c:pt>
                <c:pt idx="347">
                  <c:v>716.35999999999797</c:v>
                </c:pt>
                <c:pt idx="348">
                  <c:v>716.51</c:v>
                </c:pt>
                <c:pt idx="349">
                  <c:v>716.67000000000053</c:v>
                </c:pt>
                <c:pt idx="350">
                  <c:v>716.81999999999948</c:v>
                </c:pt>
                <c:pt idx="351">
                  <c:v>716.98</c:v>
                </c:pt>
                <c:pt idx="352">
                  <c:v>717.13</c:v>
                </c:pt>
                <c:pt idx="353">
                  <c:v>717.29000000000053</c:v>
                </c:pt>
                <c:pt idx="354">
                  <c:v>717.43999999999949</c:v>
                </c:pt>
                <c:pt idx="355">
                  <c:v>717.6</c:v>
                </c:pt>
                <c:pt idx="356">
                  <c:v>717.75</c:v>
                </c:pt>
                <c:pt idx="357">
                  <c:v>717.91</c:v>
                </c:pt>
                <c:pt idx="358">
                  <c:v>718.06</c:v>
                </c:pt>
                <c:pt idx="359">
                  <c:v>718.22</c:v>
                </c:pt>
                <c:pt idx="360">
                  <c:v>718.37</c:v>
                </c:pt>
                <c:pt idx="361">
                  <c:v>718.53</c:v>
                </c:pt>
                <c:pt idx="362">
                  <c:v>718.68000000000052</c:v>
                </c:pt>
                <c:pt idx="363">
                  <c:v>718.83999999999946</c:v>
                </c:pt>
                <c:pt idx="364">
                  <c:v>718.99</c:v>
                </c:pt>
                <c:pt idx="365">
                  <c:v>719.15</c:v>
                </c:pt>
                <c:pt idx="366">
                  <c:v>719.3</c:v>
                </c:pt>
                <c:pt idx="367">
                  <c:v>719.45999999999947</c:v>
                </c:pt>
                <c:pt idx="368">
                  <c:v>719.61</c:v>
                </c:pt>
                <c:pt idx="369">
                  <c:v>719.77000000000055</c:v>
                </c:pt>
                <c:pt idx="370">
                  <c:v>719.92</c:v>
                </c:pt>
                <c:pt idx="371">
                  <c:v>720.08</c:v>
                </c:pt>
                <c:pt idx="372">
                  <c:v>720.23</c:v>
                </c:pt>
                <c:pt idx="373">
                  <c:v>720.38</c:v>
                </c:pt>
                <c:pt idx="374">
                  <c:v>720.54</c:v>
                </c:pt>
                <c:pt idx="375">
                  <c:v>720.69</c:v>
                </c:pt>
                <c:pt idx="376">
                  <c:v>720.84999999999798</c:v>
                </c:pt>
                <c:pt idx="377">
                  <c:v>721</c:v>
                </c:pt>
                <c:pt idx="378">
                  <c:v>721.16</c:v>
                </c:pt>
                <c:pt idx="379">
                  <c:v>721.31</c:v>
                </c:pt>
                <c:pt idx="380">
                  <c:v>721.47</c:v>
                </c:pt>
                <c:pt idx="381">
                  <c:v>721.62</c:v>
                </c:pt>
                <c:pt idx="382">
                  <c:v>721.77000000000055</c:v>
                </c:pt>
                <c:pt idx="383">
                  <c:v>721.93</c:v>
                </c:pt>
                <c:pt idx="384">
                  <c:v>722.08</c:v>
                </c:pt>
                <c:pt idx="385">
                  <c:v>722.24</c:v>
                </c:pt>
                <c:pt idx="386">
                  <c:v>722.39</c:v>
                </c:pt>
                <c:pt idx="387">
                  <c:v>722.54</c:v>
                </c:pt>
                <c:pt idx="388">
                  <c:v>722.7</c:v>
                </c:pt>
                <c:pt idx="389">
                  <c:v>722.84999999999798</c:v>
                </c:pt>
                <c:pt idx="390">
                  <c:v>723.01</c:v>
                </c:pt>
                <c:pt idx="391">
                  <c:v>723.16</c:v>
                </c:pt>
                <c:pt idx="392">
                  <c:v>723.31999999999948</c:v>
                </c:pt>
                <c:pt idx="393">
                  <c:v>723.47</c:v>
                </c:pt>
                <c:pt idx="394">
                  <c:v>723.62</c:v>
                </c:pt>
                <c:pt idx="395">
                  <c:v>723.78000000000054</c:v>
                </c:pt>
                <c:pt idx="396">
                  <c:v>723.93</c:v>
                </c:pt>
                <c:pt idx="397">
                  <c:v>724.08</c:v>
                </c:pt>
                <c:pt idx="398">
                  <c:v>724.24</c:v>
                </c:pt>
                <c:pt idx="399">
                  <c:v>724.39</c:v>
                </c:pt>
                <c:pt idx="400">
                  <c:v>724.55</c:v>
                </c:pt>
                <c:pt idx="401">
                  <c:v>724.7</c:v>
                </c:pt>
                <c:pt idx="402">
                  <c:v>724.84999999999798</c:v>
                </c:pt>
                <c:pt idx="403">
                  <c:v>725.01</c:v>
                </c:pt>
                <c:pt idx="404">
                  <c:v>725.16</c:v>
                </c:pt>
                <c:pt idx="405">
                  <c:v>725.31</c:v>
                </c:pt>
                <c:pt idx="406">
                  <c:v>725.47</c:v>
                </c:pt>
                <c:pt idx="407">
                  <c:v>725.62</c:v>
                </c:pt>
                <c:pt idx="408">
                  <c:v>725.77000000000055</c:v>
                </c:pt>
                <c:pt idx="409">
                  <c:v>725.93</c:v>
                </c:pt>
                <c:pt idx="410">
                  <c:v>726.08</c:v>
                </c:pt>
                <c:pt idx="411">
                  <c:v>726.24</c:v>
                </c:pt>
                <c:pt idx="412">
                  <c:v>726.39</c:v>
                </c:pt>
                <c:pt idx="413">
                  <c:v>726.54</c:v>
                </c:pt>
                <c:pt idx="414">
                  <c:v>726.7</c:v>
                </c:pt>
                <c:pt idx="415">
                  <c:v>726.84999999999798</c:v>
                </c:pt>
                <c:pt idx="416">
                  <c:v>727</c:v>
                </c:pt>
                <c:pt idx="417">
                  <c:v>727.16</c:v>
                </c:pt>
                <c:pt idx="418">
                  <c:v>727.31</c:v>
                </c:pt>
                <c:pt idx="419">
                  <c:v>727.45999999999947</c:v>
                </c:pt>
                <c:pt idx="420">
                  <c:v>727.61</c:v>
                </c:pt>
                <c:pt idx="421">
                  <c:v>727.77000000000055</c:v>
                </c:pt>
                <c:pt idx="422">
                  <c:v>727.92</c:v>
                </c:pt>
                <c:pt idx="423">
                  <c:v>728.07</c:v>
                </c:pt>
                <c:pt idx="424">
                  <c:v>728.23</c:v>
                </c:pt>
                <c:pt idx="425">
                  <c:v>728.38</c:v>
                </c:pt>
                <c:pt idx="426">
                  <c:v>728.53</c:v>
                </c:pt>
                <c:pt idx="427">
                  <c:v>728.69</c:v>
                </c:pt>
                <c:pt idx="428">
                  <c:v>728.83999999999946</c:v>
                </c:pt>
                <c:pt idx="429">
                  <c:v>728.99</c:v>
                </c:pt>
                <c:pt idx="430">
                  <c:v>729.14</c:v>
                </c:pt>
                <c:pt idx="431">
                  <c:v>729.3</c:v>
                </c:pt>
                <c:pt idx="432">
                  <c:v>729.44999999999948</c:v>
                </c:pt>
                <c:pt idx="433">
                  <c:v>729.6</c:v>
                </c:pt>
                <c:pt idx="434">
                  <c:v>729.76</c:v>
                </c:pt>
                <c:pt idx="435">
                  <c:v>729.91</c:v>
                </c:pt>
                <c:pt idx="436">
                  <c:v>730.06</c:v>
                </c:pt>
                <c:pt idx="437">
                  <c:v>730.21</c:v>
                </c:pt>
                <c:pt idx="438">
                  <c:v>730.37</c:v>
                </c:pt>
                <c:pt idx="439">
                  <c:v>730.52</c:v>
                </c:pt>
                <c:pt idx="440">
                  <c:v>730.67000000000053</c:v>
                </c:pt>
                <c:pt idx="441">
                  <c:v>730.81999999999948</c:v>
                </c:pt>
                <c:pt idx="442">
                  <c:v>730.98</c:v>
                </c:pt>
                <c:pt idx="443">
                  <c:v>731.13</c:v>
                </c:pt>
                <c:pt idx="444">
                  <c:v>731.28000000000054</c:v>
                </c:pt>
                <c:pt idx="445">
                  <c:v>731.43</c:v>
                </c:pt>
                <c:pt idx="446">
                  <c:v>731.59</c:v>
                </c:pt>
                <c:pt idx="447">
                  <c:v>731.74</c:v>
                </c:pt>
                <c:pt idx="448">
                  <c:v>731.89</c:v>
                </c:pt>
                <c:pt idx="449">
                  <c:v>732.04</c:v>
                </c:pt>
                <c:pt idx="450">
                  <c:v>732.2</c:v>
                </c:pt>
                <c:pt idx="451">
                  <c:v>732.34999999999798</c:v>
                </c:pt>
                <c:pt idx="452">
                  <c:v>732.5</c:v>
                </c:pt>
                <c:pt idx="453">
                  <c:v>732.65</c:v>
                </c:pt>
                <c:pt idx="454">
                  <c:v>732.8</c:v>
                </c:pt>
                <c:pt idx="455">
                  <c:v>732.95999999999947</c:v>
                </c:pt>
                <c:pt idx="456">
                  <c:v>733.11</c:v>
                </c:pt>
                <c:pt idx="457">
                  <c:v>733.26</c:v>
                </c:pt>
                <c:pt idx="458">
                  <c:v>733.41</c:v>
                </c:pt>
                <c:pt idx="459">
                  <c:v>733.57</c:v>
                </c:pt>
                <c:pt idx="460">
                  <c:v>733.72</c:v>
                </c:pt>
                <c:pt idx="461">
                  <c:v>733.87</c:v>
                </c:pt>
                <c:pt idx="462">
                  <c:v>734.02</c:v>
                </c:pt>
                <c:pt idx="463">
                  <c:v>734.17000000000053</c:v>
                </c:pt>
                <c:pt idx="464">
                  <c:v>734.32999999999947</c:v>
                </c:pt>
                <c:pt idx="465">
                  <c:v>734.48</c:v>
                </c:pt>
                <c:pt idx="466">
                  <c:v>734.63</c:v>
                </c:pt>
                <c:pt idx="467">
                  <c:v>734.78000000000054</c:v>
                </c:pt>
                <c:pt idx="468">
                  <c:v>734.93</c:v>
                </c:pt>
                <c:pt idx="469">
                  <c:v>735.08</c:v>
                </c:pt>
                <c:pt idx="470">
                  <c:v>735.24</c:v>
                </c:pt>
                <c:pt idx="471">
                  <c:v>735.39</c:v>
                </c:pt>
                <c:pt idx="472">
                  <c:v>735.54</c:v>
                </c:pt>
                <c:pt idx="473">
                  <c:v>735.69</c:v>
                </c:pt>
                <c:pt idx="474">
                  <c:v>735.83999999999946</c:v>
                </c:pt>
                <c:pt idx="475">
                  <c:v>735.99</c:v>
                </c:pt>
                <c:pt idx="476">
                  <c:v>736.15</c:v>
                </c:pt>
                <c:pt idx="477">
                  <c:v>736.3</c:v>
                </c:pt>
                <c:pt idx="478">
                  <c:v>736.44999999999948</c:v>
                </c:pt>
                <c:pt idx="479">
                  <c:v>736.6</c:v>
                </c:pt>
                <c:pt idx="480">
                  <c:v>736.75</c:v>
                </c:pt>
                <c:pt idx="481">
                  <c:v>736.9</c:v>
                </c:pt>
                <c:pt idx="482">
                  <c:v>737.05</c:v>
                </c:pt>
                <c:pt idx="483">
                  <c:v>737.21</c:v>
                </c:pt>
                <c:pt idx="484">
                  <c:v>737.35999999999797</c:v>
                </c:pt>
                <c:pt idx="485">
                  <c:v>737.51</c:v>
                </c:pt>
                <c:pt idx="486">
                  <c:v>737.66</c:v>
                </c:pt>
                <c:pt idx="487">
                  <c:v>737.81</c:v>
                </c:pt>
                <c:pt idx="488">
                  <c:v>737.95999999999947</c:v>
                </c:pt>
                <c:pt idx="489">
                  <c:v>738.11</c:v>
                </c:pt>
                <c:pt idx="490">
                  <c:v>738.26</c:v>
                </c:pt>
                <c:pt idx="491">
                  <c:v>738.41</c:v>
                </c:pt>
                <c:pt idx="492">
                  <c:v>738.57</c:v>
                </c:pt>
                <c:pt idx="493">
                  <c:v>738.72</c:v>
                </c:pt>
                <c:pt idx="494">
                  <c:v>738.87</c:v>
                </c:pt>
                <c:pt idx="495">
                  <c:v>739.02</c:v>
                </c:pt>
                <c:pt idx="496">
                  <c:v>739.17000000000053</c:v>
                </c:pt>
                <c:pt idx="497">
                  <c:v>739.31999999999948</c:v>
                </c:pt>
                <c:pt idx="498">
                  <c:v>739.47</c:v>
                </c:pt>
                <c:pt idx="499">
                  <c:v>739.62</c:v>
                </c:pt>
                <c:pt idx="500">
                  <c:v>739.77000000000055</c:v>
                </c:pt>
                <c:pt idx="501">
                  <c:v>739.92</c:v>
                </c:pt>
                <c:pt idx="502">
                  <c:v>740.07</c:v>
                </c:pt>
                <c:pt idx="503">
                  <c:v>740.23</c:v>
                </c:pt>
                <c:pt idx="504">
                  <c:v>740.38</c:v>
                </c:pt>
                <c:pt idx="505">
                  <c:v>740.53</c:v>
                </c:pt>
                <c:pt idx="506">
                  <c:v>740.68000000000052</c:v>
                </c:pt>
                <c:pt idx="507">
                  <c:v>740.82999999999947</c:v>
                </c:pt>
                <c:pt idx="508">
                  <c:v>740.98</c:v>
                </c:pt>
                <c:pt idx="509">
                  <c:v>741.13</c:v>
                </c:pt>
                <c:pt idx="510">
                  <c:v>741.28000000000054</c:v>
                </c:pt>
                <c:pt idx="511">
                  <c:v>741.43</c:v>
                </c:pt>
                <c:pt idx="512">
                  <c:v>741.58</c:v>
                </c:pt>
                <c:pt idx="513">
                  <c:v>741.73</c:v>
                </c:pt>
                <c:pt idx="514">
                  <c:v>741.88</c:v>
                </c:pt>
                <c:pt idx="515">
                  <c:v>742.03</c:v>
                </c:pt>
                <c:pt idx="516">
                  <c:v>742.18000000000052</c:v>
                </c:pt>
                <c:pt idx="517">
                  <c:v>742.32999999999947</c:v>
                </c:pt>
                <c:pt idx="518">
                  <c:v>742.48</c:v>
                </c:pt>
                <c:pt idx="519">
                  <c:v>742.63</c:v>
                </c:pt>
                <c:pt idx="520">
                  <c:v>742.78000000000054</c:v>
                </c:pt>
                <c:pt idx="521">
                  <c:v>742.93</c:v>
                </c:pt>
                <c:pt idx="522">
                  <c:v>743.08</c:v>
                </c:pt>
                <c:pt idx="523">
                  <c:v>743.23</c:v>
                </c:pt>
                <c:pt idx="524">
                  <c:v>743.38</c:v>
                </c:pt>
                <c:pt idx="525">
                  <c:v>743.53</c:v>
                </c:pt>
                <c:pt idx="526">
                  <c:v>743.68000000000052</c:v>
                </c:pt>
                <c:pt idx="527">
                  <c:v>743.82999999999947</c:v>
                </c:pt>
                <c:pt idx="528">
                  <c:v>743.98</c:v>
                </c:pt>
                <c:pt idx="529">
                  <c:v>744.13</c:v>
                </c:pt>
                <c:pt idx="530">
                  <c:v>744.28000000000054</c:v>
                </c:pt>
                <c:pt idx="531">
                  <c:v>744.43</c:v>
                </c:pt>
                <c:pt idx="532">
                  <c:v>744.58</c:v>
                </c:pt>
                <c:pt idx="533">
                  <c:v>744.73</c:v>
                </c:pt>
                <c:pt idx="534">
                  <c:v>744.88</c:v>
                </c:pt>
                <c:pt idx="535">
                  <c:v>745.03</c:v>
                </c:pt>
                <c:pt idx="536">
                  <c:v>745.18000000000052</c:v>
                </c:pt>
                <c:pt idx="537">
                  <c:v>745.32999999999947</c:v>
                </c:pt>
                <c:pt idx="538">
                  <c:v>745.48</c:v>
                </c:pt>
                <c:pt idx="539">
                  <c:v>745.63</c:v>
                </c:pt>
                <c:pt idx="540">
                  <c:v>745.78000000000054</c:v>
                </c:pt>
                <c:pt idx="541">
                  <c:v>745.93</c:v>
                </c:pt>
                <c:pt idx="542">
                  <c:v>746.08</c:v>
                </c:pt>
                <c:pt idx="543">
                  <c:v>746.23</c:v>
                </c:pt>
                <c:pt idx="544">
                  <c:v>746.38</c:v>
                </c:pt>
                <c:pt idx="545">
                  <c:v>746.53</c:v>
                </c:pt>
                <c:pt idx="546">
                  <c:v>746.68000000000052</c:v>
                </c:pt>
                <c:pt idx="547">
                  <c:v>746.82999999999947</c:v>
                </c:pt>
                <c:pt idx="548">
                  <c:v>746.98</c:v>
                </c:pt>
                <c:pt idx="549">
                  <c:v>747.13</c:v>
                </c:pt>
                <c:pt idx="550">
                  <c:v>747.28000000000054</c:v>
                </c:pt>
                <c:pt idx="551">
                  <c:v>747.43</c:v>
                </c:pt>
                <c:pt idx="552">
                  <c:v>747.58</c:v>
                </c:pt>
                <c:pt idx="553">
                  <c:v>747.73</c:v>
                </c:pt>
                <c:pt idx="554">
                  <c:v>747.87</c:v>
                </c:pt>
                <c:pt idx="555">
                  <c:v>748.02</c:v>
                </c:pt>
                <c:pt idx="556">
                  <c:v>748.17000000000053</c:v>
                </c:pt>
                <c:pt idx="557">
                  <c:v>748.31999999999948</c:v>
                </c:pt>
                <c:pt idx="558">
                  <c:v>748.47</c:v>
                </c:pt>
                <c:pt idx="559">
                  <c:v>748.62</c:v>
                </c:pt>
                <c:pt idx="560">
                  <c:v>748.77000000000055</c:v>
                </c:pt>
                <c:pt idx="561">
                  <c:v>748.92</c:v>
                </c:pt>
                <c:pt idx="562">
                  <c:v>749.07</c:v>
                </c:pt>
                <c:pt idx="563">
                  <c:v>749.22</c:v>
                </c:pt>
                <c:pt idx="564">
                  <c:v>749.37</c:v>
                </c:pt>
                <c:pt idx="565">
                  <c:v>749.51</c:v>
                </c:pt>
                <c:pt idx="566">
                  <c:v>749.66</c:v>
                </c:pt>
                <c:pt idx="567">
                  <c:v>749.81</c:v>
                </c:pt>
                <c:pt idx="568">
                  <c:v>749.95999999999947</c:v>
                </c:pt>
                <c:pt idx="569">
                  <c:v>750.11</c:v>
                </c:pt>
                <c:pt idx="570">
                  <c:v>750.26</c:v>
                </c:pt>
                <c:pt idx="571">
                  <c:v>750.41</c:v>
                </c:pt>
                <c:pt idx="572">
                  <c:v>750.56</c:v>
                </c:pt>
                <c:pt idx="573">
                  <c:v>750.7</c:v>
                </c:pt>
                <c:pt idx="574">
                  <c:v>750.84999999999798</c:v>
                </c:pt>
                <c:pt idx="575">
                  <c:v>751</c:v>
                </c:pt>
                <c:pt idx="576">
                  <c:v>751.15</c:v>
                </c:pt>
                <c:pt idx="577">
                  <c:v>751.3</c:v>
                </c:pt>
                <c:pt idx="578">
                  <c:v>751.44999999999948</c:v>
                </c:pt>
                <c:pt idx="579">
                  <c:v>751.6</c:v>
                </c:pt>
                <c:pt idx="580">
                  <c:v>751.74</c:v>
                </c:pt>
                <c:pt idx="581">
                  <c:v>751.89</c:v>
                </c:pt>
                <c:pt idx="582">
                  <c:v>752.04</c:v>
                </c:pt>
                <c:pt idx="583">
                  <c:v>752.19</c:v>
                </c:pt>
                <c:pt idx="584">
                  <c:v>752.33999999999946</c:v>
                </c:pt>
                <c:pt idx="585">
                  <c:v>752.49</c:v>
                </c:pt>
                <c:pt idx="586">
                  <c:v>752.63</c:v>
                </c:pt>
                <c:pt idx="587">
                  <c:v>752.78000000000054</c:v>
                </c:pt>
                <c:pt idx="588">
                  <c:v>752.93</c:v>
                </c:pt>
                <c:pt idx="589">
                  <c:v>753.08</c:v>
                </c:pt>
                <c:pt idx="590">
                  <c:v>753.23</c:v>
                </c:pt>
                <c:pt idx="591">
                  <c:v>753.38</c:v>
                </c:pt>
                <c:pt idx="592">
                  <c:v>753.52</c:v>
                </c:pt>
                <c:pt idx="593">
                  <c:v>753.67000000000053</c:v>
                </c:pt>
                <c:pt idx="594">
                  <c:v>753.81999999999948</c:v>
                </c:pt>
                <c:pt idx="595">
                  <c:v>753.97</c:v>
                </c:pt>
                <c:pt idx="596">
                  <c:v>754.12</c:v>
                </c:pt>
                <c:pt idx="597">
                  <c:v>754.26</c:v>
                </c:pt>
                <c:pt idx="598">
                  <c:v>754.41</c:v>
                </c:pt>
                <c:pt idx="599">
                  <c:v>754.56</c:v>
                </c:pt>
                <c:pt idx="600">
                  <c:v>754.71</c:v>
                </c:pt>
                <c:pt idx="601">
                  <c:v>754.85999999999797</c:v>
                </c:pt>
                <c:pt idx="602">
                  <c:v>755</c:v>
                </c:pt>
                <c:pt idx="603">
                  <c:v>755.15</c:v>
                </c:pt>
                <c:pt idx="604">
                  <c:v>755.3</c:v>
                </c:pt>
                <c:pt idx="605">
                  <c:v>755.44999999999948</c:v>
                </c:pt>
                <c:pt idx="606">
                  <c:v>755.59</c:v>
                </c:pt>
                <c:pt idx="607">
                  <c:v>755.74</c:v>
                </c:pt>
                <c:pt idx="608">
                  <c:v>755.89</c:v>
                </c:pt>
                <c:pt idx="609">
                  <c:v>756.04</c:v>
                </c:pt>
                <c:pt idx="610">
                  <c:v>756.18000000000052</c:v>
                </c:pt>
                <c:pt idx="611">
                  <c:v>756.32999999999947</c:v>
                </c:pt>
                <c:pt idx="612">
                  <c:v>756.48</c:v>
                </c:pt>
                <c:pt idx="613">
                  <c:v>756.63</c:v>
                </c:pt>
                <c:pt idx="614">
                  <c:v>756.77000000000055</c:v>
                </c:pt>
                <c:pt idx="615">
                  <c:v>756.92</c:v>
                </c:pt>
                <c:pt idx="616">
                  <c:v>757.07</c:v>
                </c:pt>
                <c:pt idx="617">
                  <c:v>757.22</c:v>
                </c:pt>
                <c:pt idx="618">
                  <c:v>757.35999999999797</c:v>
                </c:pt>
                <c:pt idx="619">
                  <c:v>757.51</c:v>
                </c:pt>
                <c:pt idx="620">
                  <c:v>757.66</c:v>
                </c:pt>
                <c:pt idx="621">
                  <c:v>757.81</c:v>
                </c:pt>
                <c:pt idx="622">
                  <c:v>757.94999999999948</c:v>
                </c:pt>
                <c:pt idx="623">
                  <c:v>758.1</c:v>
                </c:pt>
                <c:pt idx="624">
                  <c:v>758.25</c:v>
                </c:pt>
                <c:pt idx="625">
                  <c:v>758.39</c:v>
                </c:pt>
                <c:pt idx="626">
                  <c:v>758.54</c:v>
                </c:pt>
                <c:pt idx="627">
                  <c:v>758.69</c:v>
                </c:pt>
                <c:pt idx="628">
                  <c:v>758.83999999999946</c:v>
                </c:pt>
                <c:pt idx="629">
                  <c:v>758.98</c:v>
                </c:pt>
                <c:pt idx="630">
                  <c:v>759.13</c:v>
                </c:pt>
                <c:pt idx="631">
                  <c:v>759.28000000000054</c:v>
                </c:pt>
                <c:pt idx="632">
                  <c:v>759.42</c:v>
                </c:pt>
                <c:pt idx="633">
                  <c:v>759.57</c:v>
                </c:pt>
                <c:pt idx="634">
                  <c:v>759.72</c:v>
                </c:pt>
                <c:pt idx="635">
                  <c:v>759.85999999999797</c:v>
                </c:pt>
                <c:pt idx="636">
                  <c:v>760.01</c:v>
                </c:pt>
                <c:pt idx="637">
                  <c:v>760.16</c:v>
                </c:pt>
                <c:pt idx="638">
                  <c:v>760.3</c:v>
                </c:pt>
                <c:pt idx="639">
                  <c:v>760.44999999999948</c:v>
                </c:pt>
                <c:pt idx="640">
                  <c:v>760.6</c:v>
                </c:pt>
                <c:pt idx="641">
                  <c:v>760.75</c:v>
                </c:pt>
                <c:pt idx="642">
                  <c:v>760.89</c:v>
                </c:pt>
                <c:pt idx="643">
                  <c:v>761.04</c:v>
                </c:pt>
                <c:pt idx="644">
                  <c:v>761.18000000000052</c:v>
                </c:pt>
                <c:pt idx="645">
                  <c:v>761.32999999999947</c:v>
                </c:pt>
                <c:pt idx="646">
                  <c:v>761.48</c:v>
                </c:pt>
                <c:pt idx="647">
                  <c:v>761.62</c:v>
                </c:pt>
                <c:pt idx="648">
                  <c:v>761.77000000000055</c:v>
                </c:pt>
                <c:pt idx="649">
                  <c:v>761.92</c:v>
                </c:pt>
                <c:pt idx="650">
                  <c:v>762.06</c:v>
                </c:pt>
                <c:pt idx="651">
                  <c:v>762.21</c:v>
                </c:pt>
                <c:pt idx="652">
                  <c:v>762.35999999999797</c:v>
                </c:pt>
                <c:pt idx="653">
                  <c:v>762.5</c:v>
                </c:pt>
                <c:pt idx="654">
                  <c:v>762.65</c:v>
                </c:pt>
                <c:pt idx="655">
                  <c:v>762.8</c:v>
                </c:pt>
                <c:pt idx="656">
                  <c:v>762.93999999999949</c:v>
                </c:pt>
                <c:pt idx="657">
                  <c:v>763.09</c:v>
                </c:pt>
                <c:pt idx="658">
                  <c:v>763.23</c:v>
                </c:pt>
                <c:pt idx="659">
                  <c:v>763.38</c:v>
                </c:pt>
                <c:pt idx="660">
                  <c:v>763.53</c:v>
                </c:pt>
                <c:pt idx="661">
                  <c:v>763.67000000000053</c:v>
                </c:pt>
                <c:pt idx="662">
                  <c:v>763.81999999999948</c:v>
                </c:pt>
                <c:pt idx="663">
                  <c:v>763.95999999999947</c:v>
                </c:pt>
                <c:pt idx="664">
                  <c:v>764.11</c:v>
                </c:pt>
                <c:pt idx="665">
                  <c:v>764.26</c:v>
                </c:pt>
                <c:pt idx="666">
                  <c:v>764.4</c:v>
                </c:pt>
                <c:pt idx="667">
                  <c:v>764.55</c:v>
                </c:pt>
                <c:pt idx="668">
                  <c:v>764.69</c:v>
                </c:pt>
                <c:pt idx="669">
                  <c:v>764.83999999999946</c:v>
                </c:pt>
                <c:pt idx="670">
                  <c:v>764.99</c:v>
                </c:pt>
                <c:pt idx="671">
                  <c:v>765.13</c:v>
                </c:pt>
                <c:pt idx="672">
                  <c:v>765.28000000000054</c:v>
                </c:pt>
                <c:pt idx="673">
                  <c:v>765.42</c:v>
                </c:pt>
                <c:pt idx="674">
                  <c:v>765.57</c:v>
                </c:pt>
                <c:pt idx="675">
                  <c:v>765.71</c:v>
                </c:pt>
                <c:pt idx="676">
                  <c:v>765.85999999999797</c:v>
                </c:pt>
                <c:pt idx="677">
                  <c:v>766</c:v>
                </c:pt>
                <c:pt idx="678">
                  <c:v>766.15</c:v>
                </c:pt>
                <c:pt idx="679">
                  <c:v>766.3</c:v>
                </c:pt>
                <c:pt idx="680">
                  <c:v>766.43999999999949</c:v>
                </c:pt>
                <c:pt idx="681">
                  <c:v>766.59</c:v>
                </c:pt>
                <c:pt idx="682">
                  <c:v>766.73</c:v>
                </c:pt>
                <c:pt idx="683">
                  <c:v>766.88</c:v>
                </c:pt>
                <c:pt idx="684">
                  <c:v>767.02</c:v>
                </c:pt>
                <c:pt idx="685">
                  <c:v>767.17000000000053</c:v>
                </c:pt>
                <c:pt idx="686">
                  <c:v>767.31</c:v>
                </c:pt>
                <c:pt idx="687">
                  <c:v>767.45999999999947</c:v>
                </c:pt>
                <c:pt idx="688">
                  <c:v>767.6</c:v>
                </c:pt>
                <c:pt idx="689">
                  <c:v>767.75</c:v>
                </c:pt>
                <c:pt idx="690">
                  <c:v>767.89</c:v>
                </c:pt>
                <c:pt idx="691">
                  <c:v>768.04</c:v>
                </c:pt>
                <c:pt idx="692">
                  <c:v>768.19</c:v>
                </c:pt>
                <c:pt idx="693">
                  <c:v>768.32999999999947</c:v>
                </c:pt>
                <c:pt idx="694">
                  <c:v>768.48</c:v>
                </c:pt>
                <c:pt idx="695">
                  <c:v>768.62</c:v>
                </c:pt>
                <c:pt idx="696">
                  <c:v>768.77000000000055</c:v>
                </c:pt>
                <c:pt idx="697">
                  <c:v>768.91</c:v>
                </c:pt>
                <c:pt idx="698">
                  <c:v>769.06</c:v>
                </c:pt>
                <c:pt idx="699">
                  <c:v>769.2</c:v>
                </c:pt>
                <c:pt idx="700">
                  <c:v>769.34999999999798</c:v>
                </c:pt>
                <c:pt idx="701">
                  <c:v>769.49</c:v>
                </c:pt>
                <c:pt idx="702">
                  <c:v>769.63</c:v>
                </c:pt>
                <c:pt idx="703">
                  <c:v>769.78000000000054</c:v>
                </c:pt>
                <c:pt idx="704">
                  <c:v>769.92</c:v>
                </c:pt>
                <c:pt idx="705">
                  <c:v>770.07</c:v>
                </c:pt>
                <c:pt idx="706">
                  <c:v>770.21</c:v>
                </c:pt>
                <c:pt idx="707">
                  <c:v>770.35999999999797</c:v>
                </c:pt>
                <c:pt idx="708">
                  <c:v>770.5</c:v>
                </c:pt>
                <c:pt idx="709">
                  <c:v>770.65</c:v>
                </c:pt>
                <c:pt idx="710">
                  <c:v>770.79000000000053</c:v>
                </c:pt>
                <c:pt idx="711">
                  <c:v>770.93999999999949</c:v>
                </c:pt>
                <c:pt idx="712">
                  <c:v>771.08</c:v>
                </c:pt>
                <c:pt idx="713">
                  <c:v>771.23</c:v>
                </c:pt>
                <c:pt idx="714">
                  <c:v>771.37</c:v>
                </c:pt>
                <c:pt idx="715">
                  <c:v>771.52</c:v>
                </c:pt>
                <c:pt idx="716">
                  <c:v>771.66</c:v>
                </c:pt>
                <c:pt idx="717">
                  <c:v>771.8</c:v>
                </c:pt>
                <c:pt idx="718">
                  <c:v>771.94999999999948</c:v>
                </c:pt>
                <c:pt idx="719">
                  <c:v>772.09</c:v>
                </c:pt>
                <c:pt idx="720">
                  <c:v>772.24</c:v>
                </c:pt>
                <c:pt idx="721">
                  <c:v>772.38</c:v>
                </c:pt>
                <c:pt idx="722">
                  <c:v>772.53</c:v>
                </c:pt>
                <c:pt idx="723">
                  <c:v>772.67000000000053</c:v>
                </c:pt>
                <c:pt idx="724">
                  <c:v>772.81</c:v>
                </c:pt>
                <c:pt idx="725">
                  <c:v>772.95999999999947</c:v>
                </c:pt>
                <c:pt idx="726">
                  <c:v>773.1</c:v>
                </c:pt>
                <c:pt idx="727">
                  <c:v>773.25</c:v>
                </c:pt>
                <c:pt idx="728">
                  <c:v>773.39</c:v>
                </c:pt>
                <c:pt idx="729">
                  <c:v>773.53</c:v>
                </c:pt>
                <c:pt idx="730">
                  <c:v>773.68000000000052</c:v>
                </c:pt>
                <c:pt idx="731">
                  <c:v>773.81999999999948</c:v>
                </c:pt>
                <c:pt idx="732">
                  <c:v>773.97</c:v>
                </c:pt>
                <c:pt idx="733">
                  <c:v>774.11</c:v>
                </c:pt>
                <c:pt idx="734">
                  <c:v>774.25</c:v>
                </c:pt>
                <c:pt idx="735">
                  <c:v>774.4</c:v>
                </c:pt>
                <c:pt idx="736">
                  <c:v>774.54</c:v>
                </c:pt>
                <c:pt idx="737">
                  <c:v>774.69</c:v>
                </c:pt>
                <c:pt idx="738">
                  <c:v>774.82999999999947</c:v>
                </c:pt>
                <c:pt idx="739">
                  <c:v>774.97</c:v>
                </c:pt>
                <c:pt idx="740">
                  <c:v>775.12</c:v>
                </c:pt>
                <c:pt idx="741">
                  <c:v>775.26</c:v>
                </c:pt>
                <c:pt idx="742">
                  <c:v>775.4</c:v>
                </c:pt>
                <c:pt idx="743">
                  <c:v>775.55</c:v>
                </c:pt>
                <c:pt idx="744">
                  <c:v>775.69</c:v>
                </c:pt>
                <c:pt idx="745">
                  <c:v>775.82999999999947</c:v>
                </c:pt>
                <c:pt idx="746">
                  <c:v>775.98</c:v>
                </c:pt>
                <c:pt idx="747">
                  <c:v>776.12</c:v>
                </c:pt>
                <c:pt idx="748">
                  <c:v>776.26</c:v>
                </c:pt>
                <c:pt idx="749">
                  <c:v>776.41</c:v>
                </c:pt>
                <c:pt idx="750">
                  <c:v>776.55</c:v>
                </c:pt>
                <c:pt idx="751">
                  <c:v>776.7</c:v>
                </c:pt>
                <c:pt idx="752">
                  <c:v>776.83999999999946</c:v>
                </c:pt>
                <c:pt idx="753">
                  <c:v>776.98</c:v>
                </c:pt>
                <c:pt idx="754">
                  <c:v>777.13</c:v>
                </c:pt>
                <c:pt idx="755">
                  <c:v>777.27000000000055</c:v>
                </c:pt>
                <c:pt idx="756">
                  <c:v>777.41</c:v>
                </c:pt>
                <c:pt idx="757">
                  <c:v>777.55</c:v>
                </c:pt>
                <c:pt idx="758">
                  <c:v>777.7</c:v>
                </c:pt>
                <c:pt idx="759">
                  <c:v>777.83999999999946</c:v>
                </c:pt>
                <c:pt idx="760">
                  <c:v>777.98</c:v>
                </c:pt>
                <c:pt idx="761">
                  <c:v>778.13</c:v>
                </c:pt>
                <c:pt idx="762">
                  <c:v>778.27000000000055</c:v>
                </c:pt>
                <c:pt idx="763">
                  <c:v>778.41</c:v>
                </c:pt>
                <c:pt idx="764">
                  <c:v>778.56</c:v>
                </c:pt>
                <c:pt idx="765">
                  <c:v>778.7</c:v>
                </c:pt>
                <c:pt idx="766">
                  <c:v>778.83999999999946</c:v>
                </c:pt>
                <c:pt idx="767">
                  <c:v>778.98</c:v>
                </c:pt>
                <c:pt idx="768">
                  <c:v>779.13</c:v>
                </c:pt>
                <c:pt idx="769">
                  <c:v>779.27000000000055</c:v>
                </c:pt>
                <c:pt idx="770">
                  <c:v>779.41</c:v>
                </c:pt>
                <c:pt idx="771">
                  <c:v>779.56</c:v>
                </c:pt>
                <c:pt idx="772">
                  <c:v>779.7</c:v>
                </c:pt>
                <c:pt idx="773">
                  <c:v>779.83999999999946</c:v>
                </c:pt>
                <c:pt idx="774">
                  <c:v>779.98</c:v>
                </c:pt>
                <c:pt idx="775">
                  <c:v>780.13</c:v>
                </c:pt>
                <c:pt idx="776">
                  <c:v>780.27000000000055</c:v>
                </c:pt>
                <c:pt idx="777">
                  <c:v>780.41</c:v>
                </c:pt>
                <c:pt idx="778">
                  <c:v>780.55</c:v>
                </c:pt>
                <c:pt idx="779">
                  <c:v>780.7</c:v>
                </c:pt>
                <c:pt idx="780">
                  <c:v>780.83999999999946</c:v>
                </c:pt>
                <c:pt idx="781">
                  <c:v>780.98</c:v>
                </c:pt>
                <c:pt idx="782">
                  <c:v>781.12</c:v>
                </c:pt>
                <c:pt idx="783">
                  <c:v>781.27000000000055</c:v>
                </c:pt>
                <c:pt idx="784">
                  <c:v>781.41</c:v>
                </c:pt>
                <c:pt idx="785">
                  <c:v>781.55</c:v>
                </c:pt>
                <c:pt idx="786">
                  <c:v>781.69</c:v>
                </c:pt>
                <c:pt idx="787">
                  <c:v>781.83999999999946</c:v>
                </c:pt>
                <c:pt idx="788">
                  <c:v>781.98</c:v>
                </c:pt>
                <c:pt idx="789">
                  <c:v>782.12</c:v>
                </c:pt>
                <c:pt idx="790">
                  <c:v>782.26</c:v>
                </c:pt>
                <c:pt idx="791">
                  <c:v>782.4</c:v>
                </c:pt>
                <c:pt idx="792">
                  <c:v>782.55</c:v>
                </c:pt>
                <c:pt idx="793">
                  <c:v>782.69</c:v>
                </c:pt>
                <c:pt idx="794">
                  <c:v>782.82999999999947</c:v>
                </c:pt>
                <c:pt idx="795">
                  <c:v>782.97</c:v>
                </c:pt>
                <c:pt idx="796">
                  <c:v>783.12</c:v>
                </c:pt>
                <c:pt idx="797">
                  <c:v>783.26</c:v>
                </c:pt>
                <c:pt idx="798">
                  <c:v>783.4</c:v>
                </c:pt>
                <c:pt idx="799">
                  <c:v>783.54</c:v>
                </c:pt>
                <c:pt idx="800">
                  <c:v>783.68000000000052</c:v>
                </c:pt>
                <c:pt idx="801">
                  <c:v>783.81999999999948</c:v>
                </c:pt>
                <c:pt idx="802">
                  <c:v>783.97</c:v>
                </c:pt>
                <c:pt idx="803">
                  <c:v>784.11</c:v>
                </c:pt>
                <c:pt idx="804">
                  <c:v>784.25</c:v>
                </c:pt>
                <c:pt idx="805">
                  <c:v>784.39</c:v>
                </c:pt>
                <c:pt idx="806">
                  <c:v>784.53</c:v>
                </c:pt>
                <c:pt idx="807">
                  <c:v>784.68000000000052</c:v>
                </c:pt>
                <c:pt idx="808">
                  <c:v>784.81999999999948</c:v>
                </c:pt>
                <c:pt idx="809">
                  <c:v>784.95999999999947</c:v>
                </c:pt>
                <c:pt idx="810">
                  <c:v>785.1</c:v>
                </c:pt>
                <c:pt idx="811">
                  <c:v>785.24</c:v>
                </c:pt>
                <c:pt idx="812">
                  <c:v>785.38</c:v>
                </c:pt>
                <c:pt idx="813">
                  <c:v>785.52</c:v>
                </c:pt>
                <c:pt idx="814">
                  <c:v>785.67000000000053</c:v>
                </c:pt>
                <c:pt idx="815">
                  <c:v>785.81</c:v>
                </c:pt>
                <c:pt idx="816">
                  <c:v>785.94999999999948</c:v>
                </c:pt>
                <c:pt idx="817">
                  <c:v>786.09</c:v>
                </c:pt>
                <c:pt idx="818">
                  <c:v>786.23</c:v>
                </c:pt>
                <c:pt idx="819">
                  <c:v>786.37</c:v>
                </c:pt>
                <c:pt idx="820">
                  <c:v>786.51</c:v>
                </c:pt>
                <c:pt idx="821">
                  <c:v>786.66</c:v>
                </c:pt>
                <c:pt idx="822">
                  <c:v>786.8</c:v>
                </c:pt>
                <c:pt idx="823">
                  <c:v>786.93999999999949</c:v>
                </c:pt>
                <c:pt idx="824">
                  <c:v>787.08</c:v>
                </c:pt>
                <c:pt idx="825">
                  <c:v>787.22</c:v>
                </c:pt>
                <c:pt idx="826">
                  <c:v>787.35999999999797</c:v>
                </c:pt>
                <c:pt idx="827">
                  <c:v>787.5</c:v>
                </c:pt>
                <c:pt idx="828">
                  <c:v>787.64</c:v>
                </c:pt>
                <c:pt idx="829">
                  <c:v>787.78000000000054</c:v>
                </c:pt>
                <c:pt idx="830">
                  <c:v>787.93</c:v>
                </c:pt>
                <c:pt idx="831">
                  <c:v>788.07</c:v>
                </c:pt>
                <c:pt idx="832">
                  <c:v>788.21</c:v>
                </c:pt>
                <c:pt idx="833">
                  <c:v>788.34999999999798</c:v>
                </c:pt>
                <c:pt idx="834">
                  <c:v>788.49</c:v>
                </c:pt>
                <c:pt idx="835">
                  <c:v>788.63</c:v>
                </c:pt>
                <c:pt idx="836">
                  <c:v>788.77000000000055</c:v>
                </c:pt>
                <c:pt idx="837">
                  <c:v>788.91</c:v>
                </c:pt>
                <c:pt idx="838">
                  <c:v>789.05</c:v>
                </c:pt>
                <c:pt idx="839">
                  <c:v>789.19</c:v>
                </c:pt>
                <c:pt idx="840">
                  <c:v>789.32999999999947</c:v>
                </c:pt>
                <c:pt idx="841">
                  <c:v>789.47</c:v>
                </c:pt>
                <c:pt idx="842">
                  <c:v>789.61</c:v>
                </c:pt>
                <c:pt idx="843">
                  <c:v>789.76</c:v>
                </c:pt>
                <c:pt idx="844">
                  <c:v>789.9</c:v>
                </c:pt>
                <c:pt idx="845">
                  <c:v>790.04</c:v>
                </c:pt>
                <c:pt idx="846">
                  <c:v>790.18000000000052</c:v>
                </c:pt>
                <c:pt idx="847">
                  <c:v>790.31999999999948</c:v>
                </c:pt>
                <c:pt idx="848">
                  <c:v>790.45999999999947</c:v>
                </c:pt>
                <c:pt idx="849">
                  <c:v>790.6</c:v>
                </c:pt>
                <c:pt idx="850">
                  <c:v>790.74</c:v>
                </c:pt>
                <c:pt idx="851">
                  <c:v>790.88</c:v>
                </c:pt>
                <c:pt idx="852">
                  <c:v>791.02</c:v>
                </c:pt>
                <c:pt idx="853">
                  <c:v>791.16</c:v>
                </c:pt>
                <c:pt idx="854">
                  <c:v>791.3</c:v>
                </c:pt>
                <c:pt idx="855">
                  <c:v>791.43999999999949</c:v>
                </c:pt>
                <c:pt idx="856">
                  <c:v>791.58</c:v>
                </c:pt>
                <c:pt idx="857">
                  <c:v>791.72</c:v>
                </c:pt>
                <c:pt idx="858">
                  <c:v>791.85999999999797</c:v>
                </c:pt>
                <c:pt idx="859">
                  <c:v>792</c:v>
                </c:pt>
                <c:pt idx="860">
                  <c:v>792.14</c:v>
                </c:pt>
                <c:pt idx="861">
                  <c:v>792.28000000000054</c:v>
                </c:pt>
                <c:pt idx="862">
                  <c:v>792.42</c:v>
                </c:pt>
                <c:pt idx="863">
                  <c:v>792.56</c:v>
                </c:pt>
                <c:pt idx="864">
                  <c:v>792.7</c:v>
                </c:pt>
                <c:pt idx="865">
                  <c:v>792.83999999999946</c:v>
                </c:pt>
                <c:pt idx="866">
                  <c:v>792.98</c:v>
                </c:pt>
                <c:pt idx="867">
                  <c:v>793.12</c:v>
                </c:pt>
                <c:pt idx="868">
                  <c:v>793.26</c:v>
                </c:pt>
                <c:pt idx="869">
                  <c:v>793.4</c:v>
                </c:pt>
                <c:pt idx="870">
                  <c:v>793.54</c:v>
                </c:pt>
                <c:pt idx="871">
                  <c:v>793.68000000000052</c:v>
                </c:pt>
                <c:pt idx="872">
                  <c:v>793.81999999999948</c:v>
                </c:pt>
                <c:pt idx="873">
                  <c:v>793.95999999999947</c:v>
                </c:pt>
                <c:pt idx="874">
                  <c:v>794.1</c:v>
                </c:pt>
                <c:pt idx="875">
                  <c:v>794.24</c:v>
                </c:pt>
                <c:pt idx="876">
                  <c:v>794.38</c:v>
                </c:pt>
                <c:pt idx="877">
                  <c:v>794.52</c:v>
                </c:pt>
                <c:pt idx="878">
                  <c:v>794.66</c:v>
                </c:pt>
                <c:pt idx="879">
                  <c:v>794.8</c:v>
                </c:pt>
                <c:pt idx="880">
                  <c:v>794.93</c:v>
                </c:pt>
                <c:pt idx="881">
                  <c:v>795.07</c:v>
                </c:pt>
                <c:pt idx="882">
                  <c:v>795.21</c:v>
                </c:pt>
                <c:pt idx="883">
                  <c:v>795.34999999999798</c:v>
                </c:pt>
                <c:pt idx="884">
                  <c:v>795.49</c:v>
                </c:pt>
                <c:pt idx="885">
                  <c:v>795.63</c:v>
                </c:pt>
                <c:pt idx="886">
                  <c:v>795.77000000000055</c:v>
                </c:pt>
                <c:pt idx="887">
                  <c:v>795.91</c:v>
                </c:pt>
                <c:pt idx="888">
                  <c:v>796.05</c:v>
                </c:pt>
                <c:pt idx="889">
                  <c:v>796.19</c:v>
                </c:pt>
                <c:pt idx="890">
                  <c:v>796.32999999999947</c:v>
                </c:pt>
                <c:pt idx="891">
                  <c:v>796.47</c:v>
                </c:pt>
                <c:pt idx="892">
                  <c:v>796.61</c:v>
                </c:pt>
                <c:pt idx="893">
                  <c:v>796.74</c:v>
                </c:pt>
                <c:pt idx="894">
                  <c:v>796.88</c:v>
                </c:pt>
                <c:pt idx="895">
                  <c:v>797.02</c:v>
                </c:pt>
                <c:pt idx="896">
                  <c:v>797.16</c:v>
                </c:pt>
                <c:pt idx="897">
                  <c:v>797.3</c:v>
                </c:pt>
                <c:pt idx="898">
                  <c:v>797.43999999999949</c:v>
                </c:pt>
                <c:pt idx="899">
                  <c:v>797.58</c:v>
                </c:pt>
                <c:pt idx="900">
                  <c:v>797.72</c:v>
                </c:pt>
                <c:pt idx="901">
                  <c:v>797.85999999999797</c:v>
                </c:pt>
                <c:pt idx="902">
                  <c:v>797.99</c:v>
                </c:pt>
                <c:pt idx="903">
                  <c:v>798.13</c:v>
                </c:pt>
                <c:pt idx="904">
                  <c:v>798.27000000000055</c:v>
                </c:pt>
                <c:pt idx="905">
                  <c:v>798.41</c:v>
                </c:pt>
                <c:pt idx="906">
                  <c:v>798.55</c:v>
                </c:pt>
                <c:pt idx="907">
                  <c:v>798.69</c:v>
                </c:pt>
                <c:pt idx="908">
                  <c:v>798.82999999999947</c:v>
                </c:pt>
                <c:pt idx="909">
                  <c:v>798.97</c:v>
                </c:pt>
                <c:pt idx="910">
                  <c:v>799.1</c:v>
                </c:pt>
                <c:pt idx="911">
                  <c:v>799.24</c:v>
                </c:pt>
                <c:pt idx="912">
                  <c:v>799.38</c:v>
                </c:pt>
                <c:pt idx="913">
                  <c:v>799.52</c:v>
                </c:pt>
                <c:pt idx="914">
                  <c:v>799.66</c:v>
                </c:pt>
                <c:pt idx="915">
                  <c:v>799.8</c:v>
                </c:pt>
                <c:pt idx="916">
                  <c:v>799.93</c:v>
                </c:pt>
                <c:pt idx="917">
                  <c:v>800.07</c:v>
                </c:pt>
                <c:pt idx="918">
                  <c:v>800.21</c:v>
                </c:pt>
                <c:pt idx="919">
                  <c:v>800.34999999999798</c:v>
                </c:pt>
                <c:pt idx="920">
                  <c:v>800.49</c:v>
                </c:pt>
                <c:pt idx="921">
                  <c:v>800.63</c:v>
                </c:pt>
                <c:pt idx="922">
                  <c:v>800.76</c:v>
                </c:pt>
                <c:pt idx="923">
                  <c:v>800.9</c:v>
                </c:pt>
                <c:pt idx="924">
                  <c:v>801.04</c:v>
                </c:pt>
                <c:pt idx="925">
                  <c:v>801.18000000000052</c:v>
                </c:pt>
                <c:pt idx="926">
                  <c:v>801.31999999999948</c:v>
                </c:pt>
                <c:pt idx="927">
                  <c:v>801.44999999999948</c:v>
                </c:pt>
                <c:pt idx="928">
                  <c:v>801.59</c:v>
                </c:pt>
                <c:pt idx="929">
                  <c:v>801.73</c:v>
                </c:pt>
                <c:pt idx="930">
                  <c:v>801.87</c:v>
                </c:pt>
                <c:pt idx="931">
                  <c:v>802.01</c:v>
                </c:pt>
                <c:pt idx="932">
                  <c:v>802.14</c:v>
                </c:pt>
                <c:pt idx="933">
                  <c:v>802.28000000000054</c:v>
                </c:pt>
                <c:pt idx="934">
                  <c:v>802.42</c:v>
                </c:pt>
                <c:pt idx="935">
                  <c:v>802.56</c:v>
                </c:pt>
                <c:pt idx="936">
                  <c:v>802.69</c:v>
                </c:pt>
                <c:pt idx="937">
                  <c:v>802.82999999999947</c:v>
                </c:pt>
                <c:pt idx="938">
                  <c:v>802.97</c:v>
                </c:pt>
                <c:pt idx="939">
                  <c:v>803.11</c:v>
                </c:pt>
                <c:pt idx="940">
                  <c:v>803.25</c:v>
                </c:pt>
                <c:pt idx="941">
                  <c:v>803.38</c:v>
                </c:pt>
                <c:pt idx="942">
                  <c:v>803.52</c:v>
                </c:pt>
                <c:pt idx="943">
                  <c:v>803.66</c:v>
                </c:pt>
                <c:pt idx="944">
                  <c:v>803.8</c:v>
                </c:pt>
                <c:pt idx="945">
                  <c:v>803.93</c:v>
                </c:pt>
                <c:pt idx="946">
                  <c:v>804.07</c:v>
                </c:pt>
                <c:pt idx="947">
                  <c:v>804.21</c:v>
                </c:pt>
                <c:pt idx="948">
                  <c:v>804.34999999999798</c:v>
                </c:pt>
                <c:pt idx="949">
                  <c:v>804.48</c:v>
                </c:pt>
                <c:pt idx="950">
                  <c:v>804.62</c:v>
                </c:pt>
                <c:pt idx="951">
                  <c:v>804.76</c:v>
                </c:pt>
                <c:pt idx="952">
                  <c:v>804.89</c:v>
                </c:pt>
                <c:pt idx="953">
                  <c:v>805.03</c:v>
                </c:pt>
                <c:pt idx="954">
                  <c:v>805.17000000000053</c:v>
                </c:pt>
                <c:pt idx="955">
                  <c:v>805.31</c:v>
                </c:pt>
                <c:pt idx="956">
                  <c:v>805.43999999999949</c:v>
                </c:pt>
                <c:pt idx="957">
                  <c:v>805.58</c:v>
                </c:pt>
                <c:pt idx="958">
                  <c:v>805.72</c:v>
                </c:pt>
                <c:pt idx="959">
                  <c:v>805.84999999999798</c:v>
                </c:pt>
                <c:pt idx="960">
                  <c:v>805.99</c:v>
                </c:pt>
                <c:pt idx="961">
                  <c:v>806.13</c:v>
                </c:pt>
                <c:pt idx="962">
                  <c:v>806.26</c:v>
                </c:pt>
                <c:pt idx="963">
                  <c:v>806.4</c:v>
                </c:pt>
                <c:pt idx="964">
                  <c:v>806.54</c:v>
                </c:pt>
                <c:pt idx="965">
                  <c:v>806.68000000000052</c:v>
                </c:pt>
                <c:pt idx="966">
                  <c:v>806.81</c:v>
                </c:pt>
                <c:pt idx="967">
                  <c:v>806.94999999999948</c:v>
                </c:pt>
                <c:pt idx="968">
                  <c:v>807.09</c:v>
                </c:pt>
                <c:pt idx="969">
                  <c:v>807.22</c:v>
                </c:pt>
                <c:pt idx="970">
                  <c:v>807.35999999999797</c:v>
                </c:pt>
                <c:pt idx="971">
                  <c:v>807.5</c:v>
                </c:pt>
                <c:pt idx="972">
                  <c:v>807.63</c:v>
                </c:pt>
                <c:pt idx="973">
                  <c:v>807.77000000000055</c:v>
                </c:pt>
                <c:pt idx="974">
                  <c:v>807.91</c:v>
                </c:pt>
                <c:pt idx="975">
                  <c:v>808.04</c:v>
                </c:pt>
                <c:pt idx="976">
                  <c:v>808.18000000000052</c:v>
                </c:pt>
                <c:pt idx="977">
                  <c:v>808.31</c:v>
                </c:pt>
                <c:pt idx="978">
                  <c:v>808.44999999999948</c:v>
                </c:pt>
                <c:pt idx="979">
                  <c:v>808.59</c:v>
                </c:pt>
                <c:pt idx="980">
                  <c:v>808.72</c:v>
                </c:pt>
                <c:pt idx="981">
                  <c:v>808.85999999999797</c:v>
                </c:pt>
                <c:pt idx="982">
                  <c:v>809</c:v>
                </c:pt>
                <c:pt idx="983">
                  <c:v>809.13</c:v>
                </c:pt>
                <c:pt idx="984">
                  <c:v>809.27000000000055</c:v>
                </c:pt>
                <c:pt idx="985">
                  <c:v>809.41</c:v>
                </c:pt>
                <c:pt idx="986">
                  <c:v>809.54</c:v>
                </c:pt>
                <c:pt idx="987">
                  <c:v>809.68000000000052</c:v>
                </c:pt>
                <c:pt idx="988">
                  <c:v>809.81</c:v>
                </c:pt>
                <c:pt idx="989">
                  <c:v>809.94999999999948</c:v>
                </c:pt>
                <c:pt idx="990">
                  <c:v>810.09</c:v>
                </c:pt>
                <c:pt idx="991">
                  <c:v>810.22</c:v>
                </c:pt>
                <c:pt idx="992">
                  <c:v>810.35999999999797</c:v>
                </c:pt>
                <c:pt idx="993">
                  <c:v>810.49</c:v>
                </c:pt>
                <c:pt idx="994">
                  <c:v>810.63</c:v>
                </c:pt>
                <c:pt idx="995">
                  <c:v>810.77000000000055</c:v>
                </c:pt>
                <c:pt idx="996">
                  <c:v>810.9</c:v>
                </c:pt>
                <c:pt idx="997">
                  <c:v>811.04</c:v>
                </c:pt>
                <c:pt idx="998">
                  <c:v>811.17000000000053</c:v>
                </c:pt>
                <c:pt idx="999">
                  <c:v>811.31</c:v>
                </c:pt>
                <c:pt idx="1000">
                  <c:v>811.43999999999949</c:v>
                </c:pt>
                <c:pt idx="1001">
                  <c:v>811.58</c:v>
                </c:pt>
                <c:pt idx="1002">
                  <c:v>811.72</c:v>
                </c:pt>
                <c:pt idx="1003">
                  <c:v>811.84999999999798</c:v>
                </c:pt>
                <c:pt idx="1004">
                  <c:v>811.99</c:v>
                </c:pt>
                <c:pt idx="1005">
                  <c:v>812.12</c:v>
                </c:pt>
                <c:pt idx="1006">
                  <c:v>812.26</c:v>
                </c:pt>
                <c:pt idx="1007">
                  <c:v>812.39</c:v>
                </c:pt>
                <c:pt idx="1008">
                  <c:v>812.53</c:v>
                </c:pt>
                <c:pt idx="1009">
                  <c:v>812.67000000000053</c:v>
                </c:pt>
                <c:pt idx="1010">
                  <c:v>812.8</c:v>
                </c:pt>
                <c:pt idx="1011">
                  <c:v>812.93999999999949</c:v>
                </c:pt>
                <c:pt idx="1012">
                  <c:v>813.07</c:v>
                </c:pt>
                <c:pt idx="1013">
                  <c:v>813.21</c:v>
                </c:pt>
                <c:pt idx="1014">
                  <c:v>813.33999999999946</c:v>
                </c:pt>
                <c:pt idx="1015">
                  <c:v>813.48</c:v>
                </c:pt>
                <c:pt idx="1016">
                  <c:v>813.61</c:v>
                </c:pt>
                <c:pt idx="1017">
                  <c:v>813.75</c:v>
                </c:pt>
                <c:pt idx="1018">
                  <c:v>813.88</c:v>
                </c:pt>
                <c:pt idx="1019">
                  <c:v>814.02</c:v>
                </c:pt>
                <c:pt idx="1020">
                  <c:v>814.15</c:v>
                </c:pt>
                <c:pt idx="1021">
                  <c:v>814.29000000000053</c:v>
                </c:pt>
                <c:pt idx="1022">
                  <c:v>814.42</c:v>
                </c:pt>
                <c:pt idx="1023">
                  <c:v>814.56</c:v>
                </c:pt>
                <c:pt idx="1024">
                  <c:v>814.69</c:v>
                </c:pt>
                <c:pt idx="1025">
                  <c:v>814.82999999999947</c:v>
                </c:pt>
                <c:pt idx="1026">
                  <c:v>814.95999999999947</c:v>
                </c:pt>
                <c:pt idx="1027">
                  <c:v>815.1</c:v>
                </c:pt>
                <c:pt idx="1028">
                  <c:v>815.23</c:v>
                </c:pt>
                <c:pt idx="1029">
                  <c:v>815.37</c:v>
                </c:pt>
                <c:pt idx="1030">
                  <c:v>815.5</c:v>
                </c:pt>
                <c:pt idx="1031">
                  <c:v>815.64</c:v>
                </c:pt>
                <c:pt idx="1032">
                  <c:v>815.77000000000055</c:v>
                </c:pt>
                <c:pt idx="1033">
                  <c:v>815.91</c:v>
                </c:pt>
                <c:pt idx="1034">
                  <c:v>816.04</c:v>
                </c:pt>
                <c:pt idx="1035">
                  <c:v>816.18000000000052</c:v>
                </c:pt>
                <c:pt idx="1036">
                  <c:v>816.31</c:v>
                </c:pt>
                <c:pt idx="1037">
                  <c:v>816.44999999999948</c:v>
                </c:pt>
                <c:pt idx="1038">
                  <c:v>816.58</c:v>
                </c:pt>
                <c:pt idx="1039">
                  <c:v>816.71</c:v>
                </c:pt>
                <c:pt idx="1040">
                  <c:v>816.84999999999798</c:v>
                </c:pt>
                <c:pt idx="1041">
                  <c:v>816.98</c:v>
                </c:pt>
                <c:pt idx="1042">
                  <c:v>817.12</c:v>
                </c:pt>
                <c:pt idx="1043">
                  <c:v>817.25</c:v>
                </c:pt>
                <c:pt idx="1044">
                  <c:v>817.39</c:v>
                </c:pt>
                <c:pt idx="1045">
                  <c:v>817.52</c:v>
                </c:pt>
                <c:pt idx="1046">
                  <c:v>817.66</c:v>
                </c:pt>
                <c:pt idx="1047">
                  <c:v>817.79000000000053</c:v>
                </c:pt>
                <c:pt idx="1048">
                  <c:v>817.92</c:v>
                </c:pt>
                <c:pt idx="1049">
                  <c:v>818.06</c:v>
                </c:pt>
                <c:pt idx="1050">
                  <c:v>818.19</c:v>
                </c:pt>
                <c:pt idx="1051">
                  <c:v>818.32999999999947</c:v>
                </c:pt>
                <c:pt idx="1052">
                  <c:v>818.45999999999947</c:v>
                </c:pt>
                <c:pt idx="1053">
                  <c:v>818.59</c:v>
                </c:pt>
                <c:pt idx="1054">
                  <c:v>818.73</c:v>
                </c:pt>
                <c:pt idx="1055">
                  <c:v>818.85999999999797</c:v>
                </c:pt>
                <c:pt idx="1056">
                  <c:v>819</c:v>
                </c:pt>
                <c:pt idx="1057">
                  <c:v>819.13</c:v>
                </c:pt>
                <c:pt idx="1058">
                  <c:v>819.26</c:v>
                </c:pt>
                <c:pt idx="1059">
                  <c:v>819.4</c:v>
                </c:pt>
                <c:pt idx="1060">
                  <c:v>819.53</c:v>
                </c:pt>
                <c:pt idx="1061">
                  <c:v>819.67000000000053</c:v>
                </c:pt>
                <c:pt idx="1062">
                  <c:v>819.8</c:v>
                </c:pt>
                <c:pt idx="1063">
                  <c:v>819.93</c:v>
                </c:pt>
                <c:pt idx="1064">
                  <c:v>820.07</c:v>
                </c:pt>
                <c:pt idx="1065">
                  <c:v>820.2</c:v>
                </c:pt>
                <c:pt idx="1066">
                  <c:v>820.33999999999946</c:v>
                </c:pt>
                <c:pt idx="1067">
                  <c:v>820.47</c:v>
                </c:pt>
                <c:pt idx="1068">
                  <c:v>820.6</c:v>
                </c:pt>
                <c:pt idx="1069">
                  <c:v>820.74</c:v>
                </c:pt>
                <c:pt idx="1070">
                  <c:v>820.87</c:v>
                </c:pt>
                <c:pt idx="1071">
                  <c:v>821</c:v>
                </c:pt>
                <c:pt idx="1072">
                  <c:v>821.14</c:v>
                </c:pt>
                <c:pt idx="1073">
                  <c:v>821.27000000000055</c:v>
                </c:pt>
                <c:pt idx="1074">
                  <c:v>821.4</c:v>
                </c:pt>
                <c:pt idx="1075">
                  <c:v>821.54</c:v>
                </c:pt>
                <c:pt idx="1076">
                  <c:v>821.67000000000053</c:v>
                </c:pt>
                <c:pt idx="1077">
                  <c:v>821.8</c:v>
                </c:pt>
                <c:pt idx="1078">
                  <c:v>821.93999999999949</c:v>
                </c:pt>
                <c:pt idx="1079">
                  <c:v>822.07</c:v>
                </c:pt>
                <c:pt idx="1080">
                  <c:v>822.2</c:v>
                </c:pt>
                <c:pt idx="1081">
                  <c:v>822.33999999999946</c:v>
                </c:pt>
                <c:pt idx="1082">
                  <c:v>822.47</c:v>
                </c:pt>
                <c:pt idx="1083">
                  <c:v>822.6</c:v>
                </c:pt>
                <c:pt idx="1084">
                  <c:v>822.74</c:v>
                </c:pt>
                <c:pt idx="1085">
                  <c:v>822.87</c:v>
                </c:pt>
                <c:pt idx="1086">
                  <c:v>823</c:v>
                </c:pt>
                <c:pt idx="1087">
                  <c:v>823.14</c:v>
                </c:pt>
                <c:pt idx="1088">
                  <c:v>823.27000000000055</c:v>
                </c:pt>
                <c:pt idx="1089">
                  <c:v>823.4</c:v>
                </c:pt>
                <c:pt idx="1090">
                  <c:v>823.53</c:v>
                </c:pt>
                <c:pt idx="1091">
                  <c:v>823.67000000000053</c:v>
                </c:pt>
                <c:pt idx="1092">
                  <c:v>823.8</c:v>
                </c:pt>
                <c:pt idx="1093">
                  <c:v>823.93</c:v>
                </c:pt>
                <c:pt idx="1094">
                  <c:v>824.07</c:v>
                </c:pt>
                <c:pt idx="1095">
                  <c:v>824.2</c:v>
                </c:pt>
                <c:pt idx="1096">
                  <c:v>824.32999999999947</c:v>
                </c:pt>
                <c:pt idx="1097">
                  <c:v>824.45999999999947</c:v>
                </c:pt>
                <c:pt idx="1098">
                  <c:v>824.6</c:v>
                </c:pt>
                <c:pt idx="1099">
                  <c:v>824.73</c:v>
                </c:pt>
                <c:pt idx="1100">
                  <c:v>824.85999999999797</c:v>
                </c:pt>
                <c:pt idx="1101">
                  <c:v>824.99</c:v>
                </c:pt>
                <c:pt idx="1102">
                  <c:v>825.13</c:v>
                </c:pt>
                <c:pt idx="1103">
                  <c:v>825.26</c:v>
                </c:pt>
                <c:pt idx="1104">
                  <c:v>825.39</c:v>
                </c:pt>
                <c:pt idx="1105">
                  <c:v>825.52</c:v>
                </c:pt>
                <c:pt idx="1106">
                  <c:v>825.66</c:v>
                </c:pt>
                <c:pt idx="1107">
                  <c:v>825.79000000000053</c:v>
                </c:pt>
                <c:pt idx="1108">
                  <c:v>825.92</c:v>
                </c:pt>
                <c:pt idx="1109">
                  <c:v>826.05</c:v>
                </c:pt>
                <c:pt idx="1110">
                  <c:v>826.19</c:v>
                </c:pt>
                <c:pt idx="1111">
                  <c:v>826.31999999999948</c:v>
                </c:pt>
                <c:pt idx="1112">
                  <c:v>826.44999999999948</c:v>
                </c:pt>
                <c:pt idx="1113">
                  <c:v>826.58</c:v>
                </c:pt>
                <c:pt idx="1114">
                  <c:v>826.72</c:v>
                </c:pt>
                <c:pt idx="1115">
                  <c:v>826.84999999999798</c:v>
                </c:pt>
                <c:pt idx="1116">
                  <c:v>826.98</c:v>
                </c:pt>
                <c:pt idx="1117">
                  <c:v>827.11</c:v>
                </c:pt>
                <c:pt idx="1118">
                  <c:v>827.24</c:v>
                </c:pt>
                <c:pt idx="1119">
                  <c:v>827.38</c:v>
                </c:pt>
                <c:pt idx="1120">
                  <c:v>827.51</c:v>
                </c:pt>
                <c:pt idx="1121">
                  <c:v>827.64</c:v>
                </c:pt>
                <c:pt idx="1122">
                  <c:v>827.77000000000055</c:v>
                </c:pt>
                <c:pt idx="1123">
                  <c:v>827.9</c:v>
                </c:pt>
                <c:pt idx="1124">
                  <c:v>828.04</c:v>
                </c:pt>
                <c:pt idx="1125">
                  <c:v>828.17000000000053</c:v>
                </c:pt>
                <c:pt idx="1126">
                  <c:v>828.3</c:v>
                </c:pt>
                <c:pt idx="1127">
                  <c:v>828.43</c:v>
                </c:pt>
                <c:pt idx="1128">
                  <c:v>828.56</c:v>
                </c:pt>
                <c:pt idx="1129">
                  <c:v>828.69</c:v>
                </c:pt>
                <c:pt idx="1130">
                  <c:v>828.82999999999947</c:v>
                </c:pt>
                <c:pt idx="1131">
                  <c:v>828.95999999999947</c:v>
                </c:pt>
                <c:pt idx="1132">
                  <c:v>829.09</c:v>
                </c:pt>
                <c:pt idx="1133">
                  <c:v>829.22</c:v>
                </c:pt>
                <c:pt idx="1134">
                  <c:v>829.34999999999798</c:v>
                </c:pt>
                <c:pt idx="1135">
                  <c:v>829.48</c:v>
                </c:pt>
                <c:pt idx="1136">
                  <c:v>829.62</c:v>
                </c:pt>
                <c:pt idx="1137">
                  <c:v>829.75</c:v>
                </c:pt>
                <c:pt idx="1138">
                  <c:v>829.88</c:v>
                </c:pt>
                <c:pt idx="1139">
                  <c:v>830.01</c:v>
                </c:pt>
                <c:pt idx="1140">
                  <c:v>830.14</c:v>
                </c:pt>
                <c:pt idx="1141">
                  <c:v>830.27000000000055</c:v>
                </c:pt>
                <c:pt idx="1142">
                  <c:v>830.4</c:v>
                </c:pt>
                <c:pt idx="1143">
                  <c:v>830.54</c:v>
                </c:pt>
                <c:pt idx="1144">
                  <c:v>830.67000000000053</c:v>
                </c:pt>
                <c:pt idx="1145">
                  <c:v>830.8</c:v>
                </c:pt>
                <c:pt idx="1146">
                  <c:v>830.93</c:v>
                </c:pt>
                <c:pt idx="1147">
                  <c:v>831.06</c:v>
                </c:pt>
                <c:pt idx="1148">
                  <c:v>831.19</c:v>
                </c:pt>
                <c:pt idx="1149">
                  <c:v>831.31999999999948</c:v>
                </c:pt>
                <c:pt idx="1150">
                  <c:v>831.44999999999948</c:v>
                </c:pt>
                <c:pt idx="1151">
                  <c:v>831.58</c:v>
                </c:pt>
                <c:pt idx="1152">
                  <c:v>831.72</c:v>
                </c:pt>
                <c:pt idx="1153">
                  <c:v>831.84999999999798</c:v>
                </c:pt>
                <c:pt idx="1154">
                  <c:v>831.98</c:v>
                </c:pt>
                <c:pt idx="1155">
                  <c:v>832.11</c:v>
                </c:pt>
                <c:pt idx="1156">
                  <c:v>832.24</c:v>
                </c:pt>
                <c:pt idx="1157">
                  <c:v>832.37</c:v>
                </c:pt>
                <c:pt idx="1158">
                  <c:v>832.5</c:v>
                </c:pt>
                <c:pt idx="1159">
                  <c:v>832.63</c:v>
                </c:pt>
                <c:pt idx="1160">
                  <c:v>832.76</c:v>
                </c:pt>
                <c:pt idx="1161">
                  <c:v>832.89</c:v>
                </c:pt>
                <c:pt idx="1162">
                  <c:v>833.02</c:v>
                </c:pt>
                <c:pt idx="1163">
                  <c:v>833.15</c:v>
                </c:pt>
                <c:pt idx="1164">
                  <c:v>833.29000000000053</c:v>
                </c:pt>
                <c:pt idx="1165">
                  <c:v>833.42</c:v>
                </c:pt>
                <c:pt idx="1166">
                  <c:v>833.55</c:v>
                </c:pt>
                <c:pt idx="1167">
                  <c:v>833.68000000000052</c:v>
                </c:pt>
                <c:pt idx="1168">
                  <c:v>833.81</c:v>
                </c:pt>
                <c:pt idx="1169">
                  <c:v>833.93999999999949</c:v>
                </c:pt>
                <c:pt idx="1170">
                  <c:v>834.07</c:v>
                </c:pt>
                <c:pt idx="1171">
                  <c:v>834.2</c:v>
                </c:pt>
                <c:pt idx="1172">
                  <c:v>834.32999999999947</c:v>
                </c:pt>
                <c:pt idx="1173">
                  <c:v>834.45999999999947</c:v>
                </c:pt>
                <c:pt idx="1174">
                  <c:v>834.59</c:v>
                </c:pt>
                <c:pt idx="1175">
                  <c:v>834.72</c:v>
                </c:pt>
                <c:pt idx="1176">
                  <c:v>834.84999999999798</c:v>
                </c:pt>
                <c:pt idx="1177">
                  <c:v>834.98</c:v>
                </c:pt>
                <c:pt idx="1178">
                  <c:v>835.11</c:v>
                </c:pt>
                <c:pt idx="1179">
                  <c:v>835.24</c:v>
                </c:pt>
                <c:pt idx="1180">
                  <c:v>835.37</c:v>
                </c:pt>
                <c:pt idx="1181">
                  <c:v>835.5</c:v>
                </c:pt>
                <c:pt idx="1182">
                  <c:v>835.63</c:v>
                </c:pt>
                <c:pt idx="1183">
                  <c:v>835.76</c:v>
                </c:pt>
                <c:pt idx="1184">
                  <c:v>835.89</c:v>
                </c:pt>
                <c:pt idx="1185">
                  <c:v>836.02</c:v>
                </c:pt>
                <c:pt idx="1186">
                  <c:v>836.15</c:v>
                </c:pt>
                <c:pt idx="1187">
                  <c:v>836.28000000000054</c:v>
                </c:pt>
                <c:pt idx="1188">
                  <c:v>836.41</c:v>
                </c:pt>
                <c:pt idx="1189">
                  <c:v>836.54</c:v>
                </c:pt>
                <c:pt idx="1190">
                  <c:v>836.67000000000053</c:v>
                </c:pt>
                <c:pt idx="1191">
                  <c:v>836.8</c:v>
                </c:pt>
                <c:pt idx="1192">
                  <c:v>836.93</c:v>
                </c:pt>
                <c:pt idx="1193">
                  <c:v>837.06</c:v>
                </c:pt>
                <c:pt idx="1194">
                  <c:v>837.19</c:v>
                </c:pt>
                <c:pt idx="1195">
                  <c:v>837.31999999999948</c:v>
                </c:pt>
                <c:pt idx="1196">
                  <c:v>837.44999999999948</c:v>
                </c:pt>
                <c:pt idx="1197">
                  <c:v>837.58</c:v>
                </c:pt>
                <c:pt idx="1198">
                  <c:v>837.71</c:v>
                </c:pt>
                <c:pt idx="1199">
                  <c:v>837.83999999999946</c:v>
                </c:pt>
                <c:pt idx="1200">
                  <c:v>837.97</c:v>
                </c:pt>
                <c:pt idx="1201">
                  <c:v>838.1</c:v>
                </c:pt>
                <c:pt idx="1202">
                  <c:v>838.22</c:v>
                </c:pt>
                <c:pt idx="1203">
                  <c:v>838.34999999999798</c:v>
                </c:pt>
                <c:pt idx="1204">
                  <c:v>838.48</c:v>
                </c:pt>
                <c:pt idx="1205">
                  <c:v>838.61</c:v>
                </c:pt>
                <c:pt idx="1206">
                  <c:v>838.74</c:v>
                </c:pt>
                <c:pt idx="1207">
                  <c:v>838.87</c:v>
                </c:pt>
                <c:pt idx="1208">
                  <c:v>839</c:v>
                </c:pt>
                <c:pt idx="1209">
                  <c:v>839.13</c:v>
                </c:pt>
                <c:pt idx="1210">
                  <c:v>839.26</c:v>
                </c:pt>
                <c:pt idx="1211">
                  <c:v>839.39</c:v>
                </c:pt>
                <c:pt idx="1212">
                  <c:v>839.52</c:v>
                </c:pt>
                <c:pt idx="1213">
                  <c:v>839.65</c:v>
                </c:pt>
                <c:pt idx="1214">
                  <c:v>839.78000000000054</c:v>
                </c:pt>
                <c:pt idx="1215">
                  <c:v>839.9</c:v>
                </c:pt>
                <c:pt idx="1216">
                  <c:v>840.03</c:v>
                </c:pt>
                <c:pt idx="1217">
                  <c:v>840.16</c:v>
                </c:pt>
                <c:pt idx="1218">
                  <c:v>840.29000000000053</c:v>
                </c:pt>
                <c:pt idx="1219">
                  <c:v>840.42</c:v>
                </c:pt>
                <c:pt idx="1220">
                  <c:v>840.55</c:v>
                </c:pt>
                <c:pt idx="1221">
                  <c:v>840.68000000000052</c:v>
                </c:pt>
                <c:pt idx="1222">
                  <c:v>840.81</c:v>
                </c:pt>
                <c:pt idx="1223">
                  <c:v>840.93999999999949</c:v>
                </c:pt>
                <c:pt idx="1224">
                  <c:v>841.06</c:v>
                </c:pt>
                <c:pt idx="1225">
                  <c:v>841.19</c:v>
                </c:pt>
                <c:pt idx="1226">
                  <c:v>841.31999999999948</c:v>
                </c:pt>
                <c:pt idx="1227">
                  <c:v>841.44999999999948</c:v>
                </c:pt>
                <c:pt idx="1228">
                  <c:v>841.58</c:v>
                </c:pt>
                <c:pt idx="1229">
                  <c:v>841.71</c:v>
                </c:pt>
                <c:pt idx="1230">
                  <c:v>841.83999999999946</c:v>
                </c:pt>
                <c:pt idx="1231">
                  <c:v>841.95999999999947</c:v>
                </c:pt>
                <c:pt idx="1232">
                  <c:v>842.09</c:v>
                </c:pt>
                <c:pt idx="1233">
                  <c:v>842.22</c:v>
                </c:pt>
                <c:pt idx="1234">
                  <c:v>842.34999999999798</c:v>
                </c:pt>
                <c:pt idx="1235">
                  <c:v>842.48</c:v>
                </c:pt>
                <c:pt idx="1236">
                  <c:v>842.61</c:v>
                </c:pt>
                <c:pt idx="1237">
                  <c:v>842.73</c:v>
                </c:pt>
                <c:pt idx="1238">
                  <c:v>842.85999999999797</c:v>
                </c:pt>
                <c:pt idx="1239">
                  <c:v>842.99</c:v>
                </c:pt>
                <c:pt idx="1240">
                  <c:v>843.12</c:v>
                </c:pt>
                <c:pt idx="1241">
                  <c:v>843.25</c:v>
                </c:pt>
                <c:pt idx="1242">
                  <c:v>843.38</c:v>
                </c:pt>
                <c:pt idx="1243">
                  <c:v>843.5</c:v>
                </c:pt>
                <c:pt idx="1244">
                  <c:v>843.63</c:v>
                </c:pt>
                <c:pt idx="1245">
                  <c:v>843.76</c:v>
                </c:pt>
                <c:pt idx="1246">
                  <c:v>843.89</c:v>
                </c:pt>
                <c:pt idx="1247">
                  <c:v>844.02</c:v>
                </c:pt>
                <c:pt idx="1248">
                  <c:v>844.14</c:v>
                </c:pt>
                <c:pt idx="1249">
                  <c:v>844.27000000000055</c:v>
                </c:pt>
                <c:pt idx="1250">
                  <c:v>844.4</c:v>
                </c:pt>
                <c:pt idx="1251">
                  <c:v>844.53</c:v>
                </c:pt>
                <c:pt idx="1252">
                  <c:v>844.65</c:v>
                </c:pt>
                <c:pt idx="1253">
                  <c:v>844.78000000000054</c:v>
                </c:pt>
                <c:pt idx="1254">
                  <c:v>844.91</c:v>
                </c:pt>
                <c:pt idx="1255">
                  <c:v>845.04</c:v>
                </c:pt>
                <c:pt idx="1256">
                  <c:v>845.17000000000053</c:v>
                </c:pt>
                <c:pt idx="1257">
                  <c:v>845.29000000000053</c:v>
                </c:pt>
                <c:pt idx="1258">
                  <c:v>845.42</c:v>
                </c:pt>
                <c:pt idx="1259">
                  <c:v>845.55</c:v>
                </c:pt>
                <c:pt idx="1260">
                  <c:v>845.68000000000052</c:v>
                </c:pt>
                <c:pt idx="1261">
                  <c:v>845.8</c:v>
                </c:pt>
                <c:pt idx="1262">
                  <c:v>845.93</c:v>
                </c:pt>
                <c:pt idx="1263">
                  <c:v>846.06</c:v>
                </c:pt>
                <c:pt idx="1264">
                  <c:v>846.19</c:v>
                </c:pt>
                <c:pt idx="1265">
                  <c:v>846.31</c:v>
                </c:pt>
                <c:pt idx="1266">
                  <c:v>846.43999999999949</c:v>
                </c:pt>
                <c:pt idx="1267">
                  <c:v>846.57</c:v>
                </c:pt>
                <c:pt idx="1268">
                  <c:v>846.7</c:v>
                </c:pt>
                <c:pt idx="1269">
                  <c:v>846.81999999999948</c:v>
                </c:pt>
                <c:pt idx="1270">
                  <c:v>846.94999999999948</c:v>
                </c:pt>
                <c:pt idx="1271">
                  <c:v>847.08</c:v>
                </c:pt>
                <c:pt idx="1272">
                  <c:v>847.2</c:v>
                </c:pt>
                <c:pt idx="1273">
                  <c:v>847.32999999999947</c:v>
                </c:pt>
                <c:pt idx="1274">
                  <c:v>847.45999999999947</c:v>
                </c:pt>
                <c:pt idx="1275">
                  <c:v>847.59</c:v>
                </c:pt>
                <c:pt idx="1276">
                  <c:v>847.71</c:v>
                </c:pt>
                <c:pt idx="1277">
                  <c:v>847.83999999999946</c:v>
                </c:pt>
                <c:pt idx="1278">
                  <c:v>847.97</c:v>
                </c:pt>
                <c:pt idx="1279">
                  <c:v>848.09</c:v>
                </c:pt>
                <c:pt idx="1280">
                  <c:v>848.22</c:v>
                </c:pt>
                <c:pt idx="1281">
                  <c:v>848.34999999999798</c:v>
                </c:pt>
                <c:pt idx="1282">
                  <c:v>848.47</c:v>
                </c:pt>
                <c:pt idx="1283">
                  <c:v>848.6</c:v>
                </c:pt>
                <c:pt idx="1284">
                  <c:v>848.73</c:v>
                </c:pt>
                <c:pt idx="1285">
                  <c:v>848.85999999999797</c:v>
                </c:pt>
                <c:pt idx="1286">
                  <c:v>848.98</c:v>
                </c:pt>
                <c:pt idx="1287">
                  <c:v>849.11</c:v>
                </c:pt>
                <c:pt idx="1288">
                  <c:v>849.24</c:v>
                </c:pt>
                <c:pt idx="1289">
                  <c:v>849.35999999999797</c:v>
                </c:pt>
                <c:pt idx="1290">
                  <c:v>849.49</c:v>
                </c:pt>
                <c:pt idx="1291">
                  <c:v>849.62</c:v>
                </c:pt>
                <c:pt idx="1292">
                  <c:v>849.74</c:v>
                </c:pt>
                <c:pt idx="1293">
                  <c:v>849.87</c:v>
                </c:pt>
                <c:pt idx="1294">
                  <c:v>849.99</c:v>
                </c:pt>
                <c:pt idx="1295">
                  <c:v>850.12</c:v>
                </c:pt>
                <c:pt idx="1296">
                  <c:v>850.25</c:v>
                </c:pt>
                <c:pt idx="1297">
                  <c:v>850.37</c:v>
                </c:pt>
                <c:pt idx="1298">
                  <c:v>850.5</c:v>
                </c:pt>
                <c:pt idx="1299">
                  <c:v>850.63</c:v>
                </c:pt>
                <c:pt idx="1300">
                  <c:v>850.75</c:v>
                </c:pt>
                <c:pt idx="1301">
                  <c:v>850.88</c:v>
                </c:pt>
                <c:pt idx="1302">
                  <c:v>851.01</c:v>
                </c:pt>
                <c:pt idx="1303">
                  <c:v>851.13</c:v>
                </c:pt>
                <c:pt idx="1304">
                  <c:v>851.26</c:v>
                </c:pt>
                <c:pt idx="1305">
                  <c:v>851.38</c:v>
                </c:pt>
                <c:pt idx="1306">
                  <c:v>851.51</c:v>
                </c:pt>
                <c:pt idx="1307">
                  <c:v>851.64</c:v>
                </c:pt>
                <c:pt idx="1308">
                  <c:v>851.76</c:v>
                </c:pt>
                <c:pt idx="1309">
                  <c:v>851.89</c:v>
                </c:pt>
                <c:pt idx="1310">
                  <c:v>852.01</c:v>
                </c:pt>
                <c:pt idx="1311">
                  <c:v>852.14</c:v>
                </c:pt>
                <c:pt idx="1312">
                  <c:v>852.27000000000055</c:v>
                </c:pt>
                <c:pt idx="1313">
                  <c:v>852.39</c:v>
                </c:pt>
                <c:pt idx="1314">
                  <c:v>852.52</c:v>
                </c:pt>
                <c:pt idx="1315">
                  <c:v>852.64</c:v>
                </c:pt>
                <c:pt idx="1316">
                  <c:v>852.77000000000055</c:v>
                </c:pt>
                <c:pt idx="1317">
                  <c:v>852.89</c:v>
                </c:pt>
                <c:pt idx="1318">
                  <c:v>853.02</c:v>
                </c:pt>
                <c:pt idx="1319">
                  <c:v>853.15</c:v>
                </c:pt>
                <c:pt idx="1320">
                  <c:v>853.27000000000055</c:v>
                </c:pt>
                <c:pt idx="1321">
                  <c:v>853.4</c:v>
                </c:pt>
                <c:pt idx="1322">
                  <c:v>853.52</c:v>
                </c:pt>
                <c:pt idx="1323">
                  <c:v>853.65</c:v>
                </c:pt>
                <c:pt idx="1324">
                  <c:v>853.77000000000055</c:v>
                </c:pt>
                <c:pt idx="1325">
                  <c:v>853.9</c:v>
                </c:pt>
                <c:pt idx="1326">
                  <c:v>854.02</c:v>
                </c:pt>
                <c:pt idx="1327">
                  <c:v>854.15</c:v>
                </c:pt>
                <c:pt idx="1328">
                  <c:v>854.28000000000054</c:v>
                </c:pt>
                <c:pt idx="1329">
                  <c:v>854.4</c:v>
                </c:pt>
                <c:pt idx="1330">
                  <c:v>854.53</c:v>
                </c:pt>
                <c:pt idx="1331">
                  <c:v>854.65</c:v>
                </c:pt>
                <c:pt idx="1332">
                  <c:v>854.78000000000054</c:v>
                </c:pt>
                <c:pt idx="1333">
                  <c:v>854.9</c:v>
                </c:pt>
                <c:pt idx="1334">
                  <c:v>855.03</c:v>
                </c:pt>
                <c:pt idx="1335">
                  <c:v>855.15</c:v>
                </c:pt>
                <c:pt idx="1336">
                  <c:v>855.28000000000054</c:v>
                </c:pt>
                <c:pt idx="1337">
                  <c:v>855.4</c:v>
                </c:pt>
                <c:pt idx="1338">
                  <c:v>855.53</c:v>
                </c:pt>
                <c:pt idx="1339">
                  <c:v>855.65</c:v>
                </c:pt>
                <c:pt idx="1340">
                  <c:v>855.78000000000054</c:v>
                </c:pt>
                <c:pt idx="1341">
                  <c:v>855.9</c:v>
                </c:pt>
                <c:pt idx="1342">
                  <c:v>856.03</c:v>
                </c:pt>
                <c:pt idx="1343">
                  <c:v>856.15</c:v>
                </c:pt>
                <c:pt idx="1344">
                  <c:v>856.28000000000054</c:v>
                </c:pt>
                <c:pt idx="1345">
                  <c:v>856.4</c:v>
                </c:pt>
                <c:pt idx="1346">
                  <c:v>856.53</c:v>
                </c:pt>
                <c:pt idx="1347">
                  <c:v>856.65</c:v>
                </c:pt>
                <c:pt idx="1348">
                  <c:v>856.78000000000054</c:v>
                </c:pt>
                <c:pt idx="1349">
                  <c:v>856.9</c:v>
                </c:pt>
                <c:pt idx="1350">
                  <c:v>857.03</c:v>
                </c:pt>
                <c:pt idx="1351">
                  <c:v>857.15</c:v>
                </c:pt>
                <c:pt idx="1352">
                  <c:v>857.28000000000054</c:v>
                </c:pt>
                <c:pt idx="1353">
                  <c:v>857.4</c:v>
                </c:pt>
                <c:pt idx="1354">
                  <c:v>857.52</c:v>
                </c:pt>
                <c:pt idx="1355">
                  <c:v>857.65</c:v>
                </c:pt>
                <c:pt idx="1356">
                  <c:v>857.77000000000055</c:v>
                </c:pt>
                <c:pt idx="1357">
                  <c:v>857.9</c:v>
                </c:pt>
                <c:pt idx="1358">
                  <c:v>858.02</c:v>
                </c:pt>
                <c:pt idx="1359">
                  <c:v>858.15</c:v>
                </c:pt>
                <c:pt idx="1360">
                  <c:v>858.27000000000055</c:v>
                </c:pt>
                <c:pt idx="1361">
                  <c:v>858.4</c:v>
                </c:pt>
                <c:pt idx="1362">
                  <c:v>858.52</c:v>
                </c:pt>
                <c:pt idx="1363">
                  <c:v>858.64</c:v>
                </c:pt>
                <c:pt idx="1364">
                  <c:v>858.77000000000055</c:v>
                </c:pt>
                <c:pt idx="1365">
                  <c:v>858.89</c:v>
                </c:pt>
                <c:pt idx="1366">
                  <c:v>859.02</c:v>
                </c:pt>
                <c:pt idx="1367">
                  <c:v>859.14</c:v>
                </c:pt>
                <c:pt idx="1368">
                  <c:v>859.26</c:v>
                </c:pt>
                <c:pt idx="1369">
                  <c:v>859.39</c:v>
                </c:pt>
                <c:pt idx="1370">
                  <c:v>859.51</c:v>
                </c:pt>
                <c:pt idx="1371">
                  <c:v>859.64</c:v>
                </c:pt>
                <c:pt idx="1372">
                  <c:v>859.76</c:v>
                </c:pt>
                <c:pt idx="1373">
                  <c:v>859.88</c:v>
                </c:pt>
                <c:pt idx="1374">
                  <c:v>860.01</c:v>
                </c:pt>
                <c:pt idx="1375">
                  <c:v>860.13</c:v>
                </c:pt>
                <c:pt idx="1376">
                  <c:v>860.26</c:v>
                </c:pt>
                <c:pt idx="1377">
                  <c:v>860.38</c:v>
                </c:pt>
                <c:pt idx="1378">
                  <c:v>860.5</c:v>
                </c:pt>
                <c:pt idx="1379">
                  <c:v>860.63</c:v>
                </c:pt>
                <c:pt idx="1380">
                  <c:v>860.75</c:v>
                </c:pt>
                <c:pt idx="1381">
                  <c:v>860.88</c:v>
                </c:pt>
                <c:pt idx="1382">
                  <c:v>861</c:v>
                </c:pt>
                <c:pt idx="1383">
                  <c:v>861.12</c:v>
                </c:pt>
                <c:pt idx="1384">
                  <c:v>861.25</c:v>
                </c:pt>
                <c:pt idx="1385">
                  <c:v>861.37</c:v>
                </c:pt>
                <c:pt idx="1386">
                  <c:v>861.49</c:v>
                </c:pt>
                <c:pt idx="1387">
                  <c:v>861.62</c:v>
                </c:pt>
                <c:pt idx="1388">
                  <c:v>861.74</c:v>
                </c:pt>
                <c:pt idx="1389">
                  <c:v>861.85999999999797</c:v>
                </c:pt>
                <c:pt idx="1390">
                  <c:v>861.99</c:v>
                </c:pt>
                <c:pt idx="1391">
                  <c:v>862.11</c:v>
                </c:pt>
                <c:pt idx="1392">
                  <c:v>862.23</c:v>
                </c:pt>
                <c:pt idx="1393">
                  <c:v>862.35999999999797</c:v>
                </c:pt>
                <c:pt idx="1394">
                  <c:v>862.48</c:v>
                </c:pt>
                <c:pt idx="1395">
                  <c:v>862.6</c:v>
                </c:pt>
                <c:pt idx="1396">
                  <c:v>862.73</c:v>
                </c:pt>
                <c:pt idx="1397">
                  <c:v>862.84999999999798</c:v>
                </c:pt>
                <c:pt idx="1398">
                  <c:v>862.97</c:v>
                </c:pt>
                <c:pt idx="1399">
                  <c:v>863.1</c:v>
                </c:pt>
                <c:pt idx="1400">
                  <c:v>863.22</c:v>
                </c:pt>
                <c:pt idx="1401">
                  <c:v>863.33999999999946</c:v>
                </c:pt>
                <c:pt idx="1402">
                  <c:v>863.47</c:v>
                </c:pt>
                <c:pt idx="1403">
                  <c:v>863.59</c:v>
                </c:pt>
                <c:pt idx="1404">
                  <c:v>863.71</c:v>
                </c:pt>
                <c:pt idx="1405">
                  <c:v>863.82999999999947</c:v>
                </c:pt>
                <c:pt idx="1406">
                  <c:v>863.95999999999947</c:v>
                </c:pt>
                <c:pt idx="1407">
                  <c:v>864.08</c:v>
                </c:pt>
                <c:pt idx="1408">
                  <c:v>864.2</c:v>
                </c:pt>
                <c:pt idx="1409">
                  <c:v>864.32999999999947</c:v>
                </c:pt>
                <c:pt idx="1410">
                  <c:v>864.44999999999948</c:v>
                </c:pt>
                <c:pt idx="1411">
                  <c:v>864.57</c:v>
                </c:pt>
                <c:pt idx="1412">
                  <c:v>864.69</c:v>
                </c:pt>
                <c:pt idx="1413">
                  <c:v>864.81999999999948</c:v>
                </c:pt>
                <c:pt idx="1414">
                  <c:v>864.93999999999949</c:v>
                </c:pt>
                <c:pt idx="1415">
                  <c:v>865.06</c:v>
                </c:pt>
                <c:pt idx="1416">
                  <c:v>865.18000000000052</c:v>
                </c:pt>
                <c:pt idx="1417">
                  <c:v>865.31</c:v>
                </c:pt>
                <c:pt idx="1418">
                  <c:v>865.43</c:v>
                </c:pt>
                <c:pt idx="1419">
                  <c:v>865.55</c:v>
                </c:pt>
                <c:pt idx="1420">
                  <c:v>865.67000000000053</c:v>
                </c:pt>
                <c:pt idx="1421">
                  <c:v>865.8</c:v>
                </c:pt>
                <c:pt idx="1422">
                  <c:v>865.92</c:v>
                </c:pt>
                <c:pt idx="1423">
                  <c:v>866.04</c:v>
                </c:pt>
                <c:pt idx="1424">
                  <c:v>866.16</c:v>
                </c:pt>
                <c:pt idx="1425">
                  <c:v>866.29000000000053</c:v>
                </c:pt>
                <c:pt idx="1426">
                  <c:v>866.41</c:v>
                </c:pt>
                <c:pt idx="1427">
                  <c:v>866.53</c:v>
                </c:pt>
                <c:pt idx="1428">
                  <c:v>866.65</c:v>
                </c:pt>
                <c:pt idx="1429">
                  <c:v>866.77000000000055</c:v>
                </c:pt>
                <c:pt idx="1430">
                  <c:v>866.9</c:v>
                </c:pt>
                <c:pt idx="1431">
                  <c:v>867.02</c:v>
                </c:pt>
                <c:pt idx="1432">
                  <c:v>867.14</c:v>
                </c:pt>
                <c:pt idx="1433">
                  <c:v>867.26</c:v>
                </c:pt>
                <c:pt idx="1434">
                  <c:v>867.38</c:v>
                </c:pt>
                <c:pt idx="1435">
                  <c:v>867.51</c:v>
                </c:pt>
                <c:pt idx="1436">
                  <c:v>867.63</c:v>
                </c:pt>
                <c:pt idx="1437">
                  <c:v>867.75</c:v>
                </c:pt>
                <c:pt idx="1438">
                  <c:v>867.87</c:v>
                </c:pt>
                <c:pt idx="1439">
                  <c:v>867.99</c:v>
                </c:pt>
                <c:pt idx="1440">
                  <c:v>868.12</c:v>
                </c:pt>
                <c:pt idx="1441">
                  <c:v>868.24</c:v>
                </c:pt>
                <c:pt idx="1442">
                  <c:v>868.35999999999797</c:v>
                </c:pt>
                <c:pt idx="1443">
                  <c:v>868.48</c:v>
                </c:pt>
                <c:pt idx="1444">
                  <c:v>868.6</c:v>
                </c:pt>
                <c:pt idx="1445">
                  <c:v>868.72</c:v>
                </c:pt>
                <c:pt idx="1446">
                  <c:v>868.84999999999798</c:v>
                </c:pt>
                <c:pt idx="1447">
                  <c:v>868.97</c:v>
                </c:pt>
                <c:pt idx="1448">
                  <c:v>869.09</c:v>
                </c:pt>
                <c:pt idx="1449">
                  <c:v>869.21</c:v>
                </c:pt>
                <c:pt idx="1450">
                  <c:v>869.32999999999947</c:v>
                </c:pt>
                <c:pt idx="1451">
                  <c:v>869.44999999999948</c:v>
                </c:pt>
                <c:pt idx="1452">
                  <c:v>869.57</c:v>
                </c:pt>
                <c:pt idx="1453">
                  <c:v>869.7</c:v>
                </c:pt>
                <c:pt idx="1454">
                  <c:v>869.81999999999948</c:v>
                </c:pt>
                <c:pt idx="1455">
                  <c:v>869.93999999999949</c:v>
                </c:pt>
                <c:pt idx="1456">
                  <c:v>870.06</c:v>
                </c:pt>
                <c:pt idx="1457">
                  <c:v>870.18000000000052</c:v>
                </c:pt>
                <c:pt idx="1458">
                  <c:v>870.3</c:v>
                </c:pt>
                <c:pt idx="1459">
                  <c:v>870.42</c:v>
                </c:pt>
                <c:pt idx="1460">
                  <c:v>870.54</c:v>
                </c:pt>
                <c:pt idx="1461">
                  <c:v>870.66</c:v>
                </c:pt>
                <c:pt idx="1462">
                  <c:v>870.79000000000053</c:v>
                </c:pt>
                <c:pt idx="1463">
                  <c:v>870.91</c:v>
                </c:pt>
                <c:pt idx="1464">
                  <c:v>871.03</c:v>
                </c:pt>
                <c:pt idx="1465">
                  <c:v>871.15</c:v>
                </c:pt>
                <c:pt idx="1466">
                  <c:v>871.27000000000055</c:v>
                </c:pt>
                <c:pt idx="1467">
                  <c:v>871.39</c:v>
                </c:pt>
                <c:pt idx="1468">
                  <c:v>871.51</c:v>
                </c:pt>
                <c:pt idx="1469">
                  <c:v>871.63</c:v>
                </c:pt>
                <c:pt idx="1470">
                  <c:v>871.75</c:v>
                </c:pt>
                <c:pt idx="1471">
                  <c:v>871.87</c:v>
                </c:pt>
                <c:pt idx="1472">
                  <c:v>871.99</c:v>
                </c:pt>
                <c:pt idx="1473">
                  <c:v>872.12</c:v>
                </c:pt>
                <c:pt idx="1474">
                  <c:v>872.24</c:v>
                </c:pt>
                <c:pt idx="1475">
                  <c:v>872.35999999999797</c:v>
                </c:pt>
                <c:pt idx="1476">
                  <c:v>872.48</c:v>
                </c:pt>
                <c:pt idx="1477">
                  <c:v>872.6</c:v>
                </c:pt>
                <c:pt idx="1478">
                  <c:v>872.72</c:v>
                </c:pt>
                <c:pt idx="1479">
                  <c:v>872.83999999999946</c:v>
                </c:pt>
                <c:pt idx="1480">
                  <c:v>872.95999999999947</c:v>
                </c:pt>
                <c:pt idx="1481">
                  <c:v>873.08</c:v>
                </c:pt>
                <c:pt idx="1482">
                  <c:v>873.2</c:v>
                </c:pt>
                <c:pt idx="1483">
                  <c:v>873.31999999999948</c:v>
                </c:pt>
                <c:pt idx="1484">
                  <c:v>873.43999999999949</c:v>
                </c:pt>
                <c:pt idx="1485">
                  <c:v>873.56</c:v>
                </c:pt>
                <c:pt idx="1486">
                  <c:v>873.68000000000052</c:v>
                </c:pt>
                <c:pt idx="1487">
                  <c:v>873.8</c:v>
                </c:pt>
                <c:pt idx="1488">
                  <c:v>873.92</c:v>
                </c:pt>
                <c:pt idx="1489">
                  <c:v>874.04</c:v>
                </c:pt>
                <c:pt idx="1490">
                  <c:v>874.16</c:v>
                </c:pt>
                <c:pt idx="1491">
                  <c:v>874.28000000000054</c:v>
                </c:pt>
                <c:pt idx="1492">
                  <c:v>874.4</c:v>
                </c:pt>
                <c:pt idx="1493">
                  <c:v>874.52</c:v>
                </c:pt>
                <c:pt idx="1494">
                  <c:v>874.64</c:v>
                </c:pt>
                <c:pt idx="1495">
                  <c:v>874.76</c:v>
                </c:pt>
                <c:pt idx="1496">
                  <c:v>874.88</c:v>
                </c:pt>
                <c:pt idx="1497">
                  <c:v>875</c:v>
                </c:pt>
                <c:pt idx="1498">
                  <c:v>875.12</c:v>
                </c:pt>
                <c:pt idx="1499">
                  <c:v>875.24</c:v>
                </c:pt>
                <c:pt idx="1500">
                  <c:v>875.35999999999797</c:v>
                </c:pt>
                <c:pt idx="1501">
                  <c:v>875.48</c:v>
                </c:pt>
                <c:pt idx="1502">
                  <c:v>875.6</c:v>
                </c:pt>
                <c:pt idx="1503">
                  <c:v>875.72</c:v>
                </c:pt>
                <c:pt idx="1504">
                  <c:v>875.83999999999946</c:v>
                </c:pt>
                <c:pt idx="1505">
                  <c:v>875.95999999999947</c:v>
                </c:pt>
                <c:pt idx="1506">
                  <c:v>876.08</c:v>
                </c:pt>
                <c:pt idx="1507">
                  <c:v>876.2</c:v>
                </c:pt>
                <c:pt idx="1508">
                  <c:v>876.31999999999948</c:v>
                </c:pt>
                <c:pt idx="1509">
                  <c:v>876.43999999999949</c:v>
                </c:pt>
                <c:pt idx="1510">
                  <c:v>876.56</c:v>
                </c:pt>
                <c:pt idx="1511">
                  <c:v>876.68000000000052</c:v>
                </c:pt>
                <c:pt idx="1512">
                  <c:v>876.8</c:v>
                </c:pt>
                <c:pt idx="1513">
                  <c:v>876.92</c:v>
                </c:pt>
                <c:pt idx="1514">
                  <c:v>877.04</c:v>
                </c:pt>
                <c:pt idx="1515">
                  <c:v>877.15</c:v>
                </c:pt>
                <c:pt idx="1516">
                  <c:v>877.27000000000055</c:v>
                </c:pt>
                <c:pt idx="1517">
                  <c:v>877.39</c:v>
                </c:pt>
                <c:pt idx="1518">
                  <c:v>877.51</c:v>
                </c:pt>
                <c:pt idx="1519">
                  <c:v>877.63</c:v>
                </c:pt>
                <c:pt idx="1520">
                  <c:v>877.75</c:v>
                </c:pt>
                <c:pt idx="1521">
                  <c:v>877.87</c:v>
                </c:pt>
                <c:pt idx="1522">
                  <c:v>877.99</c:v>
                </c:pt>
                <c:pt idx="1523">
                  <c:v>878.11</c:v>
                </c:pt>
                <c:pt idx="1524">
                  <c:v>878.23</c:v>
                </c:pt>
                <c:pt idx="1525">
                  <c:v>878.34999999999798</c:v>
                </c:pt>
                <c:pt idx="1526">
                  <c:v>878.47</c:v>
                </c:pt>
                <c:pt idx="1527">
                  <c:v>878.58</c:v>
                </c:pt>
                <c:pt idx="1528">
                  <c:v>878.7</c:v>
                </c:pt>
                <c:pt idx="1529">
                  <c:v>878.81999999999948</c:v>
                </c:pt>
                <c:pt idx="1530">
                  <c:v>878.93999999999949</c:v>
                </c:pt>
                <c:pt idx="1531">
                  <c:v>879.06</c:v>
                </c:pt>
                <c:pt idx="1532">
                  <c:v>879.18000000000052</c:v>
                </c:pt>
                <c:pt idx="1533">
                  <c:v>879.3</c:v>
                </c:pt>
                <c:pt idx="1534">
                  <c:v>879.42</c:v>
                </c:pt>
                <c:pt idx="1535">
                  <c:v>879.53</c:v>
                </c:pt>
                <c:pt idx="1536">
                  <c:v>879.65</c:v>
                </c:pt>
                <c:pt idx="1537">
                  <c:v>879.77000000000055</c:v>
                </c:pt>
                <c:pt idx="1538">
                  <c:v>879.89</c:v>
                </c:pt>
                <c:pt idx="1539">
                  <c:v>880.01</c:v>
                </c:pt>
                <c:pt idx="1540">
                  <c:v>880.13</c:v>
                </c:pt>
                <c:pt idx="1541">
                  <c:v>880.25</c:v>
                </c:pt>
                <c:pt idx="1542">
                  <c:v>880.35999999999797</c:v>
                </c:pt>
                <c:pt idx="1543">
                  <c:v>880.48</c:v>
                </c:pt>
                <c:pt idx="1544">
                  <c:v>880.6</c:v>
                </c:pt>
                <c:pt idx="1545">
                  <c:v>880.72</c:v>
                </c:pt>
                <c:pt idx="1546">
                  <c:v>880.83999999999946</c:v>
                </c:pt>
                <c:pt idx="1547">
                  <c:v>880.95999999999947</c:v>
                </c:pt>
                <c:pt idx="1548">
                  <c:v>881.07</c:v>
                </c:pt>
                <c:pt idx="1549">
                  <c:v>881.19</c:v>
                </c:pt>
                <c:pt idx="1550">
                  <c:v>881.31</c:v>
                </c:pt>
                <c:pt idx="1551">
                  <c:v>881.43</c:v>
                </c:pt>
                <c:pt idx="1552">
                  <c:v>881.55</c:v>
                </c:pt>
                <c:pt idx="1553">
                  <c:v>881.66</c:v>
                </c:pt>
                <c:pt idx="1554">
                  <c:v>881.78000000000054</c:v>
                </c:pt>
                <c:pt idx="1555">
                  <c:v>881.9</c:v>
                </c:pt>
                <c:pt idx="1556">
                  <c:v>882.02</c:v>
                </c:pt>
                <c:pt idx="1557">
                  <c:v>882.14</c:v>
                </c:pt>
                <c:pt idx="1558">
                  <c:v>882.25</c:v>
                </c:pt>
                <c:pt idx="1559">
                  <c:v>882.37</c:v>
                </c:pt>
                <c:pt idx="1560">
                  <c:v>882.49</c:v>
                </c:pt>
                <c:pt idx="1561">
                  <c:v>882.61</c:v>
                </c:pt>
                <c:pt idx="1562">
                  <c:v>882.73</c:v>
                </c:pt>
                <c:pt idx="1563">
                  <c:v>882.83999999999946</c:v>
                </c:pt>
                <c:pt idx="1564">
                  <c:v>882.95999999999947</c:v>
                </c:pt>
                <c:pt idx="1565">
                  <c:v>883.08</c:v>
                </c:pt>
                <c:pt idx="1566">
                  <c:v>883.2</c:v>
                </c:pt>
                <c:pt idx="1567">
                  <c:v>883.31</c:v>
                </c:pt>
                <c:pt idx="1568">
                  <c:v>883.43</c:v>
                </c:pt>
                <c:pt idx="1569">
                  <c:v>883.55</c:v>
                </c:pt>
                <c:pt idx="1570">
                  <c:v>883.67000000000053</c:v>
                </c:pt>
                <c:pt idx="1571">
                  <c:v>883.78000000000054</c:v>
                </c:pt>
                <c:pt idx="1572">
                  <c:v>883.9</c:v>
                </c:pt>
                <c:pt idx="1573">
                  <c:v>884.02</c:v>
                </c:pt>
                <c:pt idx="1574">
                  <c:v>884.14</c:v>
                </c:pt>
                <c:pt idx="1575">
                  <c:v>884.25</c:v>
                </c:pt>
                <c:pt idx="1576">
                  <c:v>884.37</c:v>
                </c:pt>
                <c:pt idx="1577">
                  <c:v>884.49</c:v>
                </c:pt>
                <c:pt idx="1578">
                  <c:v>884.61</c:v>
                </c:pt>
                <c:pt idx="1579">
                  <c:v>884.72</c:v>
                </c:pt>
                <c:pt idx="1580">
                  <c:v>884.83999999999946</c:v>
                </c:pt>
                <c:pt idx="1581">
                  <c:v>884.95999999999947</c:v>
                </c:pt>
                <c:pt idx="1582">
                  <c:v>885.07</c:v>
                </c:pt>
                <c:pt idx="1583">
                  <c:v>885.19</c:v>
                </c:pt>
                <c:pt idx="1584">
                  <c:v>885.31</c:v>
                </c:pt>
                <c:pt idx="1585">
                  <c:v>885.43</c:v>
                </c:pt>
                <c:pt idx="1586">
                  <c:v>885.54</c:v>
                </c:pt>
                <c:pt idx="1587">
                  <c:v>885.66</c:v>
                </c:pt>
                <c:pt idx="1588">
                  <c:v>885.78000000000054</c:v>
                </c:pt>
                <c:pt idx="1589">
                  <c:v>885.89</c:v>
                </c:pt>
                <c:pt idx="1590">
                  <c:v>886.01</c:v>
                </c:pt>
                <c:pt idx="1591">
                  <c:v>886.13</c:v>
                </c:pt>
                <c:pt idx="1592">
                  <c:v>886.24</c:v>
                </c:pt>
                <c:pt idx="1593">
                  <c:v>886.35999999999797</c:v>
                </c:pt>
                <c:pt idx="1594">
                  <c:v>886.48</c:v>
                </c:pt>
                <c:pt idx="1595">
                  <c:v>886.59</c:v>
                </c:pt>
                <c:pt idx="1596">
                  <c:v>886.71</c:v>
                </c:pt>
                <c:pt idx="1597">
                  <c:v>886.82999999999947</c:v>
                </c:pt>
                <c:pt idx="1598">
                  <c:v>886.93999999999949</c:v>
                </c:pt>
                <c:pt idx="1599">
                  <c:v>887.06</c:v>
                </c:pt>
                <c:pt idx="1600">
                  <c:v>887.18000000000052</c:v>
                </c:pt>
                <c:pt idx="1601">
                  <c:v>887.29000000000053</c:v>
                </c:pt>
                <c:pt idx="1602">
                  <c:v>887.41</c:v>
                </c:pt>
                <c:pt idx="1603">
                  <c:v>887.53</c:v>
                </c:pt>
                <c:pt idx="1604">
                  <c:v>887.64</c:v>
                </c:pt>
                <c:pt idx="1605">
                  <c:v>887.76</c:v>
                </c:pt>
                <c:pt idx="1606">
                  <c:v>887.88</c:v>
                </c:pt>
                <c:pt idx="1607">
                  <c:v>887.99</c:v>
                </c:pt>
                <c:pt idx="1608">
                  <c:v>888.11</c:v>
                </c:pt>
                <c:pt idx="1609">
                  <c:v>888.22</c:v>
                </c:pt>
                <c:pt idx="1610">
                  <c:v>888.33999999999946</c:v>
                </c:pt>
                <c:pt idx="1611">
                  <c:v>888.45999999999947</c:v>
                </c:pt>
                <c:pt idx="1612">
                  <c:v>888.57</c:v>
                </c:pt>
                <c:pt idx="1613">
                  <c:v>888.69</c:v>
                </c:pt>
                <c:pt idx="1614">
                  <c:v>888.8</c:v>
                </c:pt>
                <c:pt idx="1615">
                  <c:v>888.92</c:v>
                </c:pt>
                <c:pt idx="1616">
                  <c:v>889.04</c:v>
                </c:pt>
                <c:pt idx="1617">
                  <c:v>889.15</c:v>
                </c:pt>
                <c:pt idx="1618">
                  <c:v>889.27000000000055</c:v>
                </c:pt>
                <c:pt idx="1619">
                  <c:v>889.38</c:v>
                </c:pt>
                <c:pt idx="1620">
                  <c:v>889.5</c:v>
                </c:pt>
                <c:pt idx="1621">
                  <c:v>889.62</c:v>
                </c:pt>
                <c:pt idx="1622">
                  <c:v>889.73</c:v>
                </c:pt>
                <c:pt idx="1623">
                  <c:v>889.84999999999798</c:v>
                </c:pt>
                <c:pt idx="1624">
                  <c:v>889.95999999999947</c:v>
                </c:pt>
                <c:pt idx="1625">
                  <c:v>890.08</c:v>
                </c:pt>
                <c:pt idx="1626">
                  <c:v>890.19</c:v>
                </c:pt>
                <c:pt idx="1627">
                  <c:v>890.31</c:v>
                </c:pt>
                <c:pt idx="1628">
                  <c:v>890.43</c:v>
                </c:pt>
                <c:pt idx="1629">
                  <c:v>890.54</c:v>
                </c:pt>
                <c:pt idx="1630">
                  <c:v>890.66</c:v>
                </c:pt>
                <c:pt idx="1631">
                  <c:v>890.77000000000055</c:v>
                </c:pt>
                <c:pt idx="1632">
                  <c:v>890.89</c:v>
                </c:pt>
                <c:pt idx="1633">
                  <c:v>891</c:v>
                </c:pt>
                <c:pt idx="1634">
                  <c:v>891.12</c:v>
                </c:pt>
                <c:pt idx="1635">
                  <c:v>891.23</c:v>
                </c:pt>
                <c:pt idx="1636">
                  <c:v>891.34999999999798</c:v>
                </c:pt>
                <c:pt idx="1637">
                  <c:v>891.45999999999947</c:v>
                </c:pt>
                <c:pt idx="1638">
                  <c:v>891.58</c:v>
                </c:pt>
                <c:pt idx="1639">
                  <c:v>891.7</c:v>
                </c:pt>
                <c:pt idx="1640">
                  <c:v>891.81</c:v>
                </c:pt>
                <c:pt idx="1641">
                  <c:v>891.93</c:v>
                </c:pt>
                <c:pt idx="1642">
                  <c:v>892.04</c:v>
                </c:pt>
                <c:pt idx="1643">
                  <c:v>892.16</c:v>
                </c:pt>
                <c:pt idx="1644">
                  <c:v>892.27000000000055</c:v>
                </c:pt>
                <c:pt idx="1645">
                  <c:v>892.39</c:v>
                </c:pt>
                <c:pt idx="1646">
                  <c:v>892.5</c:v>
                </c:pt>
                <c:pt idx="1647">
                  <c:v>892.62</c:v>
                </c:pt>
                <c:pt idx="1648">
                  <c:v>892.73</c:v>
                </c:pt>
                <c:pt idx="1649">
                  <c:v>892.84999999999798</c:v>
                </c:pt>
                <c:pt idx="1650">
                  <c:v>892.95999999999947</c:v>
                </c:pt>
                <c:pt idx="1651">
                  <c:v>893.08</c:v>
                </c:pt>
                <c:pt idx="1652">
                  <c:v>893.19</c:v>
                </c:pt>
                <c:pt idx="1653">
                  <c:v>893.3</c:v>
                </c:pt>
                <c:pt idx="1654">
                  <c:v>893.42</c:v>
                </c:pt>
                <c:pt idx="1655">
                  <c:v>893.53</c:v>
                </c:pt>
                <c:pt idx="1656">
                  <c:v>893.65</c:v>
                </c:pt>
                <c:pt idx="1657">
                  <c:v>893.76</c:v>
                </c:pt>
                <c:pt idx="1658">
                  <c:v>893.88</c:v>
                </c:pt>
                <c:pt idx="1659">
                  <c:v>893.99</c:v>
                </c:pt>
                <c:pt idx="1660">
                  <c:v>894.11</c:v>
                </c:pt>
                <c:pt idx="1661">
                  <c:v>894.22</c:v>
                </c:pt>
                <c:pt idx="1662">
                  <c:v>894.33999999999946</c:v>
                </c:pt>
                <c:pt idx="1663">
                  <c:v>894.44999999999948</c:v>
                </c:pt>
                <c:pt idx="1664">
                  <c:v>894.57</c:v>
                </c:pt>
                <c:pt idx="1665">
                  <c:v>894.68000000000052</c:v>
                </c:pt>
                <c:pt idx="1666">
                  <c:v>894.79000000000053</c:v>
                </c:pt>
                <c:pt idx="1667">
                  <c:v>894.91</c:v>
                </c:pt>
                <c:pt idx="1668">
                  <c:v>895.02</c:v>
                </c:pt>
                <c:pt idx="1669">
                  <c:v>895.14</c:v>
                </c:pt>
                <c:pt idx="1670">
                  <c:v>895.25</c:v>
                </c:pt>
                <c:pt idx="1671">
                  <c:v>895.37</c:v>
                </c:pt>
                <c:pt idx="1672">
                  <c:v>895.48</c:v>
                </c:pt>
                <c:pt idx="1673">
                  <c:v>895.59</c:v>
                </c:pt>
                <c:pt idx="1674">
                  <c:v>895.71</c:v>
                </c:pt>
                <c:pt idx="1675">
                  <c:v>895.81999999999948</c:v>
                </c:pt>
                <c:pt idx="1676">
                  <c:v>895.93999999999949</c:v>
                </c:pt>
                <c:pt idx="1677">
                  <c:v>896.05</c:v>
                </c:pt>
                <c:pt idx="1678">
                  <c:v>896.16</c:v>
                </c:pt>
                <c:pt idx="1679">
                  <c:v>896.28000000000054</c:v>
                </c:pt>
                <c:pt idx="1680">
                  <c:v>896.39</c:v>
                </c:pt>
                <c:pt idx="1681">
                  <c:v>896.5</c:v>
                </c:pt>
                <c:pt idx="1682">
                  <c:v>896.62</c:v>
                </c:pt>
                <c:pt idx="1683">
                  <c:v>896.73</c:v>
                </c:pt>
                <c:pt idx="1684">
                  <c:v>896.84999999999798</c:v>
                </c:pt>
                <c:pt idx="1685">
                  <c:v>896.95999999999947</c:v>
                </c:pt>
                <c:pt idx="1686">
                  <c:v>897.07</c:v>
                </c:pt>
                <c:pt idx="1687">
                  <c:v>897.19</c:v>
                </c:pt>
                <c:pt idx="1688">
                  <c:v>897.3</c:v>
                </c:pt>
                <c:pt idx="1689">
                  <c:v>897.41</c:v>
                </c:pt>
                <c:pt idx="1690">
                  <c:v>897.53</c:v>
                </c:pt>
                <c:pt idx="1691">
                  <c:v>897.64</c:v>
                </c:pt>
                <c:pt idx="1692">
                  <c:v>897.75</c:v>
                </c:pt>
                <c:pt idx="1693">
                  <c:v>897.87</c:v>
                </c:pt>
                <c:pt idx="1694">
                  <c:v>897.98</c:v>
                </c:pt>
                <c:pt idx="1695">
                  <c:v>898.09</c:v>
                </c:pt>
                <c:pt idx="1696">
                  <c:v>898.21</c:v>
                </c:pt>
                <c:pt idx="1697">
                  <c:v>898.31999999999948</c:v>
                </c:pt>
                <c:pt idx="1698">
                  <c:v>898.43</c:v>
                </c:pt>
                <c:pt idx="1699">
                  <c:v>898.55</c:v>
                </c:pt>
                <c:pt idx="1700">
                  <c:v>898.66</c:v>
                </c:pt>
                <c:pt idx="1701">
                  <c:v>898.77000000000055</c:v>
                </c:pt>
                <c:pt idx="1702">
                  <c:v>898.89</c:v>
                </c:pt>
                <c:pt idx="1703">
                  <c:v>899</c:v>
                </c:pt>
                <c:pt idx="1704">
                  <c:v>899.11</c:v>
                </c:pt>
                <c:pt idx="1705">
                  <c:v>899.23</c:v>
                </c:pt>
                <c:pt idx="1706">
                  <c:v>899.33999999999946</c:v>
                </c:pt>
                <c:pt idx="1707">
                  <c:v>899.44999999999948</c:v>
                </c:pt>
                <c:pt idx="1708">
                  <c:v>899.57</c:v>
                </c:pt>
                <c:pt idx="1709">
                  <c:v>899.68000000000052</c:v>
                </c:pt>
                <c:pt idx="1710">
                  <c:v>899.79000000000053</c:v>
                </c:pt>
                <c:pt idx="1711">
                  <c:v>899.9</c:v>
                </c:pt>
                <c:pt idx="1712">
                  <c:v>900.02</c:v>
                </c:pt>
                <c:pt idx="1713">
                  <c:v>900.13</c:v>
                </c:pt>
                <c:pt idx="1714">
                  <c:v>900.24</c:v>
                </c:pt>
                <c:pt idx="1715">
                  <c:v>900.35999999999797</c:v>
                </c:pt>
                <c:pt idx="1716">
                  <c:v>900.47</c:v>
                </c:pt>
                <c:pt idx="1717">
                  <c:v>900.58</c:v>
                </c:pt>
                <c:pt idx="1718">
                  <c:v>900.69</c:v>
                </c:pt>
                <c:pt idx="1719">
                  <c:v>900.81</c:v>
                </c:pt>
                <c:pt idx="1720">
                  <c:v>900.92</c:v>
                </c:pt>
                <c:pt idx="1721">
                  <c:v>901.03</c:v>
                </c:pt>
                <c:pt idx="1722">
                  <c:v>901.14</c:v>
                </c:pt>
                <c:pt idx="1723">
                  <c:v>901.26</c:v>
                </c:pt>
                <c:pt idx="1724">
                  <c:v>901.37</c:v>
                </c:pt>
                <c:pt idx="1725">
                  <c:v>901.48</c:v>
                </c:pt>
                <c:pt idx="1726">
                  <c:v>901.59</c:v>
                </c:pt>
                <c:pt idx="1727">
                  <c:v>901.7</c:v>
                </c:pt>
                <c:pt idx="1728">
                  <c:v>901.81999999999948</c:v>
                </c:pt>
                <c:pt idx="1729">
                  <c:v>901.93</c:v>
                </c:pt>
                <c:pt idx="1730">
                  <c:v>902.04</c:v>
                </c:pt>
                <c:pt idx="1731">
                  <c:v>902.15</c:v>
                </c:pt>
                <c:pt idx="1732">
                  <c:v>902.27000000000055</c:v>
                </c:pt>
                <c:pt idx="1733">
                  <c:v>902.38</c:v>
                </c:pt>
                <c:pt idx="1734">
                  <c:v>902.49</c:v>
                </c:pt>
                <c:pt idx="1735">
                  <c:v>902.6</c:v>
                </c:pt>
                <c:pt idx="1736">
                  <c:v>902.71</c:v>
                </c:pt>
                <c:pt idx="1737">
                  <c:v>902.82999999999947</c:v>
                </c:pt>
                <c:pt idx="1738">
                  <c:v>902.93999999999949</c:v>
                </c:pt>
                <c:pt idx="1739">
                  <c:v>903.05</c:v>
                </c:pt>
                <c:pt idx="1740">
                  <c:v>903.16</c:v>
                </c:pt>
                <c:pt idx="1741">
                  <c:v>903.27000000000055</c:v>
                </c:pt>
                <c:pt idx="1742">
                  <c:v>903.39</c:v>
                </c:pt>
                <c:pt idx="1743">
                  <c:v>903.5</c:v>
                </c:pt>
                <c:pt idx="1744">
                  <c:v>903.61</c:v>
                </c:pt>
                <c:pt idx="1745">
                  <c:v>903.72</c:v>
                </c:pt>
                <c:pt idx="1746">
                  <c:v>903.82999999999947</c:v>
                </c:pt>
                <c:pt idx="1747">
                  <c:v>903.93999999999949</c:v>
                </c:pt>
                <c:pt idx="1748">
                  <c:v>904.06</c:v>
                </c:pt>
                <c:pt idx="1749">
                  <c:v>904.17000000000053</c:v>
                </c:pt>
                <c:pt idx="1750">
                  <c:v>904.28000000000054</c:v>
                </c:pt>
                <c:pt idx="1751">
                  <c:v>904.39</c:v>
                </c:pt>
                <c:pt idx="1752">
                  <c:v>904.5</c:v>
                </c:pt>
                <c:pt idx="1753">
                  <c:v>904.61</c:v>
                </c:pt>
                <c:pt idx="1754">
                  <c:v>904.72</c:v>
                </c:pt>
                <c:pt idx="1755">
                  <c:v>904.83999999999946</c:v>
                </c:pt>
                <c:pt idx="1756">
                  <c:v>904.94999999999948</c:v>
                </c:pt>
                <c:pt idx="1757">
                  <c:v>905.06</c:v>
                </c:pt>
                <c:pt idx="1758">
                  <c:v>905.17000000000053</c:v>
                </c:pt>
                <c:pt idx="1759">
                  <c:v>905.28000000000054</c:v>
                </c:pt>
                <c:pt idx="1760">
                  <c:v>905.39</c:v>
                </c:pt>
                <c:pt idx="1761">
                  <c:v>905.5</c:v>
                </c:pt>
                <c:pt idx="1762">
                  <c:v>905.61</c:v>
                </c:pt>
                <c:pt idx="1763">
                  <c:v>905.73</c:v>
                </c:pt>
                <c:pt idx="1764">
                  <c:v>905.83999999999946</c:v>
                </c:pt>
                <c:pt idx="1765">
                  <c:v>905.94999999999948</c:v>
                </c:pt>
                <c:pt idx="1766">
                  <c:v>906.06</c:v>
                </c:pt>
                <c:pt idx="1767">
                  <c:v>906.17000000000053</c:v>
                </c:pt>
                <c:pt idx="1768">
                  <c:v>906.28000000000054</c:v>
                </c:pt>
                <c:pt idx="1769">
                  <c:v>906.39</c:v>
                </c:pt>
                <c:pt idx="1770">
                  <c:v>906.5</c:v>
                </c:pt>
                <c:pt idx="1771">
                  <c:v>906.61</c:v>
                </c:pt>
                <c:pt idx="1772">
                  <c:v>906.72</c:v>
                </c:pt>
                <c:pt idx="1773">
                  <c:v>906.82999999999947</c:v>
                </c:pt>
                <c:pt idx="1774">
                  <c:v>906.93999999999949</c:v>
                </c:pt>
                <c:pt idx="1775">
                  <c:v>907.06</c:v>
                </c:pt>
                <c:pt idx="1776">
                  <c:v>907.17000000000053</c:v>
                </c:pt>
                <c:pt idx="1777">
                  <c:v>907.28000000000054</c:v>
                </c:pt>
                <c:pt idx="1778">
                  <c:v>907.39</c:v>
                </c:pt>
                <c:pt idx="1779">
                  <c:v>907.5</c:v>
                </c:pt>
                <c:pt idx="1780">
                  <c:v>907.61</c:v>
                </c:pt>
                <c:pt idx="1781">
                  <c:v>907.72</c:v>
                </c:pt>
                <c:pt idx="1782">
                  <c:v>907.82999999999947</c:v>
                </c:pt>
                <c:pt idx="1783">
                  <c:v>907.93999999999949</c:v>
                </c:pt>
                <c:pt idx="1784">
                  <c:v>908.05</c:v>
                </c:pt>
                <c:pt idx="1785">
                  <c:v>908.16</c:v>
                </c:pt>
                <c:pt idx="1786">
                  <c:v>908.27000000000055</c:v>
                </c:pt>
                <c:pt idx="1787">
                  <c:v>908.38</c:v>
                </c:pt>
                <c:pt idx="1788">
                  <c:v>908.49</c:v>
                </c:pt>
                <c:pt idx="1789">
                  <c:v>908.6</c:v>
                </c:pt>
                <c:pt idx="1790">
                  <c:v>908.71</c:v>
                </c:pt>
                <c:pt idx="1791">
                  <c:v>908.81999999999948</c:v>
                </c:pt>
                <c:pt idx="1792">
                  <c:v>908.93</c:v>
                </c:pt>
                <c:pt idx="1793">
                  <c:v>909.04</c:v>
                </c:pt>
                <c:pt idx="1794">
                  <c:v>909.15</c:v>
                </c:pt>
                <c:pt idx="1795">
                  <c:v>909.26</c:v>
                </c:pt>
                <c:pt idx="1796">
                  <c:v>909.37</c:v>
                </c:pt>
                <c:pt idx="1797">
                  <c:v>909.48</c:v>
                </c:pt>
                <c:pt idx="1798">
                  <c:v>909.59</c:v>
                </c:pt>
                <c:pt idx="1799">
                  <c:v>909.7</c:v>
                </c:pt>
                <c:pt idx="1800">
                  <c:v>909.81</c:v>
                </c:pt>
                <c:pt idx="1801">
                  <c:v>909.92</c:v>
                </c:pt>
                <c:pt idx="1802">
                  <c:v>910.03</c:v>
                </c:pt>
                <c:pt idx="1803">
                  <c:v>910.14</c:v>
                </c:pt>
                <c:pt idx="1804">
                  <c:v>910.25</c:v>
                </c:pt>
                <c:pt idx="1805">
                  <c:v>910.35999999999797</c:v>
                </c:pt>
                <c:pt idx="1806">
                  <c:v>910.47</c:v>
                </c:pt>
                <c:pt idx="1807">
                  <c:v>910.58</c:v>
                </c:pt>
                <c:pt idx="1808">
                  <c:v>910.69</c:v>
                </c:pt>
                <c:pt idx="1809">
                  <c:v>910.8</c:v>
                </c:pt>
                <c:pt idx="1810">
                  <c:v>910.91</c:v>
                </c:pt>
                <c:pt idx="1811">
                  <c:v>911.02</c:v>
                </c:pt>
                <c:pt idx="1812">
                  <c:v>911.13</c:v>
                </c:pt>
                <c:pt idx="1813">
                  <c:v>911.24</c:v>
                </c:pt>
                <c:pt idx="1814">
                  <c:v>911.34999999999798</c:v>
                </c:pt>
                <c:pt idx="1815">
                  <c:v>911.45999999999947</c:v>
                </c:pt>
                <c:pt idx="1816">
                  <c:v>911.56</c:v>
                </c:pt>
                <c:pt idx="1817">
                  <c:v>911.67000000000053</c:v>
                </c:pt>
                <c:pt idx="1818">
                  <c:v>911.78000000000054</c:v>
                </c:pt>
                <c:pt idx="1819">
                  <c:v>911.89</c:v>
                </c:pt>
                <c:pt idx="1820">
                  <c:v>912</c:v>
                </c:pt>
                <c:pt idx="1821">
                  <c:v>912.11</c:v>
                </c:pt>
                <c:pt idx="1822">
                  <c:v>912.22</c:v>
                </c:pt>
                <c:pt idx="1823">
                  <c:v>912.32999999999947</c:v>
                </c:pt>
                <c:pt idx="1824">
                  <c:v>912.43999999999949</c:v>
                </c:pt>
                <c:pt idx="1825">
                  <c:v>912.55</c:v>
                </c:pt>
                <c:pt idx="1826">
                  <c:v>912.66</c:v>
                </c:pt>
                <c:pt idx="1827">
                  <c:v>912.76</c:v>
                </c:pt>
                <c:pt idx="1828">
                  <c:v>912.87</c:v>
                </c:pt>
                <c:pt idx="1829">
                  <c:v>912.98</c:v>
                </c:pt>
                <c:pt idx="1830">
                  <c:v>913.09</c:v>
                </c:pt>
                <c:pt idx="1831">
                  <c:v>913.2</c:v>
                </c:pt>
                <c:pt idx="1832">
                  <c:v>913.31</c:v>
                </c:pt>
                <c:pt idx="1833">
                  <c:v>913.42</c:v>
                </c:pt>
                <c:pt idx="1834">
                  <c:v>913.53</c:v>
                </c:pt>
                <c:pt idx="1835">
                  <c:v>913.63</c:v>
                </c:pt>
                <c:pt idx="1836">
                  <c:v>913.74</c:v>
                </c:pt>
                <c:pt idx="1837">
                  <c:v>913.84999999999798</c:v>
                </c:pt>
                <c:pt idx="1838">
                  <c:v>913.95999999999947</c:v>
                </c:pt>
                <c:pt idx="1839">
                  <c:v>914.07</c:v>
                </c:pt>
                <c:pt idx="1840">
                  <c:v>914.18000000000052</c:v>
                </c:pt>
                <c:pt idx="1841">
                  <c:v>914.29000000000053</c:v>
                </c:pt>
                <c:pt idx="1842">
                  <c:v>914.39</c:v>
                </c:pt>
                <c:pt idx="1843">
                  <c:v>914.5</c:v>
                </c:pt>
                <c:pt idx="1844">
                  <c:v>914.61</c:v>
                </c:pt>
                <c:pt idx="1845">
                  <c:v>914.72</c:v>
                </c:pt>
                <c:pt idx="1846">
                  <c:v>914.82999999999947</c:v>
                </c:pt>
                <c:pt idx="1847">
                  <c:v>914.93999999999949</c:v>
                </c:pt>
                <c:pt idx="1848">
                  <c:v>915.04</c:v>
                </c:pt>
                <c:pt idx="1849">
                  <c:v>915.15</c:v>
                </c:pt>
                <c:pt idx="1850">
                  <c:v>915.26</c:v>
                </c:pt>
                <c:pt idx="1851">
                  <c:v>915.37</c:v>
                </c:pt>
                <c:pt idx="1852">
                  <c:v>915.48</c:v>
                </c:pt>
                <c:pt idx="1853">
                  <c:v>915.58</c:v>
                </c:pt>
                <c:pt idx="1854">
                  <c:v>915.69</c:v>
                </c:pt>
                <c:pt idx="1855">
                  <c:v>915.8</c:v>
                </c:pt>
                <c:pt idx="1856">
                  <c:v>915.91</c:v>
                </c:pt>
                <c:pt idx="1857">
                  <c:v>916.02</c:v>
                </c:pt>
                <c:pt idx="1858">
                  <c:v>916.12</c:v>
                </c:pt>
                <c:pt idx="1859">
                  <c:v>916.23</c:v>
                </c:pt>
                <c:pt idx="1860">
                  <c:v>916.33999999999946</c:v>
                </c:pt>
                <c:pt idx="1861">
                  <c:v>916.44999999999948</c:v>
                </c:pt>
                <c:pt idx="1862">
                  <c:v>916.56</c:v>
                </c:pt>
                <c:pt idx="1863">
                  <c:v>916.66</c:v>
                </c:pt>
                <c:pt idx="1864">
                  <c:v>916.77000000000055</c:v>
                </c:pt>
                <c:pt idx="1865">
                  <c:v>916.88</c:v>
                </c:pt>
                <c:pt idx="1866">
                  <c:v>916.99</c:v>
                </c:pt>
                <c:pt idx="1867">
                  <c:v>917.09</c:v>
                </c:pt>
                <c:pt idx="1868">
                  <c:v>917.2</c:v>
                </c:pt>
                <c:pt idx="1869">
                  <c:v>917.31</c:v>
                </c:pt>
                <c:pt idx="1870">
                  <c:v>917.42</c:v>
                </c:pt>
                <c:pt idx="1871">
                  <c:v>917.52</c:v>
                </c:pt>
                <c:pt idx="1872">
                  <c:v>917.63</c:v>
                </c:pt>
                <c:pt idx="1873">
                  <c:v>917.74</c:v>
                </c:pt>
                <c:pt idx="1874">
                  <c:v>917.84999999999798</c:v>
                </c:pt>
                <c:pt idx="1875">
                  <c:v>917.94999999999948</c:v>
                </c:pt>
                <c:pt idx="1876">
                  <c:v>918.06</c:v>
                </c:pt>
                <c:pt idx="1877">
                  <c:v>918.17000000000053</c:v>
                </c:pt>
                <c:pt idx="1878">
                  <c:v>918.27000000000055</c:v>
                </c:pt>
                <c:pt idx="1879">
                  <c:v>918.38</c:v>
                </c:pt>
                <c:pt idx="1880">
                  <c:v>918.49</c:v>
                </c:pt>
                <c:pt idx="1881">
                  <c:v>918.6</c:v>
                </c:pt>
                <c:pt idx="1882">
                  <c:v>918.7</c:v>
                </c:pt>
                <c:pt idx="1883">
                  <c:v>918.81</c:v>
                </c:pt>
                <c:pt idx="1884">
                  <c:v>918.92</c:v>
                </c:pt>
                <c:pt idx="1885">
                  <c:v>919.02</c:v>
                </c:pt>
                <c:pt idx="1886">
                  <c:v>919.13</c:v>
                </c:pt>
                <c:pt idx="1887">
                  <c:v>919.24</c:v>
                </c:pt>
                <c:pt idx="1888">
                  <c:v>919.34999999999798</c:v>
                </c:pt>
                <c:pt idx="1889">
                  <c:v>919.44999999999948</c:v>
                </c:pt>
                <c:pt idx="1890">
                  <c:v>919.56</c:v>
                </c:pt>
                <c:pt idx="1891">
                  <c:v>919.67000000000053</c:v>
                </c:pt>
                <c:pt idx="1892">
                  <c:v>919.77000000000055</c:v>
                </c:pt>
                <c:pt idx="1893">
                  <c:v>919.88</c:v>
                </c:pt>
                <c:pt idx="1894">
                  <c:v>919.99</c:v>
                </c:pt>
                <c:pt idx="1895">
                  <c:v>920.09</c:v>
                </c:pt>
                <c:pt idx="1896">
                  <c:v>920.2</c:v>
                </c:pt>
                <c:pt idx="1897">
                  <c:v>920.31</c:v>
                </c:pt>
                <c:pt idx="1898">
                  <c:v>920.41</c:v>
                </c:pt>
                <c:pt idx="1899">
                  <c:v>920.52</c:v>
                </c:pt>
                <c:pt idx="1900">
                  <c:v>920.62</c:v>
                </c:pt>
                <c:pt idx="1901">
                  <c:v>920.73</c:v>
                </c:pt>
                <c:pt idx="1902">
                  <c:v>920.83999999999946</c:v>
                </c:pt>
                <c:pt idx="1903">
                  <c:v>920.93999999999949</c:v>
                </c:pt>
                <c:pt idx="1904">
                  <c:v>921.05</c:v>
                </c:pt>
                <c:pt idx="1905">
                  <c:v>921.16</c:v>
                </c:pt>
                <c:pt idx="1906">
                  <c:v>921.26</c:v>
                </c:pt>
                <c:pt idx="1907">
                  <c:v>921.37</c:v>
                </c:pt>
                <c:pt idx="1908">
                  <c:v>921.48</c:v>
                </c:pt>
                <c:pt idx="1909">
                  <c:v>921.58</c:v>
                </c:pt>
                <c:pt idx="1910">
                  <c:v>921.69</c:v>
                </c:pt>
                <c:pt idx="1911">
                  <c:v>921.79000000000053</c:v>
                </c:pt>
                <c:pt idx="1912">
                  <c:v>921.9</c:v>
                </c:pt>
                <c:pt idx="1913">
                  <c:v>922.01</c:v>
                </c:pt>
                <c:pt idx="1914">
                  <c:v>922.11</c:v>
                </c:pt>
                <c:pt idx="1915">
                  <c:v>922.22</c:v>
                </c:pt>
                <c:pt idx="1916">
                  <c:v>922.31999999999948</c:v>
                </c:pt>
                <c:pt idx="1917">
                  <c:v>922.43</c:v>
                </c:pt>
                <c:pt idx="1918">
                  <c:v>922.53</c:v>
                </c:pt>
                <c:pt idx="1919">
                  <c:v>922.64</c:v>
                </c:pt>
                <c:pt idx="1920">
                  <c:v>922.75</c:v>
                </c:pt>
                <c:pt idx="1921">
                  <c:v>922.84999999999798</c:v>
                </c:pt>
                <c:pt idx="1922">
                  <c:v>922.95999999999947</c:v>
                </c:pt>
                <c:pt idx="1923">
                  <c:v>923.06</c:v>
                </c:pt>
                <c:pt idx="1924">
                  <c:v>923.17000000000053</c:v>
                </c:pt>
                <c:pt idx="1925">
                  <c:v>923.27000000000055</c:v>
                </c:pt>
                <c:pt idx="1926">
                  <c:v>923.38</c:v>
                </c:pt>
                <c:pt idx="1927">
                  <c:v>923.49</c:v>
                </c:pt>
                <c:pt idx="1928">
                  <c:v>923.59</c:v>
                </c:pt>
                <c:pt idx="1929">
                  <c:v>923.7</c:v>
                </c:pt>
                <c:pt idx="1930">
                  <c:v>923.8</c:v>
                </c:pt>
                <c:pt idx="1931">
                  <c:v>923.91</c:v>
                </c:pt>
                <c:pt idx="1932">
                  <c:v>924.01</c:v>
                </c:pt>
                <c:pt idx="1933">
                  <c:v>924.12</c:v>
                </c:pt>
                <c:pt idx="1934">
                  <c:v>924.22</c:v>
                </c:pt>
                <c:pt idx="1935">
                  <c:v>924.32999999999947</c:v>
                </c:pt>
                <c:pt idx="1936">
                  <c:v>924.43</c:v>
                </c:pt>
                <c:pt idx="1937">
                  <c:v>924.54</c:v>
                </c:pt>
                <c:pt idx="1938">
                  <c:v>924.64</c:v>
                </c:pt>
                <c:pt idx="1939">
                  <c:v>924.75</c:v>
                </c:pt>
                <c:pt idx="1940">
                  <c:v>924.84999999999798</c:v>
                </c:pt>
                <c:pt idx="1941">
                  <c:v>924.95999999999947</c:v>
                </c:pt>
                <c:pt idx="1942">
                  <c:v>925.06</c:v>
                </c:pt>
                <c:pt idx="1943">
                  <c:v>925.17000000000053</c:v>
                </c:pt>
                <c:pt idx="1944">
                  <c:v>925.27000000000055</c:v>
                </c:pt>
                <c:pt idx="1945">
                  <c:v>925.38</c:v>
                </c:pt>
                <c:pt idx="1946">
                  <c:v>925.48</c:v>
                </c:pt>
                <c:pt idx="1947">
                  <c:v>925.59</c:v>
                </c:pt>
                <c:pt idx="1948">
                  <c:v>925.69</c:v>
                </c:pt>
                <c:pt idx="1949">
                  <c:v>925.8</c:v>
                </c:pt>
                <c:pt idx="1950">
                  <c:v>925.9</c:v>
                </c:pt>
                <c:pt idx="1951">
                  <c:v>926.01</c:v>
                </c:pt>
                <c:pt idx="1952">
                  <c:v>926.11</c:v>
                </c:pt>
                <c:pt idx="1953">
                  <c:v>926.22</c:v>
                </c:pt>
                <c:pt idx="1954">
                  <c:v>926.31999999999948</c:v>
                </c:pt>
                <c:pt idx="1955">
                  <c:v>926.43</c:v>
                </c:pt>
                <c:pt idx="1956">
                  <c:v>926.53</c:v>
                </c:pt>
                <c:pt idx="1957">
                  <c:v>926.64</c:v>
                </c:pt>
                <c:pt idx="1958">
                  <c:v>926.74</c:v>
                </c:pt>
                <c:pt idx="1959">
                  <c:v>926.83999999999946</c:v>
                </c:pt>
                <c:pt idx="1960">
                  <c:v>926.94999999999948</c:v>
                </c:pt>
                <c:pt idx="1961">
                  <c:v>927.05</c:v>
                </c:pt>
                <c:pt idx="1962">
                  <c:v>927.16</c:v>
                </c:pt>
                <c:pt idx="1963">
                  <c:v>927.26</c:v>
                </c:pt>
                <c:pt idx="1964">
                  <c:v>927.37</c:v>
                </c:pt>
                <c:pt idx="1965">
                  <c:v>927.47</c:v>
                </c:pt>
                <c:pt idx="1966">
                  <c:v>927.57</c:v>
                </c:pt>
                <c:pt idx="1967">
                  <c:v>927.68000000000052</c:v>
                </c:pt>
                <c:pt idx="1968">
                  <c:v>927.78000000000054</c:v>
                </c:pt>
                <c:pt idx="1969">
                  <c:v>927.89</c:v>
                </c:pt>
                <c:pt idx="1970">
                  <c:v>927.99</c:v>
                </c:pt>
                <c:pt idx="1971">
                  <c:v>928.1</c:v>
                </c:pt>
                <c:pt idx="1972">
                  <c:v>928.2</c:v>
                </c:pt>
                <c:pt idx="1973">
                  <c:v>928.3</c:v>
                </c:pt>
                <c:pt idx="1974">
                  <c:v>928.41</c:v>
                </c:pt>
                <c:pt idx="1975">
                  <c:v>928.51</c:v>
                </c:pt>
                <c:pt idx="1976">
                  <c:v>928.61</c:v>
                </c:pt>
                <c:pt idx="1977">
                  <c:v>928.72</c:v>
                </c:pt>
                <c:pt idx="1978">
                  <c:v>928.81999999999948</c:v>
                </c:pt>
                <c:pt idx="1979">
                  <c:v>928.93</c:v>
                </c:pt>
                <c:pt idx="1980">
                  <c:v>929.03</c:v>
                </c:pt>
                <c:pt idx="1981">
                  <c:v>929.13</c:v>
                </c:pt>
                <c:pt idx="1982">
                  <c:v>929.24</c:v>
                </c:pt>
                <c:pt idx="1983">
                  <c:v>929.33999999999946</c:v>
                </c:pt>
                <c:pt idx="1984">
                  <c:v>929.43999999999949</c:v>
                </c:pt>
                <c:pt idx="1985">
                  <c:v>929.55</c:v>
                </c:pt>
                <c:pt idx="1986">
                  <c:v>929.65</c:v>
                </c:pt>
                <c:pt idx="1987">
                  <c:v>929.75</c:v>
                </c:pt>
                <c:pt idx="1988">
                  <c:v>929.85999999999797</c:v>
                </c:pt>
                <c:pt idx="1989">
                  <c:v>929.95999999999947</c:v>
                </c:pt>
                <c:pt idx="1990">
                  <c:v>930.06</c:v>
                </c:pt>
                <c:pt idx="1991">
                  <c:v>930.17000000000053</c:v>
                </c:pt>
                <c:pt idx="1992">
                  <c:v>930.27000000000055</c:v>
                </c:pt>
                <c:pt idx="1993">
                  <c:v>930.37</c:v>
                </c:pt>
                <c:pt idx="1994">
                  <c:v>930.48</c:v>
                </c:pt>
                <c:pt idx="1995">
                  <c:v>930.58</c:v>
                </c:pt>
                <c:pt idx="1996">
                  <c:v>930.68000000000052</c:v>
                </c:pt>
                <c:pt idx="1997">
                  <c:v>930.79000000000053</c:v>
                </c:pt>
                <c:pt idx="1998">
                  <c:v>930.89</c:v>
                </c:pt>
                <c:pt idx="1999">
                  <c:v>930.99</c:v>
                </c:pt>
                <c:pt idx="2000">
                  <c:v>931.1</c:v>
                </c:pt>
                <c:pt idx="2001">
                  <c:v>931.2</c:v>
                </c:pt>
                <c:pt idx="2002">
                  <c:v>931.3</c:v>
                </c:pt>
                <c:pt idx="2003">
                  <c:v>931.41</c:v>
                </c:pt>
                <c:pt idx="2004">
                  <c:v>931.51</c:v>
                </c:pt>
                <c:pt idx="2005">
                  <c:v>931.61</c:v>
                </c:pt>
                <c:pt idx="2006">
                  <c:v>931.71</c:v>
                </c:pt>
                <c:pt idx="2007">
                  <c:v>931.81999999999948</c:v>
                </c:pt>
                <c:pt idx="2008">
                  <c:v>931.92</c:v>
                </c:pt>
                <c:pt idx="2009">
                  <c:v>932.02</c:v>
                </c:pt>
                <c:pt idx="2010">
                  <c:v>932.13</c:v>
                </c:pt>
                <c:pt idx="2011">
                  <c:v>932.23</c:v>
                </c:pt>
                <c:pt idx="2012">
                  <c:v>932.32999999999947</c:v>
                </c:pt>
                <c:pt idx="2013">
                  <c:v>932.43</c:v>
                </c:pt>
                <c:pt idx="2014">
                  <c:v>932.54</c:v>
                </c:pt>
                <c:pt idx="2015">
                  <c:v>932.64</c:v>
                </c:pt>
                <c:pt idx="2016">
                  <c:v>932.74</c:v>
                </c:pt>
                <c:pt idx="2017">
                  <c:v>932.83999999999946</c:v>
                </c:pt>
                <c:pt idx="2018">
                  <c:v>932.94999999999948</c:v>
                </c:pt>
                <c:pt idx="2019">
                  <c:v>933.05</c:v>
                </c:pt>
                <c:pt idx="2020">
                  <c:v>933.15</c:v>
                </c:pt>
                <c:pt idx="2021">
                  <c:v>933.25</c:v>
                </c:pt>
                <c:pt idx="2022">
                  <c:v>933.34999999999798</c:v>
                </c:pt>
                <c:pt idx="2023">
                  <c:v>933.45999999999947</c:v>
                </c:pt>
                <c:pt idx="2024">
                  <c:v>933.56</c:v>
                </c:pt>
                <c:pt idx="2025">
                  <c:v>933.66</c:v>
                </c:pt>
                <c:pt idx="2026">
                  <c:v>933.76</c:v>
                </c:pt>
                <c:pt idx="2027">
                  <c:v>933.87</c:v>
                </c:pt>
                <c:pt idx="2028">
                  <c:v>933.97</c:v>
                </c:pt>
                <c:pt idx="2029">
                  <c:v>934.07</c:v>
                </c:pt>
                <c:pt idx="2030">
                  <c:v>934.17000000000053</c:v>
                </c:pt>
                <c:pt idx="2031">
                  <c:v>934.27000000000055</c:v>
                </c:pt>
                <c:pt idx="2032">
                  <c:v>934.38</c:v>
                </c:pt>
                <c:pt idx="2033">
                  <c:v>934.48</c:v>
                </c:pt>
                <c:pt idx="2034">
                  <c:v>934.58</c:v>
                </c:pt>
                <c:pt idx="2035">
                  <c:v>934.68000000000052</c:v>
                </c:pt>
                <c:pt idx="2036">
                  <c:v>934.78000000000054</c:v>
                </c:pt>
                <c:pt idx="2037">
                  <c:v>934.88</c:v>
                </c:pt>
                <c:pt idx="2038">
                  <c:v>934.99</c:v>
                </c:pt>
                <c:pt idx="2039">
                  <c:v>935.09</c:v>
                </c:pt>
                <c:pt idx="2040">
                  <c:v>935.19</c:v>
                </c:pt>
                <c:pt idx="2041">
                  <c:v>935.29000000000053</c:v>
                </c:pt>
                <c:pt idx="2042">
                  <c:v>935.39</c:v>
                </c:pt>
                <c:pt idx="2043">
                  <c:v>935.49</c:v>
                </c:pt>
                <c:pt idx="2044">
                  <c:v>935.6</c:v>
                </c:pt>
                <c:pt idx="2045">
                  <c:v>935.7</c:v>
                </c:pt>
                <c:pt idx="2046">
                  <c:v>935.8</c:v>
                </c:pt>
                <c:pt idx="2047">
                  <c:v>935.9</c:v>
                </c:pt>
              </c:numCache>
            </c:numRef>
          </c:xVal>
          <c:yVal>
            <c:numRef>
              <c:f>Feuil1!$B$1:$B$2048</c:f>
              <c:numCache>
                <c:formatCode>General</c:formatCode>
                <c:ptCount val="2048"/>
                <c:pt idx="0">
                  <c:v>0</c:v>
                </c:pt>
                <c:pt idx="1">
                  <c:v>0</c:v>
                </c:pt>
                <c:pt idx="2">
                  <c:v>2.2000000000000072E-2</c:v>
                </c:pt>
                <c:pt idx="3">
                  <c:v>-1.4000000000000005E-2</c:v>
                </c:pt>
                <c:pt idx="4">
                  <c:v>-1.2999999999999998E-2</c:v>
                </c:pt>
                <c:pt idx="5">
                  <c:v>-2.6000000000000072E-2</c:v>
                </c:pt>
                <c:pt idx="6">
                  <c:v>3.0000000000000118E-3</c:v>
                </c:pt>
                <c:pt idx="7">
                  <c:v>1.2999999999999998E-2</c:v>
                </c:pt>
                <c:pt idx="8">
                  <c:v>-2.4000000000000042E-2</c:v>
                </c:pt>
                <c:pt idx="9">
                  <c:v>-6.0000000000000218E-3</c:v>
                </c:pt>
                <c:pt idx="10">
                  <c:v>3.0000000000000118E-3</c:v>
                </c:pt>
                <c:pt idx="11">
                  <c:v>-2.2000000000000072E-2</c:v>
                </c:pt>
                <c:pt idx="12">
                  <c:v>7.0000000000000218E-3</c:v>
                </c:pt>
                <c:pt idx="13">
                  <c:v>2.4000000000000042E-2</c:v>
                </c:pt>
                <c:pt idx="14">
                  <c:v>-9.0000000000000288E-3</c:v>
                </c:pt>
                <c:pt idx="15">
                  <c:v>-3.0000000000000118E-3</c:v>
                </c:pt>
                <c:pt idx="16">
                  <c:v>-1.0000000000000039E-3</c:v>
                </c:pt>
                <c:pt idx="17">
                  <c:v>-7.0000000000000218E-3</c:v>
                </c:pt>
                <c:pt idx="18">
                  <c:v>-5.0000000000000175E-3</c:v>
                </c:pt>
                <c:pt idx="19">
                  <c:v>6.0000000000000218E-3</c:v>
                </c:pt>
                <c:pt idx="20">
                  <c:v>1.2000000000000021E-2</c:v>
                </c:pt>
                <c:pt idx="21">
                  <c:v>7.0000000000000218E-3</c:v>
                </c:pt>
                <c:pt idx="22">
                  <c:v>2.0000000000000052E-3</c:v>
                </c:pt>
                <c:pt idx="23">
                  <c:v>1.4000000000000005E-2</c:v>
                </c:pt>
                <c:pt idx="24">
                  <c:v>1.7000000000000071E-2</c:v>
                </c:pt>
                <c:pt idx="25">
                  <c:v>1.600000000000007E-2</c:v>
                </c:pt>
                <c:pt idx="26">
                  <c:v>-3.0000000000000118E-3</c:v>
                </c:pt>
                <c:pt idx="27">
                  <c:v>-5.0000000000000175E-3</c:v>
                </c:pt>
                <c:pt idx="28">
                  <c:v>-5.0000000000000175E-3</c:v>
                </c:pt>
                <c:pt idx="29">
                  <c:v>7.0000000000000218E-3</c:v>
                </c:pt>
                <c:pt idx="30">
                  <c:v>9.0000000000000288E-3</c:v>
                </c:pt>
                <c:pt idx="31">
                  <c:v>1.0999999999999999E-2</c:v>
                </c:pt>
                <c:pt idx="32">
                  <c:v>9.0000000000000288E-3</c:v>
                </c:pt>
                <c:pt idx="33">
                  <c:v>7.0000000000000218E-3</c:v>
                </c:pt>
                <c:pt idx="34" formatCode="0.00E+00">
                  <c:v>-8.7770000000000231E-4</c:v>
                </c:pt>
                <c:pt idx="35">
                  <c:v>-2.0000000000000052E-3</c:v>
                </c:pt>
                <c:pt idx="36">
                  <c:v>2.0000000000000052E-3</c:v>
                </c:pt>
                <c:pt idx="37" formatCode="0.00E+00">
                  <c:v>9.007000000000033E-4</c:v>
                </c:pt>
                <c:pt idx="38" formatCode="0.00E+00">
                  <c:v>-8.7770000000000231E-4</c:v>
                </c:pt>
                <c:pt idx="39">
                  <c:v>-7.0000000000000218E-3</c:v>
                </c:pt>
                <c:pt idx="40">
                  <c:v>-3.0000000000000118E-3</c:v>
                </c:pt>
                <c:pt idx="41">
                  <c:v>-2.0000000000000052E-3</c:v>
                </c:pt>
                <c:pt idx="42">
                  <c:v>2.0000000000000052E-3</c:v>
                </c:pt>
                <c:pt idx="43" formatCode="0.00E+00">
                  <c:v>9.007000000000033E-4</c:v>
                </c:pt>
                <c:pt idx="44">
                  <c:v>-2.0000000000000052E-3</c:v>
                </c:pt>
                <c:pt idx="45">
                  <c:v>6.0000000000000218E-3</c:v>
                </c:pt>
                <c:pt idx="46">
                  <c:v>1.2999999999999998E-2</c:v>
                </c:pt>
                <c:pt idx="47">
                  <c:v>1.9000000000000041E-2</c:v>
                </c:pt>
                <c:pt idx="48">
                  <c:v>1.2999999999999998E-2</c:v>
                </c:pt>
                <c:pt idx="49">
                  <c:v>1.4000000000000005E-2</c:v>
                </c:pt>
                <c:pt idx="50">
                  <c:v>1.8000000000000047E-2</c:v>
                </c:pt>
                <c:pt idx="51">
                  <c:v>2.1000000000000071E-2</c:v>
                </c:pt>
                <c:pt idx="52">
                  <c:v>1.8000000000000047E-2</c:v>
                </c:pt>
                <c:pt idx="53">
                  <c:v>5.0000000000000175E-3</c:v>
                </c:pt>
                <c:pt idx="54">
                  <c:v>-1.2000000000000021E-2</c:v>
                </c:pt>
                <c:pt idx="55">
                  <c:v>-2.2000000000000072E-2</c:v>
                </c:pt>
                <c:pt idx="56">
                  <c:v>-2.6000000000000072E-2</c:v>
                </c:pt>
                <c:pt idx="57">
                  <c:v>-1.8000000000000047E-2</c:v>
                </c:pt>
                <c:pt idx="58">
                  <c:v>-1.4999999999999998E-2</c:v>
                </c:pt>
                <c:pt idx="59">
                  <c:v>-9.0000000000000288E-3</c:v>
                </c:pt>
                <c:pt idx="60">
                  <c:v>-9.0000000000000288E-3</c:v>
                </c:pt>
                <c:pt idx="61">
                  <c:v>-3.0000000000000118E-3</c:v>
                </c:pt>
                <c:pt idx="62">
                  <c:v>-7.0000000000000218E-3</c:v>
                </c:pt>
                <c:pt idx="63">
                  <c:v>-3.0000000000000118E-3</c:v>
                </c:pt>
                <c:pt idx="64">
                  <c:v>-5.0000000000000175E-3</c:v>
                </c:pt>
                <c:pt idx="65">
                  <c:v>1.0000000000000035E-2</c:v>
                </c:pt>
                <c:pt idx="66">
                  <c:v>1.2999999999999998E-2</c:v>
                </c:pt>
                <c:pt idx="67">
                  <c:v>9.0000000000000288E-3</c:v>
                </c:pt>
                <c:pt idx="68">
                  <c:v>-7.0000000000000218E-3</c:v>
                </c:pt>
                <c:pt idx="69">
                  <c:v>-1.4000000000000005E-2</c:v>
                </c:pt>
                <c:pt idx="70">
                  <c:v>-2.6000000000000072E-2</c:v>
                </c:pt>
                <c:pt idx="71">
                  <c:v>-2.1000000000000071E-2</c:v>
                </c:pt>
                <c:pt idx="72">
                  <c:v>-2.0000000000000052E-2</c:v>
                </c:pt>
                <c:pt idx="73">
                  <c:v>2.0000000000000052E-3</c:v>
                </c:pt>
                <c:pt idx="74" formatCode="0.00E+00">
                  <c:v>-8.7770000000000231E-4</c:v>
                </c:pt>
                <c:pt idx="75" formatCode="0.00E+00">
                  <c:v>9.007000000000033E-4</c:v>
                </c:pt>
                <c:pt idx="76">
                  <c:v>-1.4000000000000005E-2</c:v>
                </c:pt>
                <c:pt idx="77">
                  <c:v>-8.0000000000000227E-3</c:v>
                </c:pt>
                <c:pt idx="78">
                  <c:v>-5.0000000000000175E-3</c:v>
                </c:pt>
                <c:pt idx="79">
                  <c:v>7.0000000000000218E-3</c:v>
                </c:pt>
                <c:pt idx="80">
                  <c:v>9.0000000000000288E-3</c:v>
                </c:pt>
                <c:pt idx="81">
                  <c:v>1.0000000000000035E-2</c:v>
                </c:pt>
                <c:pt idx="82">
                  <c:v>8.0000000000000227E-3</c:v>
                </c:pt>
                <c:pt idx="83">
                  <c:v>9.0000000000000288E-3</c:v>
                </c:pt>
                <c:pt idx="84" formatCode="0.00E+00">
                  <c:v>-8.7770000000000231E-4</c:v>
                </c:pt>
                <c:pt idx="85">
                  <c:v>3.0000000000000118E-3</c:v>
                </c:pt>
                <c:pt idx="86">
                  <c:v>2.0000000000000052E-3</c:v>
                </c:pt>
                <c:pt idx="87">
                  <c:v>1.0000000000000035E-2</c:v>
                </c:pt>
                <c:pt idx="88">
                  <c:v>3.0000000000000118E-3</c:v>
                </c:pt>
                <c:pt idx="89">
                  <c:v>5.0000000000000175E-3</c:v>
                </c:pt>
                <c:pt idx="90" formatCode="0.00E+00">
                  <c:v>4.0250000000000024E-4</c:v>
                </c:pt>
                <c:pt idx="91">
                  <c:v>-3.0000000000000118E-3</c:v>
                </c:pt>
                <c:pt idx="92" formatCode="0.00E+00">
                  <c:v>-8.7770000000000231E-4</c:v>
                </c:pt>
                <c:pt idx="93">
                  <c:v>3.0000000000000118E-3</c:v>
                </c:pt>
                <c:pt idx="94">
                  <c:v>1.4000000000000005E-2</c:v>
                </c:pt>
                <c:pt idx="95">
                  <c:v>1.0000000000000035E-2</c:v>
                </c:pt>
                <c:pt idx="96">
                  <c:v>1.2999999999999998E-2</c:v>
                </c:pt>
                <c:pt idx="97">
                  <c:v>1.0000000000000035E-2</c:v>
                </c:pt>
                <c:pt idx="98">
                  <c:v>1.4000000000000005E-2</c:v>
                </c:pt>
                <c:pt idx="99">
                  <c:v>1.0999999999999999E-2</c:v>
                </c:pt>
                <c:pt idx="100">
                  <c:v>8.0000000000000227E-3</c:v>
                </c:pt>
                <c:pt idx="101">
                  <c:v>2.0000000000000052E-3</c:v>
                </c:pt>
                <c:pt idx="102">
                  <c:v>-5.0000000000000175E-3</c:v>
                </c:pt>
                <c:pt idx="103">
                  <c:v>-5.0000000000000175E-3</c:v>
                </c:pt>
                <c:pt idx="104">
                  <c:v>-1.0000000000000035E-2</c:v>
                </c:pt>
                <c:pt idx="105">
                  <c:v>-3.0000000000000118E-3</c:v>
                </c:pt>
                <c:pt idx="106">
                  <c:v>-6.0000000000000218E-3</c:v>
                </c:pt>
                <c:pt idx="107">
                  <c:v>5.0000000000000175E-3</c:v>
                </c:pt>
                <c:pt idx="108">
                  <c:v>-2.0000000000000052E-3</c:v>
                </c:pt>
                <c:pt idx="109">
                  <c:v>2.0000000000000052E-3</c:v>
                </c:pt>
                <c:pt idx="110">
                  <c:v>-2.0000000000000052E-3</c:v>
                </c:pt>
                <c:pt idx="111">
                  <c:v>6.0000000000000218E-3</c:v>
                </c:pt>
                <c:pt idx="112">
                  <c:v>9.0000000000000288E-3</c:v>
                </c:pt>
                <c:pt idx="113">
                  <c:v>3.0000000000000118E-3</c:v>
                </c:pt>
                <c:pt idx="114">
                  <c:v>8.0000000000000227E-3</c:v>
                </c:pt>
                <c:pt idx="115" formatCode="0.00E+00">
                  <c:v>9.007000000000033E-4</c:v>
                </c:pt>
                <c:pt idx="116">
                  <c:v>4.0000000000000114E-3</c:v>
                </c:pt>
                <c:pt idx="117">
                  <c:v>-2.0000000000000052E-3</c:v>
                </c:pt>
                <c:pt idx="118" formatCode="0.00E+00">
                  <c:v>-8.7770000000000231E-4</c:v>
                </c:pt>
                <c:pt idx="119">
                  <c:v>-2.0000000000000052E-3</c:v>
                </c:pt>
                <c:pt idx="120" formatCode="0.00E+00">
                  <c:v>-8.7770000000000231E-4</c:v>
                </c:pt>
                <c:pt idx="121" formatCode="0.00E+00">
                  <c:v>-3.795000000000018E-4</c:v>
                </c:pt>
                <c:pt idx="122">
                  <c:v>2.0000000000000052E-3</c:v>
                </c:pt>
                <c:pt idx="123">
                  <c:v>-8.0000000000000227E-3</c:v>
                </c:pt>
                <c:pt idx="124">
                  <c:v>-9.0000000000000288E-3</c:v>
                </c:pt>
                <c:pt idx="125">
                  <c:v>-3.0000000000000118E-3</c:v>
                </c:pt>
                <c:pt idx="126">
                  <c:v>6.0000000000000218E-3</c:v>
                </c:pt>
                <c:pt idx="127">
                  <c:v>5.0000000000000175E-3</c:v>
                </c:pt>
                <c:pt idx="128">
                  <c:v>-5.0000000000000175E-3</c:v>
                </c:pt>
                <c:pt idx="129">
                  <c:v>-7.0000000000000218E-3</c:v>
                </c:pt>
                <c:pt idx="130">
                  <c:v>-5.0000000000000175E-3</c:v>
                </c:pt>
                <c:pt idx="131">
                  <c:v>-3.0000000000000118E-3</c:v>
                </c:pt>
                <c:pt idx="132" formatCode="0.00E+00">
                  <c:v>4.0250000000000024E-4</c:v>
                </c:pt>
                <c:pt idx="133" formatCode="0.00E+00">
                  <c:v>9.007000000000033E-4</c:v>
                </c:pt>
                <c:pt idx="134">
                  <c:v>-2.0000000000000052E-3</c:v>
                </c:pt>
                <c:pt idx="135">
                  <c:v>-2.0000000000000052E-3</c:v>
                </c:pt>
                <c:pt idx="136">
                  <c:v>3.0000000000000118E-3</c:v>
                </c:pt>
                <c:pt idx="137">
                  <c:v>9.0000000000000288E-3</c:v>
                </c:pt>
                <c:pt idx="138">
                  <c:v>-6.0000000000000218E-3</c:v>
                </c:pt>
                <c:pt idx="139">
                  <c:v>-3.0000000000000118E-3</c:v>
                </c:pt>
                <c:pt idx="140">
                  <c:v>-6.0000000000000218E-3</c:v>
                </c:pt>
                <c:pt idx="141">
                  <c:v>2.0000000000000052E-3</c:v>
                </c:pt>
                <c:pt idx="142">
                  <c:v>-7.0000000000000218E-3</c:v>
                </c:pt>
                <c:pt idx="143">
                  <c:v>-2.0000000000000052E-3</c:v>
                </c:pt>
                <c:pt idx="144">
                  <c:v>2.0000000000000052E-3</c:v>
                </c:pt>
                <c:pt idx="145">
                  <c:v>7.0000000000000218E-3</c:v>
                </c:pt>
                <c:pt idx="146">
                  <c:v>7.0000000000000218E-3</c:v>
                </c:pt>
                <c:pt idx="147">
                  <c:v>3.0000000000000118E-3</c:v>
                </c:pt>
                <c:pt idx="148">
                  <c:v>4.0000000000000114E-3</c:v>
                </c:pt>
                <c:pt idx="149">
                  <c:v>-2.0000000000000052E-3</c:v>
                </c:pt>
                <c:pt idx="150">
                  <c:v>4.0000000000000114E-3</c:v>
                </c:pt>
                <c:pt idx="151">
                  <c:v>6.0000000000000218E-3</c:v>
                </c:pt>
                <c:pt idx="152">
                  <c:v>8.0000000000000227E-3</c:v>
                </c:pt>
                <c:pt idx="153">
                  <c:v>1.0000000000000035E-2</c:v>
                </c:pt>
                <c:pt idx="154" formatCode="0.00E+00">
                  <c:v>4.0250000000000024E-4</c:v>
                </c:pt>
                <c:pt idx="155">
                  <c:v>-7.0000000000000218E-3</c:v>
                </c:pt>
                <c:pt idx="156">
                  <c:v>-2.0000000000000052E-2</c:v>
                </c:pt>
                <c:pt idx="157">
                  <c:v>-2.6000000000000072E-2</c:v>
                </c:pt>
                <c:pt idx="158">
                  <c:v>-2.5000000000000053E-2</c:v>
                </c:pt>
                <c:pt idx="159">
                  <c:v>-2.6000000000000072E-2</c:v>
                </c:pt>
                <c:pt idx="160">
                  <c:v>-1.0000000000000035E-2</c:v>
                </c:pt>
                <c:pt idx="161">
                  <c:v>-8.0000000000000227E-3</c:v>
                </c:pt>
                <c:pt idx="162">
                  <c:v>-3.0000000000000118E-3</c:v>
                </c:pt>
                <c:pt idx="163">
                  <c:v>-5.0000000000000175E-3</c:v>
                </c:pt>
                <c:pt idx="164">
                  <c:v>2.0000000000000052E-3</c:v>
                </c:pt>
                <c:pt idx="165">
                  <c:v>-5.0000000000000175E-3</c:v>
                </c:pt>
                <c:pt idx="166">
                  <c:v>-1.2000000000000021E-2</c:v>
                </c:pt>
                <c:pt idx="167">
                  <c:v>-2.1000000000000071E-2</c:v>
                </c:pt>
                <c:pt idx="168">
                  <c:v>-1.2000000000000021E-2</c:v>
                </c:pt>
                <c:pt idx="169">
                  <c:v>-1.4000000000000005E-2</c:v>
                </c:pt>
                <c:pt idx="170">
                  <c:v>-6.0000000000000218E-3</c:v>
                </c:pt>
                <c:pt idx="171" formatCode="0.00E+00">
                  <c:v>9.007000000000033E-4</c:v>
                </c:pt>
                <c:pt idx="172">
                  <c:v>1.4000000000000005E-2</c:v>
                </c:pt>
                <c:pt idx="173">
                  <c:v>2.0000000000000052E-2</c:v>
                </c:pt>
                <c:pt idx="174">
                  <c:v>1.0999999999999999E-2</c:v>
                </c:pt>
                <c:pt idx="175">
                  <c:v>5.0000000000000175E-3</c:v>
                </c:pt>
                <c:pt idx="176">
                  <c:v>7.0000000000000218E-3</c:v>
                </c:pt>
                <c:pt idx="177">
                  <c:v>1.600000000000007E-2</c:v>
                </c:pt>
                <c:pt idx="178">
                  <c:v>1.4000000000000005E-2</c:v>
                </c:pt>
                <c:pt idx="179">
                  <c:v>-2.0000000000000052E-3</c:v>
                </c:pt>
                <c:pt idx="180">
                  <c:v>-6.0000000000000218E-3</c:v>
                </c:pt>
                <c:pt idx="181">
                  <c:v>-1.4000000000000005E-2</c:v>
                </c:pt>
                <c:pt idx="182">
                  <c:v>-6.0000000000000218E-3</c:v>
                </c:pt>
                <c:pt idx="183">
                  <c:v>-4.0000000000000114E-3</c:v>
                </c:pt>
                <c:pt idx="184">
                  <c:v>6.0000000000000218E-3</c:v>
                </c:pt>
                <c:pt idx="185">
                  <c:v>3.0000000000000118E-3</c:v>
                </c:pt>
                <c:pt idx="186">
                  <c:v>7.0000000000000218E-3</c:v>
                </c:pt>
                <c:pt idx="187">
                  <c:v>6.0000000000000218E-3</c:v>
                </c:pt>
                <c:pt idx="188">
                  <c:v>2.0000000000000052E-3</c:v>
                </c:pt>
                <c:pt idx="189" formatCode="0.00E+00">
                  <c:v>-3.795000000000018E-4</c:v>
                </c:pt>
                <c:pt idx="190">
                  <c:v>-7.0000000000000218E-3</c:v>
                </c:pt>
                <c:pt idx="191">
                  <c:v>-2.0000000000000052E-3</c:v>
                </c:pt>
                <c:pt idx="192">
                  <c:v>-6.0000000000000218E-3</c:v>
                </c:pt>
                <c:pt idx="193">
                  <c:v>1.0999999999999999E-2</c:v>
                </c:pt>
                <c:pt idx="194" formatCode="0.00E+00">
                  <c:v>4.0250000000000024E-4</c:v>
                </c:pt>
                <c:pt idx="195">
                  <c:v>-5.0000000000000175E-3</c:v>
                </c:pt>
                <c:pt idx="196">
                  <c:v>-2.0000000000000052E-2</c:v>
                </c:pt>
                <c:pt idx="197">
                  <c:v>-1.2000000000000021E-2</c:v>
                </c:pt>
                <c:pt idx="198">
                  <c:v>-5.0000000000000175E-3</c:v>
                </c:pt>
                <c:pt idx="199">
                  <c:v>-2.0000000000000052E-3</c:v>
                </c:pt>
                <c:pt idx="200">
                  <c:v>8.0000000000000227E-3</c:v>
                </c:pt>
                <c:pt idx="201">
                  <c:v>1.0999999999999999E-2</c:v>
                </c:pt>
                <c:pt idx="202">
                  <c:v>3.0000000000000118E-3</c:v>
                </c:pt>
                <c:pt idx="203">
                  <c:v>-1.7000000000000071E-2</c:v>
                </c:pt>
                <c:pt idx="204">
                  <c:v>-1.7000000000000071E-2</c:v>
                </c:pt>
                <c:pt idx="205">
                  <c:v>-1.4000000000000005E-2</c:v>
                </c:pt>
                <c:pt idx="206">
                  <c:v>-2.0000000000000052E-3</c:v>
                </c:pt>
                <c:pt idx="207">
                  <c:v>2.0000000000000052E-3</c:v>
                </c:pt>
                <c:pt idx="208">
                  <c:v>6.0000000000000218E-3</c:v>
                </c:pt>
                <c:pt idx="209">
                  <c:v>6.0000000000000218E-3</c:v>
                </c:pt>
                <c:pt idx="210" formatCode="0.00E+00">
                  <c:v>-8.7770000000000231E-4</c:v>
                </c:pt>
                <c:pt idx="211">
                  <c:v>-2.0000000000000052E-3</c:v>
                </c:pt>
                <c:pt idx="212">
                  <c:v>-3.0000000000000118E-3</c:v>
                </c:pt>
                <c:pt idx="213">
                  <c:v>-7.0000000000000218E-3</c:v>
                </c:pt>
                <c:pt idx="214">
                  <c:v>-3.0000000000000118E-3</c:v>
                </c:pt>
                <c:pt idx="215">
                  <c:v>-5.0000000000000175E-3</c:v>
                </c:pt>
                <c:pt idx="216">
                  <c:v>9.0000000000000288E-3</c:v>
                </c:pt>
                <c:pt idx="217">
                  <c:v>3.0000000000000118E-3</c:v>
                </c:pt>
                <c:pt idx="218">
                  <c:v>4.0000000000000114E-3</c:v>
                </c:pt>
                <c:pt idx="219" formatCode="0.00E+00">
                  <c:v>9.007000000000033E-4</c:v>
                </c:pt>
                <c:pt idx="220" formatCode="0.00E+00">
                  <c:v>4.0250000000000024E-4</c:v>
                </c:pt>
                <c:pt idx="221" formatCode="0.00E+00">
                  <c:v>-3.795000000000018E-4</c:v>
                </c:pt>
                <c:pt idx="222">
                  <c:v>-6.0000000000000218E-3</c:v>
                </c:pt>
                <c:pt idx="223">
                  <c:v>-2.0000000000000052E-3</c:v>
                </c:pt>
                <c:pt idx="224">
                  <c:v>4.0000000000000114E-3</c:v>
                </c:pt>
                <c:pt idx="225">
                  <c:v>9.0000000000000288E-3</c:v>
                </c:pt>
                <c:pt idx="226">
                  <c:v>8.0000000000000227E-3</c:v>
                </c:pt>
                <c:pt idx="227" formatCode="0.00E+00">
                  <c:v>-3.795000000000018E-4</c:v>
                </c:pt>
                <c:pt idx="228">
                  <c:v>-2.0000000000000052E-3</c:v>
                </c:pt>
                <c:pt idx="229">
                  <c:v>1.0000000000000035E-2</c:v>
                </c:pt>
                <c:pt idx="230">
                  <c:v>1.600000000000007E-2</c:v>
                </c:pt>
                <c:pt idx="231">
                  <c:v>1.4999999999999998E-2</c:v>
                </c:pt>
                <c:pt idx="232" formatCode="0.00E+00">
                  <c:v>-8.7770000000000231E-4</c:v>
                </c:pt>
                <c:pt idx="233">
                  <c:v>6.0000000000000218E-3</c:v>
                </c:pt>
                <c:pt idx="234">
                  <c:v>2.0000000000000052E-3</c:v>
                </c:pt>
                <c:pt idx="235">
                  <c:v>1.0999999999999999E-2</c:v>
                </c:pt>
                <c:pt idx="236">
                  <c:v>6.0000000000000218E-3</c:v>
                </c:pt>
                <c:pt idx="237">
                  <c:v>-3.0000000000000118E-3</c:v>
                </c:pt>
                <c:pt idx="238">
                  <c:v>-1.4000000000000005E-2</c:v>
                </c:pt>
                <c:pt idx="239">
                  <c:v>-1.2000000000000021E-2</c:v>
                </c:pt>
                <c:pt idx="240">
                  <c:v>-1.0000000000000035E-2</c:v>
                </c:pt>
                <c:pt idx="241">
                  <c:v>-2.0000000000000052E-3</c:v>
                </c:pt>
                <c:pt idx="242">
                  <c:v>-7.0000000000000218E-3</c:v>
                </c:pt>
                <c:pt idx="243">
                  <c:v>5.0000000000000175E-3</c:v>
                </c:pt>
                <c:pt idx="244">
                  <c:v>9.0000000000000288E-3</c:v>
                </c:pt>
                <c:pt idx="245">
                  <c:v>1.0999999999999999E-2</c:v>
                </c:pt>
                <c:pt idx="246">
                  <c:v>2.0000000000000052E-3</c:v>
                </c:pt>
                <c:pt idx="247">
                  <c:v>-7.0000000000000218E-3</c:v>
                </c:pt>
                <c:pt idx="248">
                  <c:v>-1.0999999999999999E-2</c:v>
                </c:pt>
                <c:pt idx="249">
                  <c:v>-7.0000000000000218E-3</c:v>
                </c:pt>
                <c:pt idx="250" formatCode="0.00E+00">
                  <c:v>-8.7770000000000231E-4</c:v>
                </c:pt>
                <c:pt idx="251">
                  <c:v>5.0000000000000175E-3</c:v>
                </c:pt>
                <c:pt idx="252">
                  <c:v>7.0000000000000218E-3</c:v>
                </c:pt>
                <c:pt idx="253">
                  <c:v>1.0000000000000035E-2</c:v>
                </c:pt>
                <c:pt idx="254">
                  <c:v>4.0000000000000114E-3</c:v>
                </c:pt>
                <c:pt idx="255">
                  <c:v>1.4999999999999998E-2</c:v>
                </c:pt>
                <c:pt idx="256">
                  <c:v>9.0000000000000288E-3</c:v>
                </c:pt>
                <c:pt idx="257">
                  <c:v>3.0000000000000118E-3</c:v>
                </c:pt>
                <c:pt idx="258">
                  <c:v>-1.4000000000000005E-2</c:v>
                </c:pt>
                <c:pt idx="259">
                  <c:v>-1.600000000000007E-2</c:v>
                </c:pt>
                <c:pt idx="260">
                  <c:v>-3.0000000000000118E-3</c:v>
                </c:pt>
                <c:pt idx="261">
                  <c:v>-3.0000000000000118E-3</c:v>
                </c:pt>
                <c:pt idx="262">
                  <c:v>-5.0000000000000175E-3</c:v>
                </c:pt>
                <c:pt idx="263">
                  <c:v>-9.0000000000000288E-3</c:v>
                </c:pt>
                <c:pt idx="264">
                  <c:v>-3.0000000000000118E-3</c:v>
                </c:pt>
                <c:pt idx="265">
                  <c:v>-4.0000000000000114E-3</c:v>
                </c:pt>
                <c:pt idx="266" formatCode="0.00E+00">
                  <c:v>-8.7770000000000231E-4</c:v>
                </c:pt>
                <c:pt idx="267">
                  <c:v>-9.0000000000000288E-3</c:v>
                </c:pt>
                <c:pt idx="268">
                  <c:v>-7.0000000000000218E-3</c:v>
                </c:pt>
                <c:pt idx="269">
                  <c:v>-4.0000000000000114E-3</c:v>
                </c:pt>
                <c:pt idx="270" formatCode="0.00E+00">
                  <c:v>-8.7770000000000231E-4</c:v>
                </c:pt>
                <c:pt idx="271">
                  <c:v>-3.0000000000000118E-3</c:v>
                </c:pt>
                <c:pt idx="272">
                  <c:v>-5.0000000000000175E-3</c:v>
                </c:pt>
                <c:pt idx="273">
                  <c:v>-8.0000000000000227E-3</c:v>
                </c:pt>
                <c:pt idx="274">
                  <c:v>-7.0000000000000218E-3</c:v>
                </c:pt>
                <c:pt idx="275">
                  <c:v>-1.4000000000000005E-2</c:v>
                </c:pt>
                <c:pt idx="276">
                  <c:v>-7.0000000000000218E-3</c:v>
                </c:pt>
                <c:pt idx="277">
                  <c:v>-7.0000000000000218E-3</c:v>
                </c:pt>
                <c:pt idx="278">
                  <c:v>-1.0000000000000035E-2</c:v>
                </c:pt>
                <c:pt idx="279">
                  <c:v>-5.0000000000000175E-3</c:v>
                </c:pt>
                <c:pt idx="280">
                  <c:v>2.0000000000000052E-3</c:v>
                </c:pt>
                <c:pt idx="281">
                  <c:v>1.8000000000000047E-2</c:v>
                </c:pt>
                <c:pt idx="282">
                  <c:v>1.0999999999999999E-2</c:v>
                </c:pt>
                <c:pt idx="283">
                  <c:v>1.4000000000000005E-2</c:v>
                </c:pt>
                <c:pt idx="284">
                  <c:v>8.0000000000000227E-3</c:v>
                </c:pt>
                <c:pt idx="285">
                  <c:v>2.1000000000000071E-2</c:v>
                </c:pt>
                <c:pt idx="286">
                  <c:v>1.2000000000000021E-2</c:v>
                </c:pt>
                <c:pt idx="287">
                  <c:v>1.8000000000000047E-2</c:v>
                </c:pt>
                <c:pt idx="288">
                  <c:v>4.0000000000000114E-3</c:v>
                </c:pt>
                <c:pt idx="289">
                  <c:v>2.0000000000000052E-3</c:v>
                </c:pt>
                <c:pt idx="290">
                  <c:v>2.0000000000000052E-3</c:v>
                </c:pt>
                <c:pt idx="291">
                  <c:v>2.0000000000000052E-3</c:v>
                </c:pt>
                <c:pt idx="292">
                  <c:v>1.2999999999999998E-2</c:v>
                </c:pt>
                <c:pt idx="293">
                  <c:v>1.0999999999999999E-2</c:v>
                </c:pt>
                <c:pt idx="294">
                  <c:v>2.0000000000000052E-2</c:v>
                </c:pt>
                <c:pt idx="295">
                  <c:v>2.0000000000000052E-2</c:v>
                </c:pt>
                <c:pt idx="296">
                  <c:v>8.0000000000000227E-3</c:v>
                </c:pt>
                <c:pt idx="297">
                  <c:v>6.0000000000000218E-3</c:v>
                </c:pt>
                <c:pt idx="298">
                  <c:v>-9.0000000000000288E-3</c:v>
                </c:pt>
                <c:pt idx="299">
                  <c:v>2.0000000000000052E-3</c:v>
                </c:pt>
                <c:pt idx="300">
                  <c:v>-6.0000000000000218E-3</c:v>
                </c:pt>
                <c:pt idx="301">
                  <c:v>6.0000000000000218E-3</c:v>
                </c:pt>
                <c:pt idx="302" formatCode="0.00E+00">
                  <c:v>4.0250000000000024E-4</c:v>
                </c:pt>
                <c:pt idx="303">
                  <c:v>3.0000000000000118E-3</c:v>
                </c:pt>
                <c:pt idx="304" formatCode="0.00E+00">
                  <c:v>-8.7770000000000231E-4</c:v>
                </c:pt>
                <c:pt idx="305">
                  <c:v>3.0000000000000118E-3</c:v>
                </c:pt>
                <c:pt idx="306">
                  <c:v>-7.0000000000000218E-3</c:v>
                </c:pt>
                <c:pt idx="307">
                  <c:v>-1.4000000000000005E-2</c:v>
                </c:pt>
                <c:pt idx="308">
                  <c:v>-1.4000000000000005E-2</c:v>
                </c:pt>
                <c:pt idx="309">
                  <c:v>-2.0000000000000052E-3</c:v>
                </c:pt>
                <c:pt idx="310">
                  <c:v>9.0000000000000288E-3</c:v>
                </c:pt>
                <c:pt idx="311">
                  <c:v>9.0000000000000288E-3</c:v>
                </c:pt>
                <c:pt idx="312">
                  <c:v>7.0000000000000218E-3</c:v>
                </c:pt>
                <c:pt idx="313">
                  <c:v>3.0000000000000118E-3</c:v>
                </c:pt>
                <c:pt idx="314" formatCode="0.00E+00">
                  <c:v>4.0250000000000024E-4</c:v>
                </c:pt>
                <c:pt idx="315">
                  <c:v>-3.0000000000000118E-3</c:v>
                </c:pt>
                <c:pt idx="316">
                  <c:v>-1.2000000000000021E-2</c:v>
                </c:pt>
                <c:pt idx="317">
                  <c:v>-1.7000000000000071E-2</c:v>
                </c:pt>
                <c:pt idx="318">
                  <c:v>-1.2000000000000021E-2</c:v>
                </c:pt>
                <c:pt idx="319" formatCode="0.00E+00">
                  <c:v>9.007000000000033E-4</c:v>
                </c:pt>
                <c:pt idx="320">
                  <c:v>3.0000000000000118E-3</c:v>
                </c:pt>
                <c:pt idx="321" formatCode="0.00E+00">
                  <c:v>9.007000000000033E-4</c:v>
                </c:pt>
                <c:pt idx="322">
                  <c:v>-3.0000000000000118E-3</c:v>
                </c:pt>
                <c:pt idx="323">
                  <c:v>6.0000000000000218E-3</c:v>
                </c:pt>
                <c:pt idx="324">
                  <c:v>6.0000000000000218E-3</c:v>
                </c:pt>
                <c:pt idx="325">
                  <c:v>2.0000000000000052E-3</c:v>
                </c:pt>
                <c:pt idx="326">
                  <c:v>-1.0000000000000035E-2</c:v>
                </c:pt>
                <c:pt idx="327">
                  <c:v>-5.0000000000000175E-3</c:v>
                </c:pt>
                <c:pt idx="328">
                  <c:v>-5.0000000000000175E-3</c:v>
                </c:pt>
                <c:pt idx="329">
                  <c:v>-3.0000000000000118E-3</c:v>
                </c:pt>
                <c:pt idx="330">
                  <c:v>4.0000000000000114E-3</c:v>
                </c:pt>
                <c:pt idx="331">
                  <c:v>1.0000000000000035E-2</c:v>
                </c:pt>
                <c:pt idx="332">
                  <c:v>1.2000000000000021E-2</c:v>
                </c:pt>
                <c:pt idx="333" formatCode="0.00E+00">
                  <c:v>9.007000000000033E-4</c:v>
                </c:pt>
                <c:pt idx="334">
                  <c:v>-1.0000000000000035E-2</c:v>
                </c:pt>
                <c:pt idx="335">
                  <c:v>-7.0000000000000218E-3</c:v>
                </c:pt>
                <c:pt idx="336">
                  <c:v>-1.2000000000000021E-2</c:v>
                </c:pt>
                <c:pt idx="337">
                  <c:v>-4.0000000000000114E-3</c:v>
                </c:pt>
                <c:pt idx="338">
                  <c:v>-2.0000000000000052E-3</c:v>
                </c:pt>
                <c:pt idx="339">
                  <c:v>1.4999999999999998E-2</c:v>
                </c:pt>
                <c:pt idx="340">
                  <c:v>2.2000000000000072E-2</c:v>
                </c:pt>
                <c:pt idx="341">
                  <c:v>2.300000000000001E-2</c:v>
                </c:pt>
                <c:pt idx="342">
                  <c:v>1.2000000000000021E-2</c:v>
                </c:pt>
                <c:pt idx="343" formatCode="0.00E+00">
                  <c:v>-3.795000000000018E-4</c:v>
                </c:pt>
                <c:pt idx="344">
                  <c:v>-1.600000000000007E-2</c:v>
                </c:pt>
                <c:pt idx="345">
                  <c:v>-1.600000000000007E-2</c:v>
                </c:pt>
                <c:pt idx="346">
                  <c:v>-9.0000000000000288E-3</c:v>
                </c:pt>
                <c:pt idx="347" formatCode="0.00E+00">
                  <c:v>9.007000000000033E-4</c:v>
                </c:pt>
                <c:pt idx="348">
                  <c:v>6.0000000000000218E-3</c:v>
                </c:pt>
                <c:pt idx="349">
                  <c:v>2.0000000000000052E-3</c:v>
                </c:pt>
                <c:pt idx="350">
                  <c:v>4.0000000000000114E-3</c:v>
                </c:pt>
                <c:pt idx="351">
                  <c:v>-5.0000000000000175E-3</c:v>
                </c:pt>
                <c:pt idx="352">
                  <c:v>-1.0000000000000035E-2</c:v>
                </c:pt>
                <c:pt idx="353">
                  <c:v>-8.0000000000000227E-3</c:v>
                </c:pt>
                <c:pt idx="354">
                  <c:v>2.0000000000000052E-3</c:v>
                </c:pt>
                <c:pt idx="355">
                  <c:v>1.4999999999999998E-2</c:v>
                </c:pt>
                <c:pt idx="356">
                  <c:v>1.2000000000000021E-2</c:v>
                </c:pt>
                <c:pt idx="357">
                  <c:v>9.0000000000000288E-3</c:v>
                </c:pt>
                <c:pt idx="358">
                  <c:v>2.0000000000000052E-3</c:v>
                </c:pt>
                <c:pt idx="359">
                  <c:v>7.0000000000000218E-3</c:v>
                </c:pt>
                <c:pt idx="360">
                  <c:v>1.0999999999999999E-2</c:v>
                </c:pt>
                <c:pt idx="361">
                  <c:v>1.9000000000000041E-2</c:v>
                </c:pt>
                <c:pt idx="362">
                  <c:v>1.0999999999999999E-2</c:v>
                </c:pt>
                <c:pt idx="363">
                  <c:v>5.0000000000000175E-3</c:v>
                </c:pt>
                <c:pt idx="364">
                  <c:v>-9.0000000000000288E-3</c:v>
                </c:pt>
                <c:pt idx="365">
                  <c:v>-4.0000000000000114E-3</c:v>
                </c:pt>
                <c:pt idx="366">
                  <c:v>2.0000000000000052E-3</c:v>
                </c:pt>
                <c:pt idx="367">
                  <c:v>5.0000000000000175E-3</c:v>
                </c:pt>
                <c:pt idx="368">
                  <c:v>1.0999999999999999E-2</c:v>
                </c:pt>
                <c:pt idx="369">
                  <c:v>2.0000000000000052E-3</c:v>
                </c:pt>
                <c:pt idx="370" formatCode="0.00E+00">
                  <c:v>4.0250000000000024E-4</c:v>
                </c:pt>
                <c:pt idx="371">
                  <c:v>-2.0000000000000052E-3</c:v>
                </c:pt>
                <c:pt idx="372">
                  <c:v>-3.0000000000000118E-3</c:v>
                </c:pt>
                <c:pt idx="373">
                  <c:v>3.0000000000000118E-3</c:v>
                </c:pt>
                <c:pt idx="374">
                  <c:v>9.0000000000000288E-3</c:v>
                </c:pt>
                <c:pt idx="375">
                  <c:v>1.4000000000000005E-2</c:v>
                </c:pt>
                <c:pt idx="376">
                  <c:v>2.6000000000000072E-2</c:v>
                </c:pt>
                <c:pt idx="377">
                  <c:v>2.4000000000000042E-2</c:v>
                </c:pt>
                <c:pt idx="378">
                  <c:v>3.50000000000001E-2</c:v>
                </c:pt>
                <c:pt idx="379">
                  <c:v>2.5000000000000053E-2</c:v>
                </c:pt>
                <c:pt idx="380">
                  <c:v>1.8000000000000047E-2</c:v>
                </c:pt>
                <c:pt idx="381">
                  <c:v>1.4000000000000005E-2</c:v>
                </c:pt>
                <c:pt idx="382">
                  <c:v>1.2000000000000021E-2</c:v>
                </c:pt>
                <c:pt idx="383">
                  <c:v>7.0000000000000218E-3</c:v>
                </c:pt>
                <c:pt idx="384">
                  <c:v>3.0000000000000118E-3</c:v>
                </c:pt>
                <c:pt idx="385">
                  <c:v>2.0000000000000052E-3</c:v>
                </c:pt>
                <c:pt idx="386">
                  <c:v>7.0000000000000218E-3</c:v>
                </c:pt>
                <c:pt idx="387">
                  <c:v>1.0999999999999999E-2</c:v>
                </c:pt>
                <c:pt idx="388">
                  <c:v>9.0000000000000288E-3</c:v>
                </c:pt>
                <c:pt idx="389">
                  <c:v>1.2000000000000021E-2</c:v>
                </c:pt>
                <c:pt idx="390">
                  <c:v>6.0000000000000218E-3</c:v>
                </c:pt>
                <c:pt idx="391" formatCode="0.00E+00">
                  <c:v>9.007000000000033E-4</c:v>
                </c:pt>
                <c:pt idx="392">
                  <c:v>-7.0000000000000218E-3</c:v>
                </c:pt>
                <c:pt idx="393">
                  <c:v>-1.2000000000000021E-2</c:v>
                </c:pt>
                <c:pt idx="394">
                  <c:v>-1.0999999999999999E-2</c:v>
                </c:pt>
                <c:pt idx="395">
                  <c:v>-7.0000000000000218E-3</c:v>
                </c:pt>
                <c:pt idx="396">
                  <c:v>4.0000000000000114E-3</c:v>
                </c:pt>
                <c:pt idx="397">
                  <c:v>1.4999999999999998E-2</c:v>
                </c:pt>
                <c:pt idx="398">
                  <c:v>1.600000000000007E-2</c:v>
                </c:pt>
                <c:pt idx="399">
                  <c:v>2.300000000000001E-2</c:v>
                </c:pt>
                <c:pt idx="400">
                  <c:v>1.8000000000000047E-2</c:v>
                </c:pt>
                <c:pt idx="401">
                  <c:v>1.9000000000000041E-2</c:v>
                </c:pt>
                <c:pt idx="402">
                  <c:v>2.5000000000000053E-2</c:v>
                </c:pt>
                <c:pt idx="403">
                  <c:v>1.8000000000000047E-2</c:v>
                </c:pt>
                <c:pt idx="404">
                  <c:v>2.5000000000000053E-2</c:v>
                </c:pt>
                <c:pt idx="405">
                  <c:v>7.0000000000000218E-3</c:v>
                </c:pt>
                <c:pt idx="406">
                  <c:v>1.4000000000000005E-2</c:v>
                </c:pt>
                <c:pt idx="407">
                  <c:v>1.4000000000000005E-2</c:v>
                </c:pt>
                <c:pt idx="408">
                  <c:v>1.7000000000000071E-2</c:v>
                </c:pt>
                <c:pt idx="409">
                  <c:v>1.8000000000000047E-2</c:v>
                </c:pt>
                <c:pt idx="410">
                  <c:v>2.1000000000000071E-2</c:v>
                </c:pt>
                <c:pt idx="411">
                  <c:v>3.0000000000000072E-2</c:v>
                </c:pt>
                <c:pt idx="412">
                  <c:v>2.5000000000000053E-2</c:v>
                </c:pt>
                <c:pt idx="413">
                  <c:v>3.0000000000000072E-2</c:v>
                </c:pt>
                <c:pt idx="414">
                  <c:v>3.2000000000000112E-2</c:v>
                </c:pt>
                <c:pt idx="415">
                  <c:v>4.2000000000000114E-2</c:v>
                </c:pt>
                <c:pt idx="416">
                  <c:v>3.7000000000000109E-2</c:v>
                </c:pt>
                <c:pt idx="417">
                  <c:v>3.8000000000000068E-2</c:v>
                </c:pt>
                <c:pt idx="418">
                  <c:v>4.3000000000000003E-2</c:v>
                </c:pt>
                <c:pt idx="419">
                  <c:v>5.1000000000000004E-2</c:v>
                </c:pt>
                <c:pt idx="420">
                  <c:v>5.2000000000000129E-2</c:v>
                </c:pt>
                <c:pt idx="421">
                  <c:v>5.8000000000000114E-2</c:v>
                </c:pt>
                <c:pt idx="422">
                  <c:v>6.8000000000000033E-2</c:v>
                </c:pt>
                <c:pt idx="423">
                  <c:v>7.9000000000000306E-2</c:v>
                </c:pt>
                <c:pt idx="424">
                  <c:v>8.0000000000000224E-2</c:v>
                </c:pt>
                <c:pt idx="425">
                  <c:v>6.7000000000000184E-2</c:v>
                </c:pt>
                <c:pt idx="426">
                  <c:v>7.1000000000000021E-2</c:v>
                </c:pt>
                <c:pt idx="427">
                  <c:v>7.1000000000000021E-2</c:v>
                </c:pt>
                <c:pt idx="428">
                  <c:v>8.1000000000000044E-2</c:v>
                </c:pt>
                <c:pt idx="429">
                  <c:v>8.5000000000000048E-2</c:v>
                </c:pt>
                <c:pt idx="430">
                  <c:v>9.4000000000000264E-2</c:v>
                </c:pt>
                <c:pt idx="431">
                  <c:v>9.9000000000000268E-2</c:v>
                </c:pt>
                <c:pt idx="432">
                  <c:v>9.800000000000042E-2</c:v>
                </c:pt>
                <c:pt idx="433">
                  <c:v>0.10299999999999998</c:v>
                </c:pt>
                <c:pt idx="434">
                  <c:v>0.10299999999999998</c:v>
                </c:pt>
                <c:pt idx="435">
                  <c:v>0.10900000000000012</c:v>
                </c:pt>
                <c:pt idx="436">
                  <c:v>0.10500000000000002</c:v>
                </c:pt>
                <c:pt idx="437">
                  <c:v>0.10900000000000012</c:v>
                </c:pt>
                <c:pt idx="438">
                  <c:v>0.11300000000000014</c:v>
                </c:pt>
                <c:pt idx="439">
                  <c:v>0.1170000000000002</c:v>
                </c:pt>
                <c:pt idx="440">
                  <c:v>0.11400000000000016</c:v>
                </c:pt>
                <c:pt idx="441">
                  <c:v>0.10100000000000002</c:v>
                </c:pt>
                <c:pt idx="442">
                  <c:v>0.11200000000000014</c:v>
                </c:pt>
                <c:pt idx="443">
                  <c:v>0.13100000000000001</c:v>
                </c:pt>
                <c:pt idx="444">
                  <c:v>0.15100000000000041</c:v>
                </c:pt>
                <c:pt idx="445">
                  <c:v>0.14500000000000021</c:v>
                </c:pt>
                <c:pt idx="446">
                  <c:v>0.13100000000000001</c:v>
                </c:pt>
                <c:pt idx="447">
                  <c:v>0.13800000000000001</c:v>
                </c:pt>
                <c:pt idx="448">
                  <c:v>0.14100000000000001</c:v>
                </c:pt>
                <c:pt idx="449">
                  <c:v>0.16200000000000034</c:v>
                </c:pt>
                <c:pt idx="450">
                  <c:v>0.14500000000000021</c:v>
                </c:pt>
                <c:pt idx="451">
                  <c:v>0.1580000000000005</c:v>
                </c:pt>
                <c:pt idx="452">
                  <c:v>0.15000000000000024</c:v>
                </c:pt>
                <c:pt idx="453">
                  <c:v>0.17300000000000001</c:v>
                </c:pt>
                <c:pt idx="454">
                  <c:v>0.16900000000000043</c:v>
                </c:pt>
                <c:pt idx="455">
                  <c:v>0.17500000000000004</c:v>
                </c:pt>
                <c:pt idx="456">
                  <c:v>0.16500000000000034</c:v>
                </c:pt>
                <c:pt idx="457">
                  <c:v>0.17300000000000001</c:v>
                </c:pt>
                <c:pt idx="458">
                  <c:v>0.18300000000000041</c:v>
                </c:pt>
                <c:pt idx="459">
                  <c:v>0.19400000000000034</c:v>
                </c:pt>
                <c:pt idx="460">
                  <c:v>0.19200000000000034</c:v>
                </c:pt>
                <c:pt idx="461">
                  <c:v>0.19500000000000034</c:v>
                </c:pt>
                <c:pt idx="462">
                  <c:v>0.20600000000000004</c:v>
                </c:pt>
                <c:pt idx="463">
                  <c:v>0.2</c:v>
                </c:pt>
                <c:pt idx="464">
                  <c:v>0.20400000000000001</c:v>
                </c:pt>
                <c:pt idx="465">
                  <c:v>0.20100000000000001</c:v>
                </c:pt>
                <c:pt idx="466">
                  <c:v>0.21100000000000024</c:v>
                </c:pt>
                <c:pt idx="467">
                  <c:v>0.20500000000000004</c:v>
                </c:pt>
                <c:pt idx="468">
                  <c:v>0.20600000000000004</c:v>
                </c:pt>
                <c:pt idx="469">
                  <c:v>0.21900000000000044</c:v>
                </c:pt>
                <c:pt idx="470">
                  <c:v>0.22500000000000034</c:v>
                </c:pt>
                <c:pt idx="471">
                  <c:v>0.22600000000000034</c:v>
                </c:pt>
                <c:pt idx="472">
                  <c:v>0.21500000000000041</c:v>
                </c:pt>
                <c:pt idx="473">
                  <c:v>0.22400000000000034</c:v>
                </c:pt>
                <c:pt idx="474">
                  <c:v>0.22800000000000034</c:v>
                </c:pt>
                <c:pt idx="475">
                  <c:v>0.22400000000000034</c:v>
                </c:pt>
                <c:pt idx="476">
                  <c:v>0.22400000000000034</c:v>
                </c:pt>
                <c:pt idx="477">
                  <c:v>0.23200000000000001</c:v>
                </c:pt>
                <c:pt idx="478">
                  <c:v>0.24600000000000041</c:v>
                </c:pt>
                <c:pt idx="479">
                  <c:v>0.253</c:v>
                </c:pt>
                <c:pt idx="480">
                  <c:v>0.252</c:v>
                </c:pt>
                <c:pt idx="481">
                  <c:v>0.24700000000000041</c:v>
                </c:pt>
                <c:pt idx="482">
                  <c:v>0.24200000000000021</c:v>
                </c:pt>
                <c:pt idx="483">
                  <c:v>0.23300000000000001</c:v>
                </c:pt>
                <c:pt idx="484">
                  <c:v>0.24300000000000024</c:v>
                </c:pt>
                <c:pt idx="485">
                  <c:v>0.24900000000000044</c:v>
                </c:pt>
                <c:pt idx="486">
                  <c:v>0.253</c:v>
                </c:pt>
                <c:pt idx="487">
                  <c:v>0.255</c:v>
                </c:pt>
                <c:pt idx="488">
                  <c:v>0.251</c:v>
                </c:pt>
                <c:pt idx="489">
                  <c:v>0.26700000000000002</c:v>
                </c:pt>
                <c:pt idx="490">
                  <c:v>0.27100000000000002</c:v>
                </c:pt>
                <c:pt idx="491">
                  <c:v>0.27800000000000002</c:v>
                </c:pt>
                <c:pt idx="492">
                  <c:v>0.27300000000000002</c:v>
                </c:pt>
                <c:pt idx="493">
                  <c:v>0.27900000000000008</c:v>
                </c:pt>
                <c:pt idx="494">
                  <c:v>0.28100000000000008</c:v>
                </c:pt>
                <c:pt idx="495">
                  <c:v>0.29200000000000031</c:v>
                </c:pt>
                <c:pt idx="496">
                  <c:v>0.28900000000000031</c:v>
                </c:pt>
                <c:pt idx="497">
                  <c:v>0.29200000000000031</c:v>
                </c:pt>
                <c:pt idx="498">
                  <c:v>0.29000000000000031</c:v>
                </c:pt>
                <c:pt idx="499">
                  <c:v>0.30000000000000032</c:v>
                </c:pt>
                <c:pt idx="500">
                  <c:v>0.30600000000000038</c:v>
                </c:pt>
                <c:pt idx="501">
                  <c:v>0.31000000000000094</c:v>
                </c:pt>
                <c:pt idx="502">
                  <c:v>0.30800000000000038</c:v>
                </c:pt>
                <c:pt idx="503">
                  <c:v>0.30900000000000094</c:v>
                </c:pt>
                <c:pt idx="504">
                  <c:v>0.31500000000000095</c:v>
                </c:pt>
                <c:pt idx="505">
                  <c:v>0.316000000000001</c:v>
                </c:pt>
                <c:pt idx="506">
                  <c:v>0.31000000000000094</c:v>
                </c:pt>
                <c:pt idx="507">
                  <c:v>0.31900000000000106</c:v>
                </c:pt>
                <c:pt idx="508">
                  <c:v>0.33100000000000124</c:v>
                </c:pt>
                <c:pt idx="509">
                  <c:v>0.34200000000000091</c:v>
                </c:pt>
                <c:pt idx="510">
                  <c:v>0.31900000000000106</c:v>
                </c:pt>
                <c:pt idx="511">
                  <c:v>0.30200000000000032</c:v>
                </c:pt>
                <c:pt idx="512">
                  <c:v>0.30400000000000038</c:v>
                </c:pt>
                <c:pt idx="513">
                  <c:v>0.31300000000000094</c:v>
                </c:pt>
                <c:pt idx="514">
                  <c:v>0.32500000000000107</c:v>
                </c:pt>
                <c:pt idx="515">
                  <c:v>0.32800000000000107</c:v>
                </c:pt>
                <c:pt idx="516">
                  <c:v>0.34000000000000086</c:v>
                </c:pt>
                <c:pt idx="517">
                  <c:v>0.34300000000000092</c:v>
                </c:pt>
                <c:pt idx="518">
                  <c:v>0.33600000000000124</c:v>
                </c:pt>
                <c:pt idx="519">
                  <c:v>0.33200000000000124</c:v>
                </c:pt>
                <c:pt idx="520">
                  <c:v>0.33400000000000124</c:v>
                </c:pt>
                <c:pt idx="521">
                  <c:v>0.34500000000000092</c:v>
                </c:pt>
                <c:pt idx="522">
                  <c:v>0.34800000000000098</c:v>
                </c:pt>
                <c:pt idx="523">
                  <c:v>0.35600000000000032</c:v>
                </c:pt>
                <c:pt idx="524">
                  <c:v>0.36300000000000032</c:v>
                </c:pt>
                <c:pt idx="525">
                  <c:v>0.38000000000000106</c:v>
                </c:pt>
                <c:pt idx="526">
                  <c:v>0.37600000000000094</c:v>
                </c:pt>
                <c:pt idx="527">
                  <c:v>0.39400000000000124</c:v>
                </c:pt>
                <c:pt idx="528">
                  <c:v>0.38900000000000107</c:v>
                </c:pt>
                <c:pt idx="529">
                  <c:v>0.40200000000000002</c:v>
                </c:pt>
                <c:pt idx="530">
                  <c:v>0.39100000000000112</c:v>
                </c:pt>
                <c:pt idx="531">
                  <c:v>0.40300000000000002</c:v>
                </c:pt>
                <c:pt idx="532">
                  <c:v>0.39000000000000107</c:v>
                </c:pt>
                <c:pt idx="533">
                  <c:v>0.38500000000000106</c:v>
                </c:pt>
                <c:pt idx="534">
                  <c:v>0.37500000000000094</c:v>
                </c:pt>
                <c:pt idx="535">
                  <c:v>0.39200000000000124</c:v>
                </c:pt>
                <c:pt idx="536">
                  <c:v>0.40500000000000008</c:v>
                </c:pt>
                <c:pt idx="537">
                  <c:v>0.40700000000000008</c:v>
                </c:pt>
                <c:pt idx="538">
                  <c:v>0.40900000000000031</c:v>
                </c:pt>
                <c:pt idx="539">
                  <c:v>0.40200000000000002</c:v>
                </c:pt>
                <c:pt idx="540">
                  <c:v>0.40500000000000008</c:v>
                </c:pt>
                <c:pt idx="541">
                  <c:v>0.40300000000000002</c:v>
                </c:pt>
                <c:pt idx="542">
                  <c:v>0.41100000000000031</c:v>
                </c:pt>
                <c:pt idx="543">
                  <c:v>0.42000000000000032</c:v>
                </c:pt>
                <c:pt idx="544">
                  <c:v>0.42300000000000032</c:v>
                </c:pt>
                <c:pt idx="545">
                  <c:v>0.41900000000000032</c:v>
                </c:pt>
                <c:pt idx="546">
                  <c:v>0.41600000000000031</c:v>
                </c:pt>
                <c:pt idx="547">
                  <c:v>0.41200000000000031</c:v>
                </c:pt>
                <c:pt idx="548">
                  <c:v>0.42200000000000032</c:v>
                </c:pt>
                <c:pt idx="549">
                  <c:v>0.42900000000000038</c:v>
                </c:pt>
                <c:pt idx="550">
                  <c:v>0.44100000000000061</c:v>
                </c:pt>
                <c:pt idx="551">
                  <c:v>0.45400000000000001</c:v>
                </c:pt>
                <c:pt idx="552">
                  <c:v>0.46200000000000002</c:v>
                </c:pt>
                <c:pt idx="553">
                  <c:v>0.44400000000000062</c:v>
                </c:pt>
                <c:pt idx="554">
                  <c:v>0.42300000000000032</c:v>
                </c:pt>
                <c:pt idx="555">
                  <c:v>0.42400000000000032</c:v>
                </c:pt>
                <c:pt idx="556">
                  <c:v>0.45100000000000001</c:v>
                </c:pt>
                <c:pt idx="557">
                  <c:v>0.46200000000000002</c:v>
                </c:pt>
                <c:pt idx="558">
                  <c:v>0.45700000000000002</c:v>
                </c:pt>
                <c:pt idx="559">
                  <c:v>0.45400000000000001</c:v>
                </c:pt>
                <c:pt idx="560">
                  <c:v>0.45800000000000002</c:v>
                </c:pt>
                <c:pt idx="561">
                  <c:v>0.46600000000000008</c:v>
                </c:pt>
                <c:pt idx="562">
                  <c:v>0.45400000000000001</c:v>
                </c:pt>
                <c:pt idx="563">
                  <c:v>0.46</c:v>
                </c:pt>
                <c:pt idx="564">
                  <c:v>0.45500000000000002</c:v>
                </c:pt>
                <c:pt idx="565">
                  <c:v>0.46500000000000002</c:v>
                </c:pt>
                <c:pt idx="566">
                  <c:v>0.44600000000000062</c:v>
                </c:pt>
                <c:pt idx="567">
                  <c:v>0.45600000000000002</c:v>
                </c:pt>
                <c:pt idx="568">
                  <c:v>0.45800000000000002</c:v>
                </c:pt>
                <c:pt idx="569">
                  <c:v>0.48300000000000032</c:v>
                </c:pt>
                <c:pt idx="570">
                  <c:v>0.48600000000000032</c:v>
                </c:pt>
                <c:pt idx="571">
                  <c:v>0.49200000000000038</c:v>
                </c:pt>
                <c:pt idx="572">
                  <c:v>0.48800000000000032</c:v>
                </c:pt>
                <c:pt idx="573">
                  <c:v>0.49700000000000094</c:v>
                </c:pt>
                <c:pt idx="574">
                  <c:v>0.505</c:v>
                </c:pt>
                <c:pt idx="575">
                  <c:v>0.49500000000000038</c:v>
                </c:pt>
                <c:pt idx="576">
                  <c:v>0.49200000000000038</c:v>
                </c:pt>
                <c:pt idx="577">
                  <c:v>0.48300000000000032</c:v>
                </c:pt>
                <c:pt idx="578">
                  <c:v>0.49400000000000038</c:v>
                </c:pt>
                <c:pt idx="579">
                  <c:v>0.49300000000000038</c:v>
                </c:pt>
                <c:pt idx="580">
                  <c:v>0.50800000000000001</c:v>
                </c:pt>
                <c:pt idx="581">
                  <c:v>0.52200000000000002</c:v>
                </c:pt>
                <c:pt idx="582">
                  <c:v>0.52300000000000002</c:v>
                </c:pt>
                <c:pt idx="583">
                  <c:v>0.52200000000000002</c:v>
                </c:pt>
                <c:pt idx="584">
                  <c:v>0.52400000000000002</c:v>
                </c:pt>
                <c:pt idx="585">
                  <c:v>0.52100000000000002</c:v>
                </c:pt>
                <c:pt idx="586">
                  <c:v>0.51700000000000002</c:v>
                </c:pt>
                <c:pt idx="587">
                  <c:v>0.51600000000000001</c:v>
                </c:pt>
                <c:pt idx="588">
                  <c:v>0.51</c:v>
                </c:pt>
                <c:pt idx="589">
                  <c:v>0.50900000000000001</c:v>
                </c:pt>
                <c:pt idx="590">
                  <c:v>0.504</c:v>
                </c:pt>
                <c:pt idx="591">
                  <c:v>0.51500000000000001</c:v>
                </c:pt>
                <c:pt idx="592">
                  <c:v>0.50900000000000001</c:v>
                </c:pt>
                <c:pt idx="593">
                  <c:v>0.50600000000000001</c:v>
                </c:pt>
                <c:pt idx="594">
                  <c:v>0.505</c:v>
                </c:pt>
                <c:pt idx="595">
                  <c:v>0.52600000000000002</c:v>
                </c:pt>
                <c:pt idx="596">
                  <c:v>0.53100000000000003</c:v>
                </c:pt>
                <c:pt idx="597">
                  <c:v>0.53500000000000003</c:v>
                </c:pt>
                <c:pt idx="598">
                  <c:v>0.53400000000000003</c:v>
                </c:pt>
                <c:pt idx="599">
                  <c:v>0.55400000000000005</c:v>
                </c:pt>
                <c:pt idx="600">
                  <c:v>0.56599999999999995</c:v>
                </c:pt>
                <c:pt idx="601">
                  <c:v>0.56299999999999994</c:v>
                </c:pt>
                <c:pt idx="602">
                  <c:v>0.55400000000000005</c:v>
                </c:pt>
                <c:pt idx="603">
                  <c:v>0.55800000000000005</c:v>
                </c:pt>
                <c:pt idx="604">
                  <c:v>0.55600000000000005</c:v>
                </c:pt>
                <c:pt idx="605">
                  <c:v>0.55400000000000005</c:v>
                </c:pt>
                <c:pt idx="606">
                  <c:v>0.55400000000000005</c:v>
                </c:pt>
                <c:pt idx="607">
                  <c:v>0.54800000000000004</c:v>
                </c:pt>
                <c:pt idx="608">
                  <c:v>0.55400000000000005</c:v>
                </c:pt>
                <c:pt idx="609">
                  <c:v>0.55900000000000005</c:v>
                </c:pt>
                <c:pt idx="610">
                  <c:v>0.56999999999999995</c:v>
                </c:pt>
                <c:pt idx="611">
                  <c:v>0.58300000000000063</c:v>
                </c:pt>
                <c:pt idx="612">
                  <c:v>0.56999999999999995</c:v>
                </c:pt>
                <c:pt idx="613">
                  <c:v>0.56899999999999995</c:v>
                </c:pt>
                <c:pt idx="614">
                  <c:v>0.57199999999999995</c:v>
                </c:pt>
                <c:pt idx="615">
                  <c:v>0.58300000000000063</c:v>
                </c:pt>
                <c:pt idx="616">
                  <c:v>0.59300000000000064</c:v>
                </c:pt>
                <c:pt idx="617">
                  <c:v>0.59900000000000064</c:v>
                </c:pt>
                <c:pt idx="618">
                  <c:v>0.61000000000000065</c:v>
                </c:pt>
                <c:pt idx="619">
                  <c:v>0.63600000000000212</c:v>
                </c:pt>
                <c:pt idx="620">
                  <c:v>0.63300000000000212</c:v>
                </c:pt>
                <c:pt idx="621">
                  <c:v>0.63500000000000212</c:v>
                </c:pt>
                <c:pt idx="622">
                  <c:v>0.61500000000000188</c:v>
                </c:pt>
                <c:pt idx="623">
                  <c:v>0.59900000000000064</c:v>
                </c:pt>
                <c:pt idx="624">
                  <c:v>0.58000000000000063</c:v>
                </c:pt>
                <c:pt idx="625">
                  <c:v>0.57600000000000062</c:v>
                </c:pt>
                <c:pt idx="626">
                  <c:v>0.58000000000000063</c:v>
                </c:pt>
                <c:pt idx="627">
                  <c:v>0.57700000000000062</c:v>
                </c:pt>
                <c:pt idx="628">
                  <c:v>0.57900000000000063</c:v>
                </c:pt>
                <c:pt idx="629">
                  <c:v>0.59000000000000064</c:v>
                </c:pt>
                <c:pt idx="630">
                  <c:v>0.61400000000000188</c:v>
                </c:pt>
                <c:pt idx="631">
                  <c:v>0.61900000000000188</c:v>
                </c:pt>
                <c:pt idx="632">
                  <c:v>0.62300000000000189</c:v>
                </c:pt>
                <c:pt idx="633">
                  <c:v>0.61500000000000188</c:v>
                </c:pt>
                <c:pt idx="634">
                  <c:v>0.61600000000000188</c:v>
                </c:pt>
                <c:pt idx="635">
                  <c:v>0.60600000000000065</c:v>
                </c:pt>
                <c:pt idx="636">
                  <c:v>0.60500000000000065</c:v>
                </c:pt>
                <c:pt idx="637">
                  <c:v>0.59800000000000064</c:v>
                </c:pt>
                <c:pt idx="638">
                  <c:v>0.59800000000000064</c:v>
                </c:pt>
                <c:pt idx="639">
                  <c:v>0.58500000000000063</c:v>
                </c:pt>
                <c:pt idx="640">
                  <c:v>0.57500000000000062</c:v>
                </c:pt>
                <c:pt idx="641">
                  <c:v>0.57600000000000062</c:v>
                </c:pt>
                <c:pt idx="642">
                  <c:v>0.58300000000000063</c:v>
                </c:pt>
                <c:pt idx="643">
                  <c:v>0.62200000000000188</c:v>
                </c:pt>
                <c:pt idx="644">
                  <c:v>0.625000000000002</c:v>
                </c:pt>
                <c:pt idx="645">
                  <c:v>0.62200000000000188</c:v>
                </c:pt>
                <c:pt idx="646">
                  <c:v>0.59300000000000064</c:v>
                </c:pt>
                <c:pt idx="647">
                  <c:v>0.59500000000000064</c:v>
                </c:pt>
                <c:pt idx="648">
                  <c:v>0.62300000000000189</c:v>
                </c:pt>
                <c:pt idx="649">
                  <c:v>0.64600000000000213</c:v>
                </c:pt>
                <c:pt idx="650">
                  <c:v>0.67200000000000248</c:v>
                </c:pt>
                <c:pt idx="651">
                  <c:v>0.68300000000000172</c:v>
                </c:pt>
                <c:pt idx="652">
                  <c:v>0.69900000000000184</c:v>
                </c:pt>
                <c:pt idx="653">
                  <c:v>0.70000000000000062</c:v>
                </c:pt>
                <c:pt idx="654">
                  <c:v>0.69500000000000184</c:v>
                </c:pt>
                <c:pt idx="655">
                  <c:v>0.68600000000000172</c:v>
                </c:pt>
                <c:pt idx="656">
                  <c:v>0.67400000000000249</c:v>
                </c:pt>
                <c:pt idx="657">
                  <c:v>0.66100000000000236</c:v>
                </c:pt>
                <c:pt idx="658">
                  <c:v>0.66900000000000248</c:v>
                </c:pt>
                <c:pt idx="659">
                  <c:v>0.69600000000000184</c:v>
                </c:pt>
                <c:pt idx="660">
                  <c:v>0.70800000000000063</c:v>
                </c:pt>
                <c:pt idx="661">
                  <c:v>0.69200000000000184</c:v>
                </c:pt>
                <c:pt idx="662">
                  <c:v>0.66900000000000248</c:v>
                </c:pt>
                <c:pt idx="663">
                  <c:v>0.67300000000000249</c:v>
                </c:pt>
                <c:pt idx="664">
                  <c:v>0.68100000000000172</c:v>
                </c:pt>
                <c:pt idx="665">
                  <c:v>0.67300000000000249</c:v>
                </c:pt>
                <c:pt idx="666">
                  <c:v>0.67500000000000249</c:v>
                </c:pt>
                <c:pt idx="667">
                  <c:v>0.68600000000000172</c:v>
                </c:pt>
                <c:pt idx="668">
                  <c:v>0.72100000000000064</c:v>
                </c:pt>
                <c:pt idx="669">
                  <c:v>0.72000000000000064</c:v>
                </c:pt>
                <c:pt idx="670">
                  <c:v>0.71100000000000063</c:v>
                </c:pt>
                <c:pt idx="671">
                  <c:v>0.68300000000000172</c:v>
                </c:pt>
                <c:pt idx="672">
                  <c:v>0.68000000000000171</c:v>
                </c:pt>
                <c:pt idx="673">
                  <c:v>0.69000000000000195</c:v>
                </c:pt>
                <c:pt idx="674">
                  <c:v>0.70900000000000063</c:v>
                </c:pt>
                <c:pt idx="675">
                  <c:v>0.72700000000000065</c:v>
                </c:pt>
                <c:pt idx="676">
                  <c:v>0.72400000000000064</c:v>
                </c:pt>
                <c:pt idx="677">
                  <c:v>0.71000000000000063</c:v>
                </c:pt>
                <c:pt idx="678">
                  <c:v>0.69500000000000184</c:v>
                </c:pt>
                <c:pt idx="679">
                  <c:v>0.68600000000000172</c:v>
                </c:pt>
                <c:pt idx="680">
                  <c:v>0.67200000000000248</c:v>
                </c:pt>
                <c:pt idx="681">
                  <c:v>0.6780000000000026</c:v>
                </c:pt>
                <c:pt idx="682">
                  <c:v>0.71100000000000063</c:v>
                </c:pt>
                <c:pt idx="683">
                  <c:v>0.73700000000000065</c:v>
                </c:pt>
                <c:pt idx="684">
                  <c:v>0.73500000000000065</c:v>
                </c:pt>
                <c:pt idx="685">
                  <c:v>0.73000000000000065</c:v>
                </c:pt>
                <c:pt idx="686">
                  <c:v>0.73100000000000065</c:v>
                </c:pt>
                <c:pt idx="687">
                  <c:v>0.73900000000000188</c:v>
                </c:pt>
                <c:pt idx="688">
                  <c:v>0.73900000000000188</c:v>
                </c:pt>
                <c:pt idx="689">
                  <c:v>0.74800000000000189</c:v>
                </c:pt>
                <c:pt idx="690">
                  <c:v>0.75900000000000212</c:v>
                </c:pt>
                <c:pt idx="691">
                  <c:v>0.75500000000000211</c:v>
                </c:pt>
                <c:pt idx="692">
                  <c:v>0.75200000000000211</c:v>
                </c:pt>
                <c:pt idx="693">
                  <c:v>0.75500000000000211</c:v>
                </c:pt>
                <c:pt idx="694">
                  <c:v>0.74900000000000189</c:v>
                </c:pt>
                <c:pt idx="695">
                  <c:v>0.74200000000000188</c:v>
                </c:pt>
                <c:pt idx="696">
                  <c:v>0.72100000000000064</c:v>
                </c:pt>
                <c:pt idx="697">
                  <c:v>0.71800000000000064</c:v>
                </c:pt>
                <c:pt idx="698">
                  <c:v>0.72500000000000064</c:v>
                </c:pt>
                <c:pt idx="699">
                  <c:v>0.72800000000000065</c:v>
                </c:pt>
                <c:pt idx="700">
                  <c:v>0.72700000000000065</c:v>
                </c:pt>
                <c:pt idx="701">
                  <c:v>0.71600000000000064</c:v>
                </c:pt>
                <c:pt idx="702">
                  <c:v>0.73800000000000165</c:v>
                </c:pt>
                <c:pt idx="703">
                  <c:v>0.76900000000000213</c:v>
                </c:pt>
                <c:pt idx="704">
                  <c:v>0.80100000000000005</c:v>
                </c:pt>
                <c:pt idx="705">
                  <c:v>0.81499999999999995</c:v>
                </c:pt>
                <c:pt idx="706">
                  <c:v>0.8</c:v>
                </c:pt>
                <c:pt idx="707">
                  <c:v>0.78900000000000003</c:v>
                </c:pt>
                <c:pt idx="708">
                  <c:v>0.75300000000000211</c:v>
                </c:pt>
                <c:pt idx="709">
                  <c:v>0.76600000000000212</c:v>
                </c:pt>
                <c:pt idx="710">
                  <c:v>0.76200000000000212</c:v>
                </c:pt>
                <c:pt idx="711">
                  <c:v>0.79600000000000004</c:v>
                </c:pt>
                <c:pt idx="712">
                  <c:v>0.80300000000000005</c:v>
                </c:pt>
                <c:pt idx="713">
                  <c:v>0.81100000000000005</c:v>
                </c:pt>
                <c:pt idx="714">
                  <c:v>0.79600000000000004</c:v>
                </c:pt>
                <c:pt idx="715">
                  <c:v>0.78300000000000003</c:v>
                </c:pt>
                <c:pt idx="716">
                  <c:v>0.79100000000000004</c:v>
                </c:pt>
                <c:pt idx="717">
                  <c:v>0.81</c:v>
                </c:pt>
                <c:pt idx="718">
                  <c:v>0.82399999999999995</c:v>
                </c:pt>
                <c:pt idx="719">
                  <c:v>0.82099999999999995</c:v>
                </c:pt>
                <c:pt idx="720">
                  <c:v>0.81599999999999995</c:v>
                </c:pt>
                <c:pt idx="721">
                  <c:v>0.80800000000000005</c:v>
                </c:pt>
                <c:pt idx="722">
                  <c:v>0.80700000000000005</c:v>
                </c:pt>
                <c:pt idx="723">
                  <c:v>0.80500000000000005</c:v>
                </c:pt>
                <c:pt idx="724">
                  <c:v>0.80800000000000005</c:v>
                </c:pt>
                <c:pt idx="725">
                  <c:v>0.81200000000000061</c:v>
                </c:pt>
                <c:pt idx="726">
                  <c:v>0.8</c:v>
                </c:pt>
                <c:pt idx="727">
                  <c:v>0.79200000000000004</c:v>
                </c:pt>
                <c:pt idx="728">
                  <c:v>0.77800000000000102</c:v>
                </c:pt>
                <c:pt idx="729">
                  <c:v>0.79900000000000004</c:v>
                </c:pt>
                <c:pt idx="730">
                  <c:v>0.82399999999999995</c:v>
                </c:pt>
                <c:pt idx="731">
                  <c:v>0.85900000000000065</c:v>
                </c:pt>
                <c:pt idx="732">
                  <c:v>0.84600000000000064</c:v>
                </c:pt>
                <c:pt idx="733">
                  <c:v>0.83300000000000063</c:v>
                </c:pt>
                <c:pt idx="734">
                  <c:v>0.82199999999999995</c:v>
                </c:pt>
                <c:pt idx="735">
                  <c:v>0.85300000000000065</c:v>
                </c:pt>
                <c:pt idx="736">
                  <c:v>0.85800000000000065</c:v>
                </c:pt>
                <c:pt idx="737">
                  <c:v>0.85800000000000065</c:v>
                </c:pt>
                <c:pt idx="738">
                  <c:v>0.82800000000000062</c:v>
                </c:pt>
                <c:pt idx="739">
                  <c:v>0.82000000000000062</c:v>
                </c:pt>
                <c:pt idx="740">
                  <c:v>0.80100000000000005</c:v>
                </c:pt>
                <c:pt idx="741">
                  <c:v>0.79300000000000004</c:v>
                </c:pt>
                <c:pt idx="742">
                  <c:v>0.78400000000000003</c:v>
                </c:pt>
                <c:pt idx="743">
                  <c:v>0.79600000000000004</c:v>
                </c:pt>
                <c:pt idx="744">
                  <c:v>0.81799999999999995</c:v>
                </c:pt>
                <c:pt idx="745">
                  <c:v>0.84400000000000064</c:v>
                </c:pt>
                <c:pt idx="746">
                  <c:v>0.85100000000000064</c:v>
                </c:pt>
                <c:pt idx="747">
                  <c:v>0.84800000000000064</c:v>
                </c:pt>
                <c:pt idx="748">
                  <c:v>0.81699999999999995</c:v>
                </c:pt>
                <c:pt idx="749">
                  <c:v>0.81899999999999995</c:v>
                </c:pt>
                <c:pt idx="750">
                  <c:v>0.83500000000000063</c:v>
                </c:pt>
                <c:pt idx="751">
                  <c:v>0.87200000000000188</c:v>
                </c:pt>
                <c:pt idx="752">
                  <c:v>0.88300000000000123</c:v>
                </c:pt>
                <c:pt idx="753">
                  <c:v>0.87600000000000211</c:v>
                </c:pt>
                <c:pt idx="754">
                  <c:v>0.86400000000000188</c:v>
                </c:pt>
                <c:pt idx="755">
                  <c:v>0.84500000000000064</c:v>
                </c:pt>
                <c:pt idx="756">
                  <c:v>0.83900000000000063</c:v>
                </c:pt>
                <c:pt idx="757">
                  <c:v>0.82600000000000062</c:v>
                </c:pt>
                <c:pt idx="758">
                  <c:v>0.84500000000000064</c:v>
                </c:pt>
                <c:pt idx="759">
                  <c:v>0.87000000000000188</c:v>
                </c:pt>
                <c:pt idx="760">
                  <c:v>0.88700000000000123</c:v>
                </c:pt>
                <c:pt idx="761">
                  <c:v>0.86800000000000188</c:v>
                </c:pt>
                <c:pt idx="762">
                  <c:v>0.86500000000000188</c:v>
                </c:pt>
                <c:pt idx="763">
                  <c:v>0.86300000000000165</c:v>
                </c:pt>
                <c:pt idx="764">
                  <c:v>0.88100000000000123</c:v>
                </c:pt>
                <c:pt idx="765">
                  <c:v>0.88000000000000123</c:v>
                </c:pt>
                <c:pt idx="766">
                  <c:v>0.89100000000000124</c:v>
                </c:pt>
                <c:pt idx="767">
                  <c:v>0.89500000000000124</c:v>
                </c:pt>
                <c:pt idx="768">
                  <c:v>0.9</c:v>
                </c:pt>
                <c:pt idx="769">
                  <c:v>0.88900000000000123</c:v>
                </c:pt>
                <c:pt idx="770">
                  <c:v>0.87000000000000188</c:v>
                </c:pt>
                <c:pt idx="771">
                  <c:v>0.85400000000000065</c:v>
                </c:pt>
                <c:pt idx="772">
                  <c:v>0.85800000000000065</c:v>
                </c:pt>
                <c:pt idx="773">
                  <c:v>0.86600000000000188</c:v>
                </c:pt>
                <c:pt idx="774">
                  <c:v>0.84400000000000064</c:v>
                </c:pt>
                <c:pt idx="775">
                  <c:v>0.85600000000000065</c:v>
                </c:pt>
                <c:pt idx="776">
                  <c:v>0.86200000000000065</c:v>
                </c:pt>
                <c:pt idx="777">
                  <c:v>0.89900000000000124</c:v>
                </c:pt>
                <c:pt idx="778">
                  <c:v>0.87900000000000211</c:v>
                </c:pt>
                <c:pt idx="779">
                  <c:v>0.88600000000000123</c:v>
                </c:pt>
                <c:pt idx="780">
                  <c:v>0.87300000000000189</c:v>
                </c:pt>
                <c:pt idx="781">
                  <c:v>0.88600000000000123</c:v>
                </c:pt>
                <c:pt idx="782">
                  <c:v>0.88700000000000123</c:v>
                </c:pt>
                <c:pt idx="783">
                  <c:v>0.88900000000000123</c:v>
                </c:pt>
                <c:pt idx="784">
                  <c:v>0.88100000000000123</c:v>
                </c:pt>
                <c:pt idx="785">
                  <c:v>0.87900000000000211</c:v>
                </c:pt>
                <c:pt idx="786">
                  <c:v>0.89900000000000124</c:v>
                </c:pt>
                <c:pt idx="787">
                  <c:v>0.90400000000000003</c:v>
                </c:pt>
                <c:pt idx="788">
                  <c:v>0.91500000000000004</c:v>
                </c:pt>
                <c:pt idx="789">
                  <c:v>0.90500000000000003</c:v>
                </c:pt>
                <c:pt idx="790">
                  <c:v>0.91500000000000004</c:v>
                </c:pt>
                <c:pt idx="791">
                  <c:v>0.92300000000000004</c:v>
                </c:pt>
                <c:pt idx="792">
                  <c:v>0.90800000000000003</c:v>
                </c:pt>
                <c:pt idx="793">
                  <c:v>0.88900000000000123</c:v>
                </c:pt>
                <c:pt idx="794">
                  <c:v>0.84600000000000064</c:v>
                </c:pt>
                <c:pt idx="795">
                  <c:v>0.85100000000000064</c:v>
                </c:pt>
                <c:pt idx="796">
                  <c:v>0.86800000000000188</c:v>
                </c:pt>
                <c:pt idx="797">
                  <c:v>0.90700000000000003</c:v>
                </c:pt>
                <c:pt idx="798">
                  <c:v>0.92300000000000004</c:v>
                </c:pt>
                <c:pt idx="799">
                  <c:v>0.92500000000000004</c:v>
                </c:pt>
                <c:pt idx="800">
                  <c:v>0.9</c:v>
                </c:pt>
                <c:pt idx="801">
                  <c:v>0.89300000000000124</c:v>
                </c:pt>
                <c:pt idx="802">
                  <c:v>0.89700000000000124</c:v>
                </c:pt>
                <c:pt idx="803">
                  <c:v>0.93100000000000005</c:v>
                </c:pt>
                <c:pt idx="804">
                  <c:v>0.96000000000000063</c:v>
                </c:pt>
                <c:pt idx="805">
                  <c:v>0.96600000000000064</c:v>
                </c:pt>
                <c:pt idx="806">
                  <c:v>0.94799999999999995</c:v>
                </c:pt>
                <c:pt idx="807">
                  <c:v>0.94299999999999995</c:v>
                </c:pt>
                <c:pt idx="808">
                  <c:v>0.92500000000000004</c:v>
                </c:pt>
                <c:pt idx="809">
                  <c:v>0.91100000000000003</c:v>
                </c:pt>
                <c:pt idx="810">
                  <c:v>0.87700000000000211</c:v>
                </c:pt>
                <c:pt idx="811">
                  <c:v>0.88600000000000123</c:v>
                </c:pt>
                <c:pt idx="812">
                  <c:v>0.90800000000000003</c:v>
                </c:pt>
                <c:pt idx="813">
                  <c:v>0.94000000000000061</c:v>
                </c:pt>
                <c:pt idx="814">
                  <c:v>0.93200000000000005</c:v>
                </c:pt>
                <c:pt idx="815">
                  <c:v>0.91600000000000004</c:v>
                </c:pt>
                <c:pt idx="816">
                  <c:v>0.88800000000000123</c:v>
                </c:pt>
                <c:pt idx="817">
                  <c:v>0.88200000000000123</c:v>
                </c:pt>
                <c:pt idx="818">
                  <c:v>0.87700000000000211</c:v>
                </c:pt>
                <c:pt idx="819">
                  <c:v>0.88400000000000123</c:v>
                </c:pt>
                <c:pt idx="820">
                  <c:v>0.90800000000000003</c:v>
                </c:pt>
                <c:pt idx="821">
                  <c:v>0.92200000000000004</c:v>
                </c:pt>
                <c:pt idx="822">
                  <c:v>0.92900000000000005</c:v>
                </c:pt>
                <c:pt idx="823">
                  <c:v>0.93</c:v>
                </c:pt>
                <c:pt idx="824">
                  <c:v>0.91800000000000004</c:v>
                </c:pt>
                <c:pt idx="825">
                  <c:v>0.93899999999999995</c:v>
                </c:pt>
                <c:pt idx="826">
                  <c:v>0.94099999999999995</c:v>
                </c:pt>
                <c:pt idx="827">
                  <c:v>0.98099999999999998</c:v>
                </c:pt>
                <c:pt idx="828">
                  <c:v>0.98499999999999999</c:v>
                </c:pt>
                <c:pt idx="829">
                  <c:v>0.97100000000000053</c:v>
                </c:pt>
                <c:pt idx="830">
                  <c:v>0.94799999999999995</c:v>
                </c:pt>
                <c:pt idx="831">
                  <c:v>0.94099999999999995</c:v>
                </c:pt>
                <c:pt idx="832">
                  <c:v>0.95600000000000063</c:v>
                </c:pt>
                <c:pt idx="833">
                  <c:v>0.96600000000000064</c:v>
                </c:pt>
                <c:pt idx="834">
                  <c:v>0.95400000000000063</c:v>
                </c:pt>
                <c:pt idx="835">
                  <c:v>0.94099999999999995</c:v>
                </c:pt>
                <c:pt idx="836">
                  <c:v>0.91</c:v>
                </c:pt>
                <c:pt idx="837">
                  <c:v>0.88400000000000123</c:v>
                </c:pt>
                <c:pt idx="838">
                  <c:v>0.88600000000000123</c:v>
                </c:pt>
                <c:pt idx="839">
                  <c:v>0.89900000000000124</c:v>
                </c:pt>
                <c:pt idx="840">
                  <c:v>0.93300000000000005</c:v>
                </c:pt>
                <c:pt idx="841">
                  <c:v>0.93500000000000005</c:v>
                </c:pt>
                <c:pt idx="842">
                  <c:v>0.93899999999999995</c:v>
                </c:pt>
                <c:pt idx="843">
                  <c:v>0.92700000000000005</c:v>
                </c:pt>
                <c:pt idx="844">
                  <c:v>0.93400000000000005</c:v>
                </c:pt>
                <c:pt idx="845">
                  <c:v>0.95700000000000063</c:v>
                </c:pt>
                <c:pt idx="846">
                  <c:v>0.95100000000000062</c:v>
                </c:pt>
                <c:pt idx="847">
                  <c:v>0.96000000000000063</c:v>
                </c:pt>
                <c:pt idx="848">
                  <c:v>0.95900000000000063</c:v>
                </c:pt>
                <c:pt idx="849">
                  <c:v>0.98199999999999998</c:v>
                </c:pt>
                <c:pt idx="850">
                  <c:v>0.98</c:v>
                </c:pt>
                <c:pt idx="851">
                  <c:v>0.93700000000000061</c:v>
                </c:pt>
                <c:pt idx="852">
                  <c:v>0.90800000000000003</c:v>
                </c:pt>
                <c:pt idx="853">
                  <c:v>0.86800000000000188</c:v>
                </c:pt>
                <c:pt idx="854">
                  <c:v>0.88300000000000123</c:v>
                </c:pt>
                <c:pt idx="855">
                  <c:v>0.89500000000000124</c:v>
                </c:pt>
                <c:pt idx="856">
                  <c:v>0.92200000000000004</c:v>
                </c:pt>
                <c:pt idx="857">
                  <c:v>0.93</c:v>
                </c:pt>
                <c:pt idx="858">
                  <c:v>0.92200000000000004</c:v>
                </c:pt>
                <c:pt idx="859">
                  <c:v>0.90700000000000003</c:v>
                </c:pt>
                <c:pt idx="860">
                  <c:v>0.90800000000000003</c:v>
                </c:pt>
                <c:pt idx="861">
                  <c:v>0.90200000000000002</c:v>
                </c:pt>
                <c:pt idx="862">
                  <c:v>0.91300000000000003</c:v>
                </c:pt>
                <c:pt idx="863">
                  <c:v>0.92</c:v>
                </c:pt>
                <c:pt idx="864">
                  <c:v>0.93799999999999994</c:v>
                </c:pt>
                <c:pt idx="865">
                  <c:v>0.94000000000000061</c:v>
                </c:pt>
                <c:pt idx="866">
                  <c:v>0.94199999999999995</c:v>
                </c:pt>
                <c:pt idx="867">
                  <c:v>0.93600000000000005</c:v>
                </c:pt>
                <c:pt idx="868">
                  <c:v>0.93300000000000005</c:v>
                </c:pt>
                <c:pt idx="869">
                  <c:v>0.91800000000000004</c:v>
                </c:pt>
                <c:pt idx="870">
                  <c:v>0.92200000000000004</c:v>
                </c:pt>
                <c:pt idx="871">
                  <c:v>0.94299999999999995</c:v>
                </c:pt>
                <c:pt idx="872">
                  <c:v>0.98199999999999998</c:v>
                </c:pt>
                <c:pt idx="873">
                  <c:v>1</c:v>
                </c:pt>
                <c:pt idx="874">
                  <c:v>0.99199999999999999</c:v>
                </c:pt>
                <c:pt idx="875">
                  <c:v>0.94299999999999995</c:v>
                </c:pt>
                <c:pt idx="876">
                  <c:v>0.91900000000000004</c:v>
                </c:pt>
                <c:pt idx="877">
                  <c:v>0.90900000000000003</c:v>
                </c:pt>
                <c:pt idx="878">
                  <c:v>0.93600000000000005</c:v>
                </c:pt>
                <c:pt idx="879">
                  <c:v>0.92800000000000005</c:v>
                </c:pt>
                <c:pt idx="880">
                  <c:v>0.93799999999999994</c:v>
                </c:pt>
                <c:pt idx="881">
                  <c:v>0.94799999999999995</c:v>
                </c:pt>
                <c:pt idx="882">
                  <c:v>0.96000000000000063</c:v>
                </c:pt>
                <c:pt idx="883">
                  <c:v>0.95300000000000062</c:v>
                </c:pt>
                <c:pt idx="884">
                  <c:v>0.93799999999999994</c:v>
                </c:pt>
                <c:pt idx="885">
                  <c:v>0.93600000000000005</c:v>
                </c:pt>
                <c:pt idx="886">
                  <c:v>0.91600000000000004</c:v>
                </c:pt>
                <c:pt idx="887">
                  <c:v>0.88100000000000123</c:v>
                </c:pt>
                <c:pt idx="888">
                  <c:v>0.87300000000000189</c:v>
                </c:pt>
                <c:pt idx="889">
                  <c:v>0.86700000000000188</c:v>
                </c:pt>
                <c:pt idx="890">
                  <c:v>0.9</c:v>
                </c:pt>
                <c:pt idx="891">
                  <c:v>0.93500000000000005</c:v>
                </c:pt>
                <c:pt idx="892">
                  <c:v>0.96400000000000063</c:v>
                </c:pt>
                <c:pt idx="893">
                  <c:v>0.96300000000000063</c:v>
                </c:pt>
                <c:pt idx="894">
                  <c:v>0.93700000000000061</c:v>
                </c:pt>
                <c:pt idx="895">
                  <c:v>0.90400000000000003</c:v>
                </c:pt>
                <c:pt idx="896">
                  <c:v>0.88500000000000123</c:v>
                </c:pt>
                <c:pt idx="897">
                  <c:v>0.86600000000000188</c:v>
                </c:pt>
                <c:pt idx="898">
                  <c:v>0.87000000000000188</c:v>
                </c:pt>
                <c:pt idx="899">
                  <c:v>0.86300000000000165</c:v>
                </c:pt>
                <c:pt idx="900">
                  <c:v>0.86700000000000188</c:v>
                </c:pt>
                <c:pt idx="901">
                  <c:v>0.88100000000000123</c:v>
                </c:pt>
                <c:pt idx="902">
                  <c:v>0.89000000000000123</c:v>
                </c:pt>
                <c:pt idx="903">
                  <c:v>0.88000000000000123</c:v>
                </c:pt>
                <c:pt idx="904">
                  <c:v>0.86900000000000188</c:v>
                </c:pt>
                <c:pt idx="905">
                  <c:v>0.85800000000000065</c:v>
                </c:pt>
                <c:pt idx="906">
                  <c:v>0.85800000000000065</c:v>
                </c:pt>
                <c:pt idx="907">
                  <c:v>0.86200000000000065</c:v>
                </c:pt>
                <c:pt idx="908">
                  <c:v>0.88500000000000123</c:v>
                </c:pt>
                <c:pt idx="909">
                  <c:v>0.92300000000000004</c:v>
                </c:pt>
                <c:pt idx="910">
                  <c:v>0.94299999999999995</c:v>
                </c:pt>
                <c:pt idx="911">
                  <c:v>0.93899999999999995</c:v>
                </c:pt>
                <c:pt idx="912">
                  <c:v>0.92200000000000004</c:v>
                </c:pt>
                <c:pt idx="913">
                  <c:v>0.91400000000000003</c:v>
                </c:pt>
                <c:pt idx="914">
                  <c:v>0.91900000000000004</c:v>
                </c:pt>
                <c:pt idx="915">
                  <c:v>0.90400000000000003</c:v>
                </c:pt>
                <c:pt idx="916">
                  <c:v>0.88300000000000123</c:v>
                </c:pt>
                <c:pt idx="917">
                  <c:v>0.88200000000000123</c:v>
                </c:pt>
                <c:pt idx="918">
                  <c:v>0.89100000000000124</c:v>
                </c:pt>
                <c:pt idx="919">
                  <c:v>0.90900000000000003</c:v>
                </c:pt>
                <c:pt idx="920">
                  <c:v>0.90200000000000002</c:v>
                </c:pt>
                <c:pt idx="921">
                  <c:v>0.91100000000000003</c:v>
                </c:pt>
                <c:pt idx="922">
                  <c:v>0.90500000000000003</c:v>
                </c:pt>
                <c:pt idx="923">
                  <c:v>0.92300000000000004</c:v>
                </c:pt>
                <c:pt idx="924">
                  <c:v>0.93799999999999994</c:v>
                </c:pt>
                <c:pt idx="925">
                  <c:v>0.93400000000000005</c:v>
                </c:pt>
                <c:pt idx="926">
                  <c:v>0.91400000000000003</c:v>
                </c:pt>
                <c:pt idx="927">
                  <c:v>0.87200000000000188</c:v>
                </c:pt>
                <c:pt idx="928">
                  <c:v>0.87800000000000211</c:v>
                </c:pt>
                <c:pt idx="929">
                  <c:v>0.87200000000000188</c:v>
                </c:pt>
                <c:pt idx="930">
                  <c:v>0.88100000000000123</c:v>
                </c:pt>
                <c:pt idx="931">
                  <c:v>0.89000000000000123</c:v>
                </c:pt>
                <c:pt idx="932">
                  <c:v>0.91</c:v>
                </c:pt>
                <c:pt idx="933">
                  <c:v>0.92100000000000004</c:v>
                </c:pt>
                <c:pt idx="934">
                  <c:v>0.91800000000000004</c:v>
                </c:pt>
                <c:pt idx="935">
                  <c:v>0.89300000000000124</c:v>
                </c:pt>
                <c:pt idx="936">
                  <c:v>0.89000000000000123</c:v>
                </c:pt>
                <c:pt idx="937">
                  <c:v>0.87000000000000188</c:v>
                </c:pt>
                <c:pt idx="938">
                  <c:v>0.86800000000000188</c:v>
                </c:pt>
                <c:pt idx="939">
                  <c:v>0.85800000000000065</c:v>
                </c:pt>
                <c:pt idx="940">
                  <c:v>0.87200000000000188</c:v>
                </c:pt>
                <c:pt idx="941">
                  <c:v>0.89500000000000124</c:v>
                </c:pt>
                <c:pt idx="942">
                  <c:v>0.89500000000000124</c:v>
                </c:pt>
                <c:pt idx="943">
                  <c:v>0.89100000000000124</c:v>
                </c:pt>
                <c:pt idx="944">
                  <c:v>0.87600000000000211</c:v>
                </c:pt>
                <c:pt idx="945">
                  <c:v>0.87200000000000188</c:v>
                </c:pt>
                <c:pt idx="946">
                  <c:v>0.85500000000000065</c:v>
                </c:pt>
                <c:pt idx="947">
                  <c:v>0.85200000000000065</c:v>
                </c:pt>
                <c:pt idx="948">
                  <c:v>0.85900000000000065</c:v>
                </c:pt>
                <c:pt idx="949">
                  <c:v>0.85600000000000065</c:v>
                </c:pt>
                <c:pt idx="950">
                  <c:v>0.86000000000000065</c:v>
                </c:pt>
                <c:pt idx="951">
                  <c:v>0.84300000000000064</c:v>
                </c:pt>
                <c:pt idx="952">
                  <c:v>0.85100000000000064</c:v>
                </c:pt>
                <c:pt idx="953">
                  <c:v>0.86800000000000188</c:v>
                </c:pt>
                <c:pt idx="954">
                  <c:v>0.91300000000000003</c:v>
                </c:pt>
                <c:pt idx="955">
                  <c:v>0.90700000000000003</c:v>
                </c:pt>
                <c:pt idx="956">
                  <c:v>0.9</c:v>
                </c:pt>
                <c:pt idx="957">
                  <c:v>0.88100000000000123</c:v>
                </c:pt>
                <c:pt idx="958">
                  <c:v>0.89700000000000124</c:v>
                </c:pt>
                <c:pt idx="959">
                  <c:v>0.90400000000000003</c:v>
                </c:pt>
                <c:pt idx="960">
                  <c:v>0.89900000000000124</c:v>
                </c:pt>
                <c:pt idx="961">
                  <c:v>0.90700000000000003</c:v>
                </c:pt>
                <c:pt idx="962">
                  <c:v>0.88600000000000123</c:v>
                </c:pt>
                <c:pt idx="963">
                  <c:v>0.89000000000000123</c:v>
                </c:pt>
                <c:pt idx="964">
                  <c:v>0.86300000000000165</c:v>
                </c:pt>
                <c:pt idx="965">
                  <c:v>0.85700000000000065</c:v>
                </c:pt>
                <c:pt idx="966">
                  <c:v>0.86000000000000065</c:v>
                </c:pt>
                <c:pt idx="967">
                  <c:v>0.87100000000000188</c:v>
                </c:pt>
                <c:pt idx="968">
                  <c:v>0.86400000000000188</c:v>
                </c:pt>
                <c:pt idx="969">
                  <c:v>0.83300000000000063</c:v>
                </c:pt>
                <c:pt idx="970">
                  <c:v>0.81899999999999995</c:v>
                </c:pt>
                <c:pt idx="971">
                  <c:v>0.82000000000000062</c:v>
                </c:pt>
                <c:pt idx="972">
                  <c:v>0.82399999999999995</c:v>
                </c:pt>
                <c:pt idx="973">
                  <c:v>0.83400000000000063</c:v>
                </c:pt>
                <c:pt idx="974">
                  <c:v>0.83500000000000063</c:v>
                </c:pt>
                <c:pt idx="975">
                  <c:v>0.84800000000000064</c:v>
                </c:pt>
                <c:pt idx="976">
                  <c:v>0.84000000000000064</c:v>
                </c:pt>
                <c:pt idx="977">
                  <c:v>0.83900000000000063</c:v>
                </c:pt>
                <c:pt idx="978">
                  <c:v>0.80900000000000005</c:v>
                </c:pt>
                <c:pt idx="979">
                  <c:v>0.79800000000000004</c:v>
                </c:pt>
                <c:pt idx="980">
                  <c:v>0.78</c:v>
                </c:pt>
                <c:pt idx="981">
                  <c:v>0.77900000000000102</c:v>
                </c:pt>
                <c:pt idx="982">
                  <c:v>0.76600000000000212</c:v>
                </c:pt>
                <c:pt idx="983">
                  <c:v>0.78800000000000003</c:v>
                </c:pt>
                <c:pt idx="984">
                  <c:v>0.81399999999999995</c:v>
                </c:pt>
                <c:pt idx="985">
                  <c:v>0.84000000000000064</c:v>
                </c:pt>
                <c:pt idx="986">
                  <c:v>0.84600000000000064</c:v>
                </c:pt>
                <c:pt idx="987">
                  <c:v>0.84200000000000064</c:v>
                </c:pt>
                <c:pt idx="988">
                  <c:v>0.85300000000000065</c:v>
                </c:pt>
                <c:pt idx="989">
                  <c:v>0.85200000000000065</c:v>
                </c:pt>
                <c:pt idx="990">
                  <c:v>0.85600000000000065</c:v>
                </c:pt>
                <c:pt idx="991">
                  <c:v>0.85800000000000065</c:v>
                </c:pt>
                <c:pt idx="992">
                  <c:v>0.85500000000000065</c:v>
                </c:pt>
                <c:pt idx="993">
                  <c:v>0.83300000000000063</c:v>
                </c:pt>
                <c:pt idx="994">
                  <c:v>0.81899999999999995</c:v>
                </c:pt>
                <c:pt idx="995">
                  <c:v>0.79400000000000004</c:v>
                </c:pt>
                <c:pt idx="996">
                  <c:v>0.79100000000000004</c:v>
                </c:pt>
                <c:pt idx="997">
                  <c:v>0.79600000000000004</c:v>
                </c:pt>
                <c:pt idx="998">
                  <c:v>0.81200000000000061</c:v>
                </c:pt>
                <c:pt idx="999">
                  <c:v>0.83500000000000063</c:v>
                </c:pt>
                <c:pt idx="1000">
                  <c:v>0.82600000000000062</c:v>
                </c:pt>
                <c:pt idx="1001">
                  <c:v>0.81899999999999995</c:v>
                </c:pt>
                <c:pt idx="1002">
                  <c:v>0.81799999999999995</c:v>
                </c:pt>
                <c:pt idx="1003">
                  <c:v>0.81899999999999995</c:v>
                </c:pt>
                <c:pt idx="1004">
                  <c:v>0.84000000000000064</c:v>
                </c:pt>
                <c:pt idx="1005">
                  <c:v>0.83100000000000063</c:v>
                </c:pt>
                <c:pt idx="1006">
                  <c:v>0.83500000000000063</c:v>
                </c:pt>
                <c:pt idx="1007">
                  <c:v>0.80100000000000005</c:v>
                </c:pt>
                <c:pt idx="1008">
                  <c:v>0.79</c:v>
                </c:pt>
                <c:pt idx="1009">
                  <c:v>0.76700000000000212</c:v>
                </c:pt>
                <c:pt idx="1010">
                  <c:v>0.76800000000000213</c:v>
                </c:pt>
                <c:pt idx="1011">
                  <c:v>0.76000000000000212</c:v>
                </c:pt>
                <c:pt idx="1012">
                  <c:v>0.76200000000000212</c:v>
                </c:pt>
                <c:pt idx="1013">
                  <c:v>0.77800000000000102</c:v>
                </c:pt>
                <c:pt idx="1014">
                  <c:v>0.79100000000000004</c:v>
                </c:pt>
                <c:pt idx="1015">
                  <c:v>0.79300000000000004</c:v>
                </c:pt>
                <c:pt idx="1016">
                  <c:v>0.77300000000000102</c:v>
                </c:pt>
                <c:pt idx="1017">
                  <c:v>0.76400000000000212</c:v>
                </c:pt>
                <c:pt idx="1018">
                  <c:v>0.78600000000000003</c:v>
                </c:pt>
                <c:pt idx="1019">
                  <c:v>0.82000000000000062</c:v>
                </c:pt>
                <c:pt idx="1020">
                  <c:v>0.84200000000000064</c:v>
                </c:pt>
                <c:pt idx="1021">
                  <c:v>0.82900000000000063</c:v>
                </c:pt>
                <c:pt idx="1022">
                  <c:v>0.81399999999999995</c:v>
                </c:pt>
                <c:pt idx="1023">
                  <c:v>0.79200000000000004</c:v>
                </c:pt>
                <c:pt idx="1024">
                  <c:v>0.78100000000000003</c:v>
                </c:pt>
                <c:pt idx="1025">
                  <c:v>0.77100000000000102</c:v>
                </c:pt>
                <c:pt idx="1026">
                  <c:v>0.78200000000000003</c:v>
                </c:pt>
                <c:pt idx="1027">
                  <c:v>0.79800000000000004</c:v>
                </c:pt>
                <c:pt idx="1028">
                  <c:v>0.81799999999999995</c:v>
                </c:pt>
                <c:pt idx="1029">
                  <c:v>0.81</c:v>
                </c:pt>
                <c:pt idx="1030">
                  <c:v>0.79800000000000004</c:v>
                </c:pt>
                <c:pt idx="1031">
                  <c:v>0.78900000000000003</c:v>
                </c:pt>
                <c:pt idx="1032">
                  <c:v>0.79500000000000004</c:v>
                </c:pt>
                <c:pt idx="1033">
                  <c:v>0.79300000000000004</c:v>
                </c:pt>
                <c:pt idx="1034">
                  <c:v>0.77000000000000102</c:v>
                </c:pt>
                <c:pt idx="1035">
                  <c:v>0.75700000000000212</c:v>
                </c:pt>
                <c:pt idx="1036">
                  <c:v>0.74400000000000188</c:v>
                </c:pt>
                <c:pt idx="1037">
                  <c:v>0.73800000000000165</c:v>
                </c:pt>
                <c:pt idx="1038">
                  <c:v>0.72700000000000065</c:v>
                </c:pt>
                <c:pt idx="1039">
                  <c:v>0.71300000000000063</c:v>
                </c:pt>
                <c:pt idx="1040">
                  <c:v>0.70300000000000062</c:v>
                </c:pt>
                <c:pt idx="1041">
                  <c:v>0.70600000000000063</c:v>
                </c:pt>
                <c:pt idx="1042">
                  <c:v>0.71200000000000063</c:v>
                </c:pt>
                <c:pt idx="1043">
                  <c:v>0.72000000000000064</c:v>
                </c:pt>
                <c:pt idx="1044">
                  <c:v>0.70900000000000063</c:v>
                </c:pt>
                <c:pt idx="1045">
                  <c:v>0.69500000000000184</c:v>
                </c:pt>
                <c:pt idx="1046">
                  <c:v>0.68300000000000172</c:v>
                </c:pt>
                <c:pt idx="1047">
                  <c:v>0.69000000000000195</c:v>
                </c:pt>
                <c:pt idx="1048">
                  <c:v>0.71500000000000064</c:v>
                </c:pt>
                <c:pt idx="1049">
                  <c:v>0.72100000000000064</c:v>
                </c:pt>
                <c:pt idx="1050">
                  <c:v>0.73400000000000065</c:v>
                </c:pt>
                <c:pt idx="1051">
                  <c:v>0.72700000000000065</c:v>
                </c:pt>
                <c:pt idx="1052">
                  <c:v>0.73200000000000065</c:v>
                </c:pt>
                <c:pt idx="1053">
                  <c:v>0.72400000000000064</c:v>
                </c:pt>
                <c:pt idx="1054">
                  <c:v>0.73600000000000065</c:v>
                </c:pt>
                <c:pt idx="1055">
                  <c:v>0.74300000000000188</c:v>
                </c:pt>
                <c:pt idx="1056">
                  <c:v>0.74300000000000188</c:v>
                </c:pt>
                <c:pt idx="1057">
                  <c:v>0.73200000000000065</c:v>
                </c:pt>
                <c:pt idx="1058">
                  <c:v>0.72500000000000064</c:v>
                </c:pt>
                <c:pt idx="1059">
                  <c:v>0.72700000000000065</c:v>
                </c:pt>
                <c:pt idx="1060">
                  <c:v>0.72100000000000064</c:v>
                </c:pt>
                <c:pt idx="1061">
                  <c:v>0.71500000000000064</c:v>
                </c:pt>
                <c:pt idx="1062">
                  <c:v>0.70400000000000063</c:v>
                </c:pt>
                <c:pt idx="1063">
                  <c:v>0.71300000000000063</c:v>
                </c:pt>
                <c:pt idx="1064">
                  <c:v>0.71600000000000064</c:v>
                </c:pt>
                <c:pt idx="1065">
                  <c:v>0.70700000000000063</c:v>
                </c:pt>
                <c:pt idx="1066">
                  <c:v>0.69900000000000184</c:v>
                </c:pt>
                <c:pt idx="1067">
                  <c:v>0.70500000000000063</c:v>
                </c:pt>
                <c:pt idx="1068">
                  <c:v>0.70900000000000063</c:v>
                </c:pt>
                <c:pt idx="1069">
                  <c:v>0.71800000000000064</c:v>
                </c:pt>
                <c:pt idx="1070">
                  <c:v>0.72400000000000064</c:v>
                </c:pt>
                <c:pt idx="1071">
                  <c:v>0.72400000000000064</c:v>
                </c:pt>
                <c:pt idx="1072">
                  <c:v>0.72000000000000064</c:v>
                </c:pt>
                <c:pt idx="1073">
                  <c:v>0.70500000000000063</c:v>
                </c:pt>
                <c:pt idx="1074">
                  <c:v>0.69500000000000184</c:v>
                </c:pt>
                <c:pt idx="1075">
                  <c:v>0.69500000000000184</c:v>
                </c:pt>
                <c:pt idx="1076">
                  <c:v>0.68100000000000172</c:v>
                </c:pt>
                <c:pt idx="1077">
                  <c:v>0.68100000000000172</c:v>
                </c:pt>
                <c:pt idx="1078">
                  <c:v>0.66500000000000248</c:v>
                </c:pt>
                <c:pt idx="1079">
                  <c:v>0.65500000000000236</c:v>
                </c:pt>
                <c:pt idx="1080">
                  <c:v>0.64900000000000213</c:v>
                </c:pt>
                <c:pt idx="1081">
                  <c:v>0.63200000000000212</c:v>
                </c:pt>
                <c:pt idx="1082">
                  <c:v>0.63800000000000212</c:v>
                </c:pt>
                <c:pt idx="1083">
                  <c:v>0.63300000000000212</c:v>
                </c:pt>
                <c:pt idx="1084">
                  <c:v>0.63500000000000212</c:v>
                </c:pt>
                <c:pt idx="1085">
                  <c:v>0.64000000000000212</c:v>
                </c:pt>
                <c:pt idx="1086">
                  <c:v>0.64700000000000213</c:v>
                </c:pt>
                <c:pt idx="1087">
                  <c:v>0.66500000000000248</c:v>
                </c:pt>
                <c:pt idx="1088">
                  <c:v>0.66100000000000236</c:v>
                </c:pt>
                <c:pt idx="1089">
                  <c:v>0.64900000000000213</c:v>
                </c:pt>
                <c:pt idx="1090">
                  <c:v>0.62600000000000211</c:v>
                </c:pt>
                <c:pt idx="1091">
                  <c:v>0.60000000000000064</c:v>
                </c:pt>
                <c:pt idx="1092">
                  <c:v>0.58900000000000063</c:v>
                </c:pt>
                <c:pt idx="1093">
                  <c:v>0.59000000000000064</c:v>
                </c:pt>
                <c:pt idx="1094">
                  <c:v>0.60900000000000065</c:v>
                </c:pt>
                <c:pt idx="1095">
                  <c:v>0.62900000000000211</c:v>
                </c:pt>
                <c:pt idx="1096">
                  <c:v>0.63200000000000212</c:v>
                </c:pt>
                <c:pt idx="1097">
                  <c:v>0.62600000000000211</c:v>
                </c:pt>
                <c:pt idx="1098">
                  <c:v>0.625000000000002</c:v>
                </c:pt>
                <c:pt idx="1099">
                  <c:v>0.63500000000000212</c:v>
                </c:pt>
                <c:pt idx="1100">
                  <c:v>0.62600000000000211</c:v>
                </c:pt>
                <c:pt idx="1101">
                  <c:v>0.62800000000000211</c:v>
                </c:pt>
                <c:pt idx="1102">
                  <c:v>0.63200000000000212</c:v>
                </c:pt>
                <c:pt idx="1103">
                  <c:v>0.65400000000000236</c:v>
                </c:pt>
                <c:pt idx="1104">
                  <c:v>0.65300000000000236</c:v>
                </c:pt>
                <c:pt idx="1105">
                  <c:v>0.63300000000000212</c:v>
                </c:pt>
                <c:pt idx="1106">
                  <c:v>0.60300000000000065</c:v>
                </c:pt>
                <c:pt idx="1107">
                  <c:v>0.57199999999999995</c:v>
                </c:pt>
                <c:pt idx="1108">
                  <c:v>0.56399999999999995</c:v>
                </c:pt>
                <c:pt idx="1109">
                  <c:v>0.57700000000000062</c:v>
                </c:pt>
                <c:pt idx="1110">
                  <c:v>0.58800000000000063</c:v>
                </c:pt>
                <c:pt idx="1111">
                  <c:v>0.61300000000000165</c:v>
                </c:pt>
                <c:pt idx="1112">
                  <c:v>0.61100000000000065</c:v>
                </c:pt>
                <c:pt idx="1113">
                  <c:v>0.61900000000000188</c:v>
                </c:pt>
                <c:pt idx="1114">
                  <c:v>0.62100000000000188</c:v>
                </c:pt>
                <c:pt idx="1115">
                  <c:v>0.64100000000000212</c:v>
                </c:pt>
                <c:pt idx="1116">
                  <c:v>0.61600000000000188</c:v>
                </c:pt>
                <c:pt idx="1117">
                  <c:v>0.59600000000000064</c:v>
                </c:pt>
                <c:pt idx="1118">
                  <c:v>0.56399999999999995</c:v>
                </c:pt>
                <c:pt idx="1119">
                  <c:v>0.57099999999999995</c:v>
                </c:pt>
                <c:pt idx="1120">
                  <c:v>0.57399999999999995</c:v>
                </c:pt>
                <c:pt idx="1121">
                  <c:v>0.57700000000000062</c:v>
                </c:pt>
                <c:pt idx="1122">
                  <c:v>0.57900000000000063</c:v>
                </c:pt>
                <c:pt idx="1123">
                  <c:v>0.58000000000000063</c:v>
                </c:pt>
                <c:pt idx="1124">
                  <c:v>0.58200000000000063</c:v>
                </c:pt>
                <c:pt idx="1125">
                  <c:v>0.58600000000000063</c:v>
                </c:pt>
                <c:pt idx="1126">
                  <c:v>0.55700000000000005</c:v>
                </c:pt>
                <c:pt idx="1127">
                  <c:v>0.55500000000000005</c:v>
                </c:pt>
                <c:pt idx="1128">
                  <c:v>0.55000000000000004</c:v>
                </c:pt>
                <c:pt idx="1129">
                  <c:v>0.55400000000000005</c:v>
                </c:pt>
                <c:pt idx="1130">
                  <c:v>0.54200000000000004</c:v>
                </c:pt>
                <c:pt idx="1131">
                  <c:v>0.53400000000000003</c:v>
                </c:pt>
                <c:pt idx="1132">
                  <c:v>0.53600000000000003</c:v>
                </c:pt>
                <c:pt idx="1133">
                  <c:v>0.54600000000000004</c:v>
                </c:pt>
                <c:pt idx="1134">
                  <c:v>0.54700000000000004</c:v>
                </c:pt>
                <c:pt idx="1135">
                  <c:v>0.55300000000000005</c:v>
                </c:pt>
                <c:pt idx="1136">
                  <c:v>0.54900000000000004</c:v>
                </c:pt>
                <c:pt idx="1137">
                  <c:v>0.54900000000000004</c:v>
                </c:pt>
                <c:pt idx="1138">
                  <c:v>0.54200000000000004</c:v>
                </c:pt>
                <c:pt idx="1139">
                  <c:v>0.53</c:v>
                </c:pt>
                <c:pt idx="1140">
                  <c:v>0.52</c:v>
                </c:pt>
                <c:pt idx="1141">
                  <c:v>0.51600000000000001</c:v>
                </c:pt>
                <c:pt idx="1142">
                  <c:v>0.51100000000000001</c:v>
                </c:pt>
                <c:pt idx="1143">
                  <c:v>0.51600000000000001</c:v>
                </c:pt>
                <c:pt idx="1144">
                  <c:v>0.52</c:v>
                </c:pt>
                <c:pt idx="1145">
                  <c:v>0.53</c:v>
                </c:pt>
                <c:pt idx="1146">
                  <c:v>0.54</c:v>
                </c:pt>
                <c:pt idx="1147">
                  <c:v>0.54</c:v>
                </c:pt>
                <c:pt idx="1148">
                  <c:v>0.53100000000000003</c:v>
                </c:pt>
                <c:pt idx="1149">
                  <c:v>0.51300000000000001</c:v>
                </c:pt>
                <c:pt idx="1150">
                  <c:v>0.50800000000000001</c:v>
                </c:pt>
                <c:pt idx="1151">
                  <c:v>0.5</c:v>
                </c:pt>
                <c:pt idx="1152">
                  <c:v>0.51300000000000001</c:v>
                </c:pt>
                <c:pt idx="1153">
                  <c:v>0.49900000000000094</c:v>
                </c:pt>
                <c:pt idx="1154">
                  <c:v>0.50600000000000001</c:v>
                </c:pt>
                <c:pt idx="1155">
                  <c:v>0.49300000000000038</c:v>
                </c:pt>
                <c:pt idx="1156">
                  <c:v>0.51100000000000001</c:v>
                </c:pt>
                <c:pt idx="1157">
                  <c:v>0.51500000000000001</c:v>
                </c:pt>
                <c:pt idx="1158">
                  <c:v>0.51500000000000001</c:v>
                </c:pt>
                <c:pt idx="1159">
                  <c:v>0.49500000000000038</c:v>
                </c:pt>
                <c:pt idx="1160">
                  <c:v>0.47700000000000031</c:v>
                </c:pt>
                <c:pt idx="1161">
                  <c:v>0.46500000000000002</c:v>
                </c:pt>
                <c:pt idx="1162">
                  <c:v>0.46400000000000002</c:v>
                </c:pt>
                <c:pt idx="1163">
                  <c:v>0.47000000000000008</c:v>
                </c:pt>
                <c:pt idx="1164">
                  <c:v>0.46</c:v>
                </c:pt>
                <c:pt idx="1165">
                  <c:v>0.45700000000000002</c:v>
                </c:pt>
                <c:pt idx="1166">
                  <c:v>0.47100000000000031</c:v>
                </c:pt>
                <c:pt idx="1167">
                  <c:v>0.47600000000000031</c:v>
                </c:pt>
                <c:pt idx="1168">
                  <c:v>0.47200000000000031</c:v>
                </c:pt>
                <c:pt idx="1169">
                  <c:v>0.45800000000000002</c:v>
                </c:pt>
                <c:pt idx="1170">
                  <c:v>0.46</c:v>
                </c:pt>
                <c:pt idx="1171">
                  <c:v>0.46100000000000002</c:v>
                </c:pt>
                <c:pt idx="1172">
                  <c:v>0.46</c:v>
                </c:pt>
                <c:pt idx="1173">
                  <c:v>0.44800000000000062</c:v>
                </c:pt>
                <c:pt idx="1174">
                  <c:v>0.45100000000000001</c:v>
                </c:pt>
                <c:pt idx="1175">
                  <c:v>0.44000000000000056</c:v>
                </c:pt>
                <c:pt idx="1176">
                  <c:v>0.45500000000000002</c:v>
                </c:pt>
                <c:pt idx="1177">
                  <c:v>0.46300000000000002</c:v>
                </c:pt>
                <c:pt idx="1178">
                  <c:v>0.47700000000000031</c:v>
                </c:pt>
                <c:pt idx="1179">
                  <c:v>0.46900000000000008</c:v>
                </c:pt>
                <c:pt idx="1180">
                  <c:v>0.45300000000000001</c:v>
                </c:pt>
                <c:pt idx="1181">
                  <c:v>0.44200000000000061</c:v>
                </c:pt>
                <c:pt idx="1182">
                  <c:v>0.44200000000000061</c:v>
                </c:pt>
                <c:pt idx="1183">
                  <c:v>0.45300000000000001</c:v>
                </c:pt>
                <c:pt idx="1184">
                  <c:v>0.46</c:v>
                </c:pt>
                <c:pt idx="1185">
                  <c:v>0.46900000000000008</c:v>
                </c:pt>
                <c:pt idx="1186">
                  <c:v>0.46700000000000008</c:v>
                </c:pt>
                <c:pt idx="1187">
                  <c:v>0.47000000000000008</c:v>
                </c:pt>
                <c:pt idx="1188">
                  <c:v>0.47100000000000031</c:v>
                </c:pt>
                <c:pt idx="1189">
                  <c:v>0.45700000000000002</c:v>
                </c:pt>
                <c:pt idx="1190">
                  <c:v>0.43700000000000094</c:v>
                </c:pt>
                <c:pt idx="1191">
                  <c:v>0.42500000000000032</c:v>
                </c:pt>
                <c:pt idx="1192">
                  <c:v>0.42800000000000032</c:v>
                </c:pt>
                <c:pt idx="1193">
                  <c:v>0.42900000000000038</c:v>
                </c:pt>
                <c:pt idx="1194">
                  <c:v>0.41800000000000032</c:v>
                </c:pt>
                <c:pt idx="1195">
                  <c:v>0.42500000000000032</c:v>
                </c:pt>
                <c:pt idx="1196">
                  <c:v>0.42700000000000032</c:v>
                </c:pt>
                <c:pt idx="1197">
                  <c:v>0.44300000000000062</c:v>
                </c:pt>
                <c:pt idx="1198">
                  <c:v>0.42700000000000032</c:v>
                </c:pt>
                <c:pt idx="1199">
                  <c:v>0.42000000000000032</c:v>
                </c:pt>
                <c:pt idx="1200">
                  <c:v>0.40500000000000008</c:v>
                </c:pt>
                <c:pt idx="1201">
                  <c:v>0.40500000000000008</c:v>
                </c:pt>
                <c:pt idx="1202">
                  <c:v>0.40800000000000008</c:v>
                </c:pt>
                <c:pt idx="1203">
                  <c:v>0.41000000000000031</c:v>
                </c:pt>
                <c:pt idx="1204">
                  <c:v>0.41800000000000032</c:v>
                </c:pt>
                <c:pt idx="1205">
                  <c:v>0.42000000000000032</c:v>
                </c:pt>
                <c:pt idx="1206">
                  <c:v>0.41100000000000031</c:v>
                </c:pt>
                <c:pt idx="1207">
                  <c:v>0.39600000000000124</c:v>
                </c:pt>
                <c:pt idx="1208">
                  <c:v>0.38500000000000106</c:v>
                </c:pt>
                <c:pt idx="1209">
                  <c:v>0.39700000000000124</c:v>
                </c:pt>
                <c:pt idx="1210">
                  <c:v>0.39500000000000124</c:v>
                </c:pt>
                <c:pt idx="1211">
                  <c:v>0.38900000000000107</c:v>
                </c:pt>
                <c:pt idx="1212">
                  <c:v>0.37500000000000094</c:v>
                </c:pt>
                <c:pt idx="1213">
                  <c:v>0.38200000000000106</c:v>
                </c:pt>
                <c:pt idx="1214">
                  <c:v>0.39500000000000124</c:v>
                </c:pt>
                <c:pt idx="1215">
                  <c:v>0.40600000000000008</c:v>
                </c:pt>
                <c:pt idx="1216">
                  <c:v>0.40700000000000008</c:v>
                </c:pt>
                <c:pt idx="1217">
                  <c:v>0.39800000000000124</c:v>
                </c:pt>
                <c:pt idx="1218">
                  <c:v>0.39400000000000124</c:v>
                </c:pt>
                <c:pt idx="1219">
                  <c:v>0.39400000000000124</c:v>
                </c:pt>
                <c:pt idx="1220">
                  <c:v>0.39400000000000124</c:v>
                </c:pt>
                <c:pt idx="1221">
                  <c:v>0.38000000000000106</c:v>
                </c:pt>
                <c:pt idx="1222">
                  <c:v>0.38100000000000106</c:v>
                </c:pt>
                <c:pt idx="1223">
                  <c:v>0.38200000000000106</c:v>
                </c:pt>
                <c:pt idx="1224">
                  <c:v>0.38100000000000106</c:v>
                </c:pt>
                <c:pt idx="1225">
                  <c:v>0.36500000000000032</c:v>
                </c:pt>
                <c:pt idx="1226">
                  <c:v>0.35200000000000031</c:v>
                </c:pt>
                <c:pt idx="1227">
                  <c:v>0.35100000000000031</c:v>
                </c:pt>
                <c:pt idx="1228">
                  <c:v>0.35600000000000032</c:v>
                </c:pt>
                <c:pt idx="1229">
                  <c:v>0.36200000000000032</c:v>
                </c:pt>
                <c:pt idx="1230">
                  <c:v>0.36300000000000032</c:v>
                </c:pt>
                <c:pt idx="1231">
                  <c:v>0.35400000000000031</c:v>
                </c:pt>
                <c:pt idx="1232">
                  <c:v>0.35200000000000031</c:v>
                </c:pt>
                <c:pt idx="1233">
                  <c:v>0.34100000000000086</c:v>
                </c:pt>
                <c:pt idx="1234">
                  <c:v>0.33900000000000124</c:v>
                </c:pt>
                <c:pt idx="1235">
                  <c:v>0.32400000000000106</c:v>
                </c:pt>
                <c:pt idx="1236">
                  <c:v>0.32900000000000118</c:v>
                </c:pt>
                <c:pt idx="1237">
                  <c:v>0.31400000000000095</c:v>
                </c:pt>
                <c:pt idx="1238">
                  <c:v>0.31500000000000095</c:v>
                </c:pt>
                <c:pt idx="1239">
                  <c:v>0.30400000000000038</c:v>
                </c:pt>
                <c:pt idx="1240">
                  <c:v>0.31900000000000106</c:v>
                </c:pt>
                <c:pt idx="1241">
                  <c:v>0.32200000000000106</c:v>
                </c:pt>
                <c:pt idx="1242">
                  <c:v>0.33400000000000124</c:v>
                </c:pt>
                <c:pt idx="1243">
                  <c:v>0.33300000000000124</c:v>
                </c:pt>
                <c:pt idx="1244">
                  <c:v>0.32500000000000107</c:v>
                </c:pt>
                <c:pt idx="1245">
                  <c:v>0.31500000000000095</c:v>
                </c:pt>
                <c:pt idx="1246">
                  <c:v>0.30800000000000038</c:v>
                </c:pt>
                <c:pt idx="1247">
                  <c:v>0.30400000000000038</c:v>
                </c:pt>
                <c:pt idx="1248">
                  <c:v>0.29400000000000032</c:v>
                </c:pt>
                <c:pt idx="1249">
                  <c:v>0.28500000000000031</c:v>
                </c:pt>
                <c:pt idx="1250">
                  <c:v>0.28400000000000031</c:v>
                </c:pt>
                <c:pt idx="1251">
                  <c:v>0.27300000000000002</c:v>
                </c:pt>
                <c:pt idx="1252">
                  <c:v>0.27800000000000002</c:v>
                </c:pt>
                <c:pt idx="1253">
                  <c:v>0.27400000000000002</c:v>
                </c:pt>
                <c:pt idx="1254">
                  <c:v>0.29300000000000032</c:v>
                </c:pt>
                <c:pt idx="1255">
                  <c:v>0.30400000000000038</c:v>
                </c:pt>
                <c:pt idx="1256">
                  <c:v>0.31300000000000094</c:v>
                </c:pt>
                <c:pt idx="1257">
                  <c:v>0.31900000000000106</c:v>
                </c:pt>
                <c:pt idx="1258">
                  <c:v>0.30700000000000038</c:v>
                </c:pt>
                <c:pt idx="1259">
                  <c:v>0.29300000000000032</c:v>
                </c:pt>
                <c:pt idx="1260">
                  <c:v>0.28300000000000008</c:v>
                </c:pt>
                <c:pt idx="1261">
                  <c:v>0.28600000000000031</c:v>
                </c:pt>
                <c:pt idx="1262">
                  <c:v>0.30200000000000032</c:v>
                </c:pt>
                <c:pt idx="1263">
                  <c:v>0.29500000000000032</c:v>
                </c:pt>
                <c:pt idx="1264">
                  <c:v>0.28500000000000031</c:v>
                </c:pt>
                <c:pt idx="1265">
                  <c:v>0.26900000000000002</c:v>
                </c:pt>
                <c:pt idx="1266">
                  <c:v>0.26200000000000001</c:v>
                </c:pt>
                <c:pt idx="1267">
                  <c:v>0.26500000000000001</c:v>
                </c:pt>
                <c:pt idx="1268">
                  <c:v>0.26400000000000001</c:v>
                </c:pt>
                <c:pt idx="1269">
                  <c:v>0.27300000000000002</c:v>
                </c:pt>
                <c:pt idx="1270">
                  <c:v>0.27500000000000002</c:v>
                </c:pt>
                <c:pt idx="1271">
                  <c:v>0.27600000000000002</c:v>
                </c:pt>
                <c:pt idx="1272">
                  <c:v>0.27300000000000002</c:v>
                </c:pt>
                <c:pt idx="1273">
                  <c:v>0.26900000000000002</c:v>
                </c:pt>
                <c:pt idx="1274">
                  <c:v>0.27400000000000002</c:v>
                </c:pt>
                <c:pt idx="1275">
                  <c:v>0.27200000000000002</c:v>
                </c:pt>
                <c:pt idx="1276">
                  <c:v>0.26100000000000001</c:v>
                </c:pt>
                <c:pt idx="1277">
                  <c:v>0.26500000000000001</c:v>
                </c:pt>
                <c:pt idx="1278">
                  <c:v>0.26200000000000001</c:v>
                </c:pt>
                <c:pt idx="1279">
                  <c:v>0.26500000000000001</c:v>
                </c:pt>
                <c:pt idx="1280">
                  <c:v>0.253</c:v>
                </c:pt>
                <c:pt idx="1281">
                  <c:v>0.26200000000000001</c:v>
                </c:pt>
                <c:pt idx="1282">
                  <c:v>0.252</c:v>
                </c:pt>
                <c:pt idx="1283">
                  <c:v>0.24700000000000041</c:v>
                </c:pt>
                <c:pt idx="1284">
                  <c:v>0.23500000000000001</c:v>
                </c:pt>
                <c:pt idx="1285">
                  <c:v>0.24200000000000021</c:v>
                </c:pt>
                <c:pt idx="1286">
                  <c:v>0.24300000000000024</c:v>
                </c:pt>
                <c:pt idx="1287">
                  <c:v>0.23600000000000004</c:v>
                </c:pt>
                <c:pt idx="1288">
                  <c:v>0.22000000000000031</c:v>
                </c:pt>
                <c:pt idx="1289">
                  <c:v>0.21000000000000021</c:v>
                </c:pt>
                <c:pt idx="1290">
                  <c:v>0.21200000000000024</c:v>
                </c:pt>
                <c:pt idx="1291">
                  <c:v>0.21000000000000021</c:v>
                </c:pt>
                <c:pt idx="1292">
                  <c:v>0.21000000000000021</c:v>
                </c:pt>
                <c:pt idx="1293">
                  <c:v>0.20700000000000021</c:v>
                </c:pt>
                <c:pt idx="1294">
                  <c:v>0.21500000000000041</c:v>
                </c:pt>
                <c:pt idx="1295">
                  <c:v>0.21000000000000021</c:v>
                </c:pt>
                <c:pt idx="1296">
                  <c:v>0.20900000000000021</c:v>
                </c:pt>
                <c:pt idx="1297">
                  <c:v>0.20500000000000004</c:v>
                </c:pt>
                <c:pt idx="1298">
                  <c:v>0.22300000000000031</c:v>
                </c:pt>
                <c:pt idx="1299">
                  <c:v>0.22200000000000031</c:v>
                </c:pt>
                <c:pt idx="1300">
                  <c:v>0.21500000000000041</c:v>
                </c:pt>
                <c:pt idx="1301">
                  <c:v>0.19900000000000043</c:v>
                </c:pt>
                <c:pt idx="1302">
                  <c:v>0.20400000000000001</c:v>
                </c:pt>
                <c:pt idx="1303">
                  <c:v>0.21300000000000024</c:v>
                </c:pt>
                <c:pt idx="1304">
                  <c:v>0.21000000000000021</c:v>
                </c:pt>
                <c:pt idx="1305">
                  <c:v>0.20900000000000021</c:v>
                </c:pt>
                <c:pt idx="1306">
                  <c:v>0.20600000000000004</c:v>
                </c:pt>
                <c:pt idx="1307">
                  <c:v>0.20300000000000001</c:v>
                </c:pt>
                <c:pt idx="1308">
                  <c:v>0.19500000000000034</c:v>
                </c:pt>
                <c:pt idx="1309">
                  <c:v>0.19000000000000031</c:v>
                </c:pt>
                <c:pt idx="1310">
                  <c:v>0.18800000000000044</c:v>
                </c:pt>
                <c:pt idx="1311">
                  <c:v>0.19400000000000034</c:v>
                </c:pt>
                <c:pt idx="1312">
                  <c:v>0.19700000000000034</c:v>
                </c:pt>
                <c:pt idx="1313">
                  <c:v>0.19300000000000034</c:v>
                </c:pt>
                <c:pt idx="1314">
                  <c:v>0.17900000000000021</c:v>
                </c:pt>
                <c:pt idx="1315">
                  <c:v>0.16100000000000034</c:v>
                </c:pt>
                <c:pt idx="1316">
                  <c:v>0.15600000000000044</c:v>
                </c:pt>
                <c:pt idx="1317">
                  <c:v>0.1580000000000005</c:v>
                </c:pt>
                <c:pt idx="1318">
                  <c:v>0.17</c:v>
                </c:pt>
                <c:pt idx="1319">
                  <c:v>0.17</c:v>
                </c:pt>
                <c:pt idx="1320">
                  <c:v>0.16600000000000034</c:v>
                </c:pt>
                <c:pt idx="1321">
                  <c:v>0.15500000000000044</c:v>
                </c:pt>
                <c:pt idx="1322">
                  <c:v>0.16000000000000031</c:v>
                </c:pt>
                <c:pt idx="1323">
                  <c:v>0.15400000000000041</c:v>
                </c:pt>
                <c:pt idx="1324">
                  <c:v>0.16300000000000034</c:v>
                </c:pt>
                <c:pt idx="1325">
                  <c:v>0.16400000000000034</c:v>
                </c:pt>
                <c:pt idx="1326">
                  <c:v>0.17400000000000004</c:v>
                </c:pt>
                <c:pt idx="1327">
                  <c:v>0.1580000000000005</c:v>
                </c:pt>
                <c:pt idx="1328">
                  <c:v>0.15400000000000041</c:v>
                </c:pt>
                <c:pt idx="1329">
                  <c:v>0.14000000000000001</c:v>
                </c:pt>
                <c:pt idx="1330">
                  <c:v>0.14000000000000001</c:v>
                </c:pt>
                <c:pt idx="1331">
                  <c:v>0.12400000000000012</c:v>
                </c:pt>
                <c:pt idx="1332">
                  <c:v>0.128</c:v>
                </c:pt>
                <c:pt idx="1333">
                  <c:v>0.13500000000000001</c:v>
                </c:pt>
                <c:pt idx="1334">
                  <c:v>0.15100000000000041</c:v>
                </c:pt>
                <c:pt idx="1335">
                  <c:v>0.15200000000000041</c:v>
                </c:pt>
                <c:pt idx="1336">
                  <c:v>0.14200000000000004</c:v>
                </c:pt>
                <c:pt idx="1337">
                  <c:v>0.129</c:v>
                </c:pt>
                <c:pt idx="1338">
                  <c:v>0.11000000000000014</c:v>
                </c:pt>
                <c:pt idx="1339">
                  <c:v>0.11100000000000014</c:v>
                </c:pt>
                <c:pt idx="1340">
                  <c:v>0.11799999999999999</c:v>
                </c:pt>
                <c:pt idx="1341">
                  <c:v>0.13600000000000001</c:v>
                </c:pt>
                <c:pt idx="1342">
                  <c:v>0.13800000000000001</c:v>
                </c:pt>
                <c:pt idx="1343">
                  <c:v>0.13900000000000001</c:v>
                </c:pt>
                <c:pt idx="1344">
                  <c:v>0.13800000000000001</c:v>
                </c:pt>
                <c:pt idx="1345">
                  <c:v>0.13600000000000001</c:v>
                </c:pt>
                <c:pt idx="1346">
                  <c:v>0.13500000000000001</c:v>
                </c:pt>
                <c:pt idx="1347">
                  <c:v>0.126</c:v>
                </c:pt>
                <c:pt idx="1348">
                  <c:v>0.13100000000000001</c:v>
                </c:pt>
                <c:pt idx="1349">
                  <c:v>0.125</c:v>
                </c:pt>
                <c:pt idx="1350">
                  <c:v>0.11899999999999999</c:v>
                </c:pt>
                <c:pt idx="1351">
                  <c:v>0.10900000000000012</c:v>
                </c:pt>
                <c:pt idx="1352">
                  <c:v>0.11200000000000014</c:v>
                </c:pt>
                <c:pt idx="1353">
                  <c:v>0.10800000000000012</c:v>
                </c:pt>
                <c:pt idx="1354">
                  <c:v>0.10600000000000002</c:v>
                </c:pt>
                <c:pt idx="1355">
                  <c:v>9.800000000000042E-2</c:v>
                </c:pt>
                <c:pt idx="1356">
                  <c:v>9.6000000000000196E-2</c:v>
                </c:pt>
                <c:pt idx="1357">
                  <c:v>8.4000000000000227E-2</c:v>
                </c:pt>
                <c:pt idx="1358">
                  <c:v>8.0000000000000224E-2</c:v>
                </c:pt>
                <c:pt idx="1359">
                  <c:v>7.1000000000000021E-2</c:v>
                </c:pt>
                <c:pt idx="1360">
                  <c:v>7.6000000000000123E-2</c:v>
                </c:pt>
                <c:pt idx="1361">
                  <c:v>7.8000000000000194E-2</c:v>
                </c:pt>
                <c:pt idx="1362">
                  <c:v>7.5000000000000205E-2</c:v>
                </c:pt>
                <c:pt idx="1363">
                  <c:v>7.9000000000000306E-2</c:v>
                </c:pt>
                <c:pt idx="1364">
                  <c:v>7.5000000000000205E-2</c:v>
                </c:pt>
                <c:pt idx="1365">
                  <c:v>8.3000000000000268E-2</c:v>
                </c:pt>
                <c:pt idx="1366">
                  <c:v>7.5000000000000205E-2</c:v>
                </c:pt>
                <c:pt idx="1367">
                  <c:v>7.8000000000000194E-2</c:v>
                </c:pt>
                <c:pt idx="1368">
                  <c:v>8.1000000000000044E-2</c:v>
                </c:pt>
                <c:pt idx="1369">
                  <c:v>8.3000000000000268E-2</c:v>
                </c:pt>
                <c:pt idx="1370">
                  <c:v>7.7000000000000179E-2</c:v>
                </c:pt>
                <c:pt idx="1371">
                  <c:v>7.6000000000000123E-2</c:v>
                </c:pt>
                <c:pt idx="1372">
                  <c:v>6.6000000000000003E-2</c:v>
                </c:pt>
                <c:pt idx="1373">
                  <c:v>6.6000000000000003E-2</c:v>
                </c:pt>
                <c:pt idx="1374">
                  <c:v>5.8000000000000114E-2</c:v>
                </c:pt>
                <c:pt idx="1375">
                  <c:v>7.5000000000000205E-2</c:v>
                </c:pt>
                <c:pt idx="1376">
                  <c:v>6.9000000000000242E-2</c:v>
                </c:pt>
                <c:pt idx="1377">
                  <c:v>6.5000000000000113E-2</c:v>
                </c:pt>
                <c:pt idx="1378">
                  <c:v>4.8000000000000084E-2</c:v>
                </c:pt>
                <c:pt idx="1379">
                  <c:v>5.5000000000000125E-2</c:v>
                </c:pt>
                <c:pt idx="1380">
                  <c:v>5.9000000000000198E-2</c:v>
                </c:pt>
                <c:pt idx="1381">
                  <c:v>5.7000000000000134E-2</c:v>
                </c:pt>
                <c:pt idx="1382">
                  <c:v>4.6000000000000013E-2</c:v>
                </c:pt>
                <c:pt idx="1383">
                  <c:v>3.2000000000000112E-2</c:v>
                </c:pt>
                <c:pt idx="1384">
                  <c:v>3.50000000000001E-2</c:v>
                </c:pt>
                <c:pt idx="1385">
                  <c:v>3.0000000000000072E-2</c:v>
                </c:pt>
                <c:pt idx="1386">
                  <c:v>3.6000000000000101E-2</c:v>
                </c:pt>
                <c:pt idx="1387">
                  <c:v>4.1000000000000002E-2</c:v>
                </c:pt>
                <c:pt idx="1388">
                  <c:v>4.0000000000000112E-2</c:v>
                </c:pt>
                <c:pt idx="1389">
                  <c:v>4.6000000000000013E-2</c:v>
                </c:pt>
                <c:pt idx="1390">
                  <c:v>4.3000000000000003E-2</c:v>
                </c:pt>
                <c:pt idx="1391">
                  <c:v>6.0000000000000164E-2</c:v>
                </c:pt>
                <c:pt idx="1392">
                  <c:v>5.4000000000000138E-2</c:v>
                </c:pt>
                <c:pt idx="1393">
                  <c:v>5.3000000000000033E-2</c:v>
                </c:pt>
                <c:pt idx="1394">
                  <c:v>3.7000000000000109E-2</c:v>
                </c:pt>
                <c:pt idx="1395">
                  <c:v>3.9000000000000097E-2</c:v>
                </c:pt>
                <c:pt idx="1396">
                  <c:v>3.1000000000000104E-2</c:v>
                </c:pt>
                <c:pt idx="1397">
                  <c:v>3.2000000000000112E-2</c:v>
                </c:pt>
                <c:pt idx="1398">
                  <c:v>3.7000000000000109E-2</c:v>
                </c:pt>
                <c:pt idx="1399">
                  <c:v>2.8000000000000011E-2</c:v>
                </c:pt>
                <c:pt idx="1400">
                  <c:v>2.6000000000000072E-2</c:v>
                </c:pt>
                <c:pt idx="1401">
                  <c:v>2.0000000000000052E-2</c:v>
                </c:pt>
                <c:pt idx="1402">
                  <c:v>2.6000000000000072E-2</c:v>
                </c:pt>
                <c:pt idx="1403">
                  <c:v>2.8000000000000011E-2</c:v>
                </c:pt>
                <c:pt idx="1404">
                  <c:v>3.2000000000000112E-2</c:v>
                </c:pt>
                <c:pt idx="1405">
                  <c:v>3.3000000000000002E-2</c:v>
                </c:pt>
                <c:pt idx="1406">
                  <c:v>2.5000000000000053E-2</c:v>
                </c:pt>
                <c:pt idx="1407">
                  <c:v>1.0999999999999999E-2</c:v>
                </c:pt>
                <c:pt idx="1408">
                  <c:v>1.2999999999999998E-2</c:v>
                </c:pt>
                <c:pt idx="1409">
                  <c:v>1.9000000000000041E-2</c:v>
                </c:pt>
                <c:pt idx="1410">
                  <c:v>1.2999999999999998E-2</c:v>
                </c:pt>
                <c:pt idx="1411">
                  <c:v>6.0000000000000218E-3</c:v>
                </c:pt>
                <c:pt idx="1412">
                  <c:v>7.0000000000000218E-3</c:v>
                </c:pt>
                <c:pt idx="1413">
                  <c:v>9.0000000000000288E-3</c:v>
                </c:pt>
                <c:pt idx="1414">
                  <c:v>1.8000000000000047E-2</c:v>
                </c:pt>
                <c:pt idx="1415">
                  <c:v>1.0000000000000035E-2</c:v>
                </c:pt>
                <c:pt idx="1416">
                  <c:v>1.2000000000000021E-2</c:v>
                </c:pt>
                <c:pt idx="1417">
                  <c:v>5.0000000000000175E-3</c:v>
                </c:pt>
                <c:pt idx="1418" formatCode="0.00E+00">
                  <c:v>4.0250000000000024E-4</c:v>
                </c:pt>
                <c:pt idx="1419">
                  <c:v>-9.0000000000000288E-3</c:v>
                </c:pt>
                <c:pt idx="1420" formatCode="0.00E+00">
                  <c:v>-8.7770000000000231E-4</c:v>
                </c:pt>
                <c:pt idx="1421">
                  <c:v>9.0000000000000288E-3</c:v>
                </c:pt>
                <c:pt idx="1422">
                  <c:v>1.4000000000000005E-2</c:v>
                </c:pt>
                <c:pt idx="1423">
                  <c:v>1.0000000000000035E-2</c:v>
                </c:pt>
                <c:pt idx="1424">
                  <c:v>1.4000000000000005E-2</c:v>
                </c:pt>
                <c:pt idx="1425">
                  <c:v>2.5000000000000053E-2</c:v>
                </c:pt>
                <c:pt idx="1426">
                  <c:v>2.0000000000000052E-2</c:v>
                </c:pt>
                <c:pt idx="1427">
                  <c:v>1.600000000000007E-2</c:v>
                </c:pt>
                <c:pt idx="1428" formatCode="0.00E+00">
                  <c:v>-8.7770000000000231E-4</c:v>
                </c:pt>
                <c:pt idx="1429">
                  <c:v>-5.0000000000000175E-3</c:v>
                </c:pt>
                <c:pt idx="1430">
                  <c:v>-2.0000000000000052E-2</c:v>
                </c:pt>
                <c:pt idx="1431">
                  <c:v>-1.2999999999999998E-2</c:v>
                </c:pt>
                <c:pt idx="1432">
                  <c:v>-1.0000000000000035E-2</c:v>
                </c:pt>
                <c:pt idx="1433">
                  <c:v>-2.0000000000000052E-3</c:v>
                </c:pt>
                <c:pt idx="1434">
                  <c:v>-6.0000000000000218E-3</c:v>
                </c:pt>
                <c:pt idx="1435" formatCode="0.00E+00">
                  <c:v>-3.795000000000018E-4</c:v>
                </c:pt>
                <c:pt idx="1436">
                  <c:v>9.0000000000000288E-3</c:v>
                </c:pt>
                <c:pt idx="1437">
                  <c:v>9.0000000000000288E-3</c:v>
                </c:pt>
                <c:pt idx="1438">
                  <c:v>2.0000000000000052E-3</c:v>
                </c:pt>
                <c:pt idx="1439">
                  <c:v>-2.0000000000000052E-3</c:v>
                </c:pt>
                <c:pt idx="1440">
                  <c:v>2.0000000000000052E-3</c:v>
                </c:pt>
                <c:pt idx="1441">
                  <c:v>1.0999999999999999E-2</c:v>
                </c:pt>
                <c:pt idx="1442">
                  <c:v>8.0000000000000227E-3</c:v>
                </c:pt>
                <c:pt idx="1443">
                  <c:v>1.0000000000000035E-2</c:v>
                </c:pt>
                <c:pt idx="1444">
                  <c:v>3.0000000000000118E-3</c:v>
                </c:pt>
                <c:pt idx="1445" formatCode="0.00E+00">
                  <c:v>-3.795000000000018E-4</c:v>
                </c:pt>
                <c:pt idx="1446">
                  <c:v>4.0000000000000114E-3</c:v>
                </c:pt>
                <c:pt idx="1447">
                  <c:v>9.0000000000000288E-3</c:v>
                </c:pt>
                <c:pt idx="1448">
                  <c:v>4.0000000000000114E-3</c:v>
                </c:pt>
                <c:pt idx="1449">
                  <c:v>-2.0000000000000052E-3</c:v>
                </c:pt>
                <c:pt idx="1450">
                  <c:v>-5.0000000000000175E-3</c:v>
                </c:pt>
                <c:pt idx="1451">
                  <c:v>-3.0000000000000118E-3</c:v>
                </c:pt>
                <c:pt idx="1452">
                  <c:v>6.0000000000000218E-3</c:v>
                </c:pt>
                <c:pt idx="1453">
                  <c:v>1.0999999999999999E-2</c:v>
                </c:pt>
                <c:pt idx="1454">
                  <c:v>9.0000000000000288E-3</c:v>
                </c:pt>
                <c:pt idx="1455">
                  <c:v>-2.0000000000000052E-3</c:v>
                </c:pt>
                <c:pt idx="1456">
                  <c:v>-1.0999999999999999E-2</c:v>
                </c:pt>
                <c:pt idx="1457">
                  <c:v>-3.0000000000000118E-3</c:v>
                </c:pt>
                <c:pt idx="1458">
                  <c:v>-3.0000000000000118E-3</c:v>
                </c:pt>
                <c:pt idx="1459">
                  <c:v>-2.0000000000000052E-3</c:v>
                </c:pt>
                <c:pt idx="1460">
                  <c:v>2.0000000000000052E-3</c:v>
                </c:pt>
                <c:pt idx="1461">
                  <c:v>5.0000000000000175E-3</c:v>
                </c:pt>
                <c:pt idx="1462">
                  <c:v>1.0999999999999999E-2</c:v>
                </c:pt>
                <c:pt idx="1463">
                  <c:v>1.0000000000000035E-2</c:v>
                </c:pt>
                <c:pt idx="1464">
                  <c:v>3.0000000000000118E-3</c:v>
                </c:pt>
                <c:pt idx="1465">
                  <c:v>-3.0000000000000118E-3</c:v>
                </c:pt>
                <c:pt idx="1466">
                  <c:v>-9.0000000000000288E-3</c:v>
                </c:pt>
                <c:pt idx="1467" formatCode="0.00E+00">
                  <c:v>-3.795000000000018E-4</c:v>
                </c:pt>
                <c:pt idx="1468">
                  <c:v>3.0000000000000118E-3</c:v>
                </c:pt>
                <c:pt idx="1469">
                  <c:v>-7.0000000000000218E-3</c:v>
                </c:pt>
                <c:pt idx="1470">
                  <c:v>-1.2000000000000021E-2</c:v>
                </c:pt>
                <c:pt idx="1471">
                  <c:v>-1.0999999999999999E-2</c:v>
                </c:pt>
                <c:pt idx="1472" formatCode="0.00E+00">
                  <c:v>4.0250000000000024E-4</c:v>
                </c:pt>
                <c:pt idx="1473">
                  <c:v>2.0000000000000052E-3</c:v>
                </c:pt>
                <c:pt idx="1474">
                  <c:v>2.0000000000000052E-3</c:v>
                </c:pt>
                <c:pt idx="1475">
                  <c:v>-5.0000000000000175E-3</c:v>
                </c:pt>
                <c:pt idx="1476" formatCode="0.00E+00">
                  <c:v>-8.7770000000000231E-4</c:v>
                </c:pt>
                <c:pt idx="1477">
                  <c:v>-9.0000000000000288E-3</c:v>
                </c:pt>
                <c:pt idx="1478">
                  <c:v>-1.0000000000000035E-2</c:v>
                </c:pt>
                <c:pt idx="1479">
                  <c:v>-1.2999999999999998E-2</c:v>
                </c:pt>
                <c:pt idx="1480">
                  <c:v>-3.0000000000000118E-3</c:v>
                </c:pt>
                <c:pt idx="1481" formatCode="0.00E+00">
                  <c:v>9.007000000000033E-4</c:v>
                </c:pt>
                <c:pt idx="1482">
                  <c:v>3.0000000000000118E-3</c:v>
                </c:pt>
                <c:pt idx="1483">
                  <c:v>-2.0000000000000052E-3</c:v>
                </c:pt>
                <c:pt idx="1484">
                  <c:v>9.0000000000000288E-3</c:v>
                </c:pt>
                <c:pt idx="1485">
                  <c:v>1.0000000000000035E-2</c:v>
                </c:pt>
                <c:pt idx="1486">
                  <c:v>2.0000000000000052E-2</c:v>
                </c:pt>
                <c:pt idx="1487">
                  <c:v>1.4000000000000005E-2</c:v>
                </c:pt>
                <c:pt idx="1488">
                  <c:v>1.600000000000007E-2</c:v>
                </c:pt>
                <c:pt idx="1489">
                  <c:v>1.0000000000000035E-2</c:v>
                </c:pt>
                <c:pt idx="1490" formatCode="0.00E+00">
                  <c:v>4.0250000000000024E-4</c:v>
                </c:pt>
                <c:pt idx="1491">
                  <c:v>-3.0000000000000118E-3</c:v>
                </c:pt>
                <c:pt idx="1492">
                  <c:v>4.0000000000000114E-3</c:v>
                </c:pt>
                <c:pt idx="1493">
                  <c:v>9.0000000000000288E-3</c:v>
                </c:pt>
                <c:pt idx="1494">
                  <c:v>1.2999999999999998E-2</c:v>
                </c:pt>
                <c:pt idx="1495">
                  <c:v>5.0000000000000175E-3</c:v>
                </c:pt>
                <c:pt idx="1496">
                  <c:v>9.0000000000000288E-3</c:v>
                </c:pt>
                <c:pt idx="1497">
                  <c:v>2.0000000000000052E-3</c:v>
                </c:pt>
                <c:pt idx="1498">
                  <c:v>-2.0000000000000052E-3</c:v>
                </c:pt>
                <c:pt idx="1499">
                  <c:v>-1.0999999999999999E-2</c:v>
                </c:pt>
                <c:pt idx="1500" formatCode="0.00E+00">
                  <c:v>-8.7770000000000231E-4</c:v>
                </c:pt>
                <c:pt idx="1501" formatCode="0.00E+00">
                  <c:v>-3.795000000000018E-4</c:v>
                </c:pt>
                <c:pt idx="1502" formatCode="0.00E+00">
                  <c:v>-8.7770000000000231E-4</c:v>
                </c:pt>
                <c:pt idx="1503">
                  <c:v>-8.0000000000000227E-3</c:v>
                </c:pt>
                <c:pt idx="1504">
                  <c:v>-3.0000000000000118E-3</c:v>
                </c:pt>
                <c:pt idx="1505" formatCode="0.00E+00">
                  <c:v>9.007000000000033E-4</c:v>
                </c:pt>
                <c:pt idx="1506">
                  <c:v>-2.0000000000000052E-3</c:v>
                </c:pt>
                <c:pt idx="1507">
                  <c:v>-5.0000000000000175E-3</c:v>
                </c:pt>
                <c:pt idx="1508">
                  <c:v>-2.0000000000000052E-3</c:v>
                </c:pt>
                <c:pt idx="1509">
                  <c:v>5.0000000000000175E-3</c:v>
                </c:pt>
                <c:pt idx="1510">
                  <c:v>9.0000000000000288E-3</c:v>
                </c:pt>
                <c:pt idx="1511">
                  <c:v>9.0000000000000288E-3</c:v>
                </c:pt>
                <c:pt idx="1512">
                  <c:v>3.0000000000000118E-3</c:v>
                </c:pt>
                <c:pt idx="1513">
                  <c:v>3.0000000000000118E-3</c:v>
                </c:pt>
                <c:pt idx="1514">
                  <c:v>-3.0000000000000118E-3</c:v>
                </c:pt>
                <c:pt idx="1515">
                  <c:v>-2.0000000000000052E-3</c:v>
                </c:pt>
                <c:pt idx="1516">
                  <c:v>-7.0000000000000218E-3</c:v>
                </c:pt>
                <c:pt idx="1517">
                  <c:v>-3.0000000000000118E-3</c:v>
                </c:pt>
                <c:pt idx="1518">
                  <c:v>-1.4000000000000005E-2</c:v>
                </c:pt>
                <c:pt idx="1519">
                  <c:v>-8.0000000000000227E-3</c:v>
                </c:pt>
                <c:pt idx="1520">
                  <c:v>-5.0000000000000175E-3</c:v>
                </c:pt>
                <c:pt idx="1521">
                  <c:v>9.0000000000000288E-3</c:v>
                </c:pt>
                <c:pt idx="1522">
                  <c:v>1.0999999999999999E-2</c:v>
                </c:pt>
                <c:pt idx="1523">
                  <c:v>2.0000000000000052E-3</c:v>
                </c:pt>
                <c:pt idx="1524" formatCode="0.00E+00">
                  <c:v>4.0250000000000024E-4</c:v>
                </c:pt>
                <c:pt idx="1525" formatCode="0.00E+00">
                  <c:v>-3.795000000000018E-4</c:v>
                </c:pt>
                <c:pt idx="1526">
                  <c:v>4.0000000000000114E-3</c:v>
                </c:pt>
                <c:pt idx="1527">
                  <c:v>2.0000000000000052E-3</c:v>
                </c:pt>
                <c:pt idx="1528">
                  <c:v>3.0000000000000118E-3</c:v>
                </c:pt>
                <c:pt idx="1529">
                  <c:v>7.0000000000000218E-3</c:v>
                </c:pt>
                <c:pt idx="1530">
                  <c:v>6.0000000000000218E-3</c:v>
                </c:pt>
                <c:pt idx="1531">
                  <c:v>7.0000000000000218E-3</c:v>
                </c:pt>
                <c:pt idx="1532">
                  <c:v>-5.0000000000000175E-3</c:v>
                </c:pt>
                <c:pt idx="1533">
                  <c:v>-9.0000000000000288E-3</c:v>
                </c:pt>
                <c:pt idx="1534">
                  <c:v>-2.0000000000000052E-3</c:v>
                </c:pt>
                <c:pt idx="1535">
                  <c:v>1.0000000000000035E-2</c:v>
                </c:pt>
                <c:pt idx="1536">
                  <c:v>1.600000000000007E-2</c:v>
                </c:pt>
                <c:pt idx="1537">
                  <c:v>-2.0000000000000052E-3</c:v>
                </c:pt>
                <c:pt idx="1538">
                  <c:v>-1.0999999999999999E-2</c:v>
                </c:pt>
                <c:pt idx="1539">
                  <c:v>-2.300000000000001E-2</c:v>
                </c:pt>
                <c:pt idx="1540">
                  <c:v>-2.0000000000000052E-3</c:v>
                </c:pt>
                <c:pt idx="1541">
                  <c:v>1.0999999999999999E-2</c:v>
                </c:pt>
                <c:pt idx="1542">
                  <c:v>3.1000000000000104E-2</c:v>
                </c:pt>
                <c:pt idx="1543">
                  <c:v>1.4000000000000005E-2</c:v>
                </c:pt>
                <c:pt idx="1544">
                  <c:v>1.0999999999999999E-2</c:v>
                </c:pt>
                <c:pt idx="1545">
                  <c:v>9.0000000000000288E-3</c:v>
                </c:pt>
                <c:pt idx="1546">
                  <c:v>3.0000000000000118E-3</c:v>
                </c:pt>
                <c:pt idx="1547">
                  <c:v>5.0000000000000175E-3</c:v>
                </c:pt>
                <c:pt idx="1548">
                  <c:v>2.0000000000000052E-3</c:v>
                </c:pt>
                <c:pt idx="1549">
                  <c:v>-3.0000000000000118E-3</c:v>
                </c:pt>
                <c:pt idx="1550">
                  <c:v>-7.0000000000000218E-3</c:v>
                </c:pt>
                <c:pt idx="1551">
                  <c:v>-5.0000000000000175E-3</c:v>
                </c:pt>
                <c:pt idx="1552">
                  <c:v>3.0000000000000118E-3</c:v>
                </c:pt>
                <c:pt idx="1553" formatCode="0.00E+00">
                  <c:v>-3.795000000000018E-4</c:v>
                </c:pt>
                <c:pt idx="1554">
                  <c:v>-6.0000000000000218E-3</c:v>
                </c:pt>
                <c:pt idx="1555">
                  <c:v>-3.0000000000000118E-3</c:v>
                </c:pt>
                <c:pt idx="1556">
                  <c:v>8.0000000000000227E-3</c:v>
                </c:pt>
                <c:pt idx="1557">
                  <c:v>1.4000000000000005E-2</c:v>
                </c:pt>
                <c:pt idx="1558">
                  <c:v>1.0999999999999999E-2</c:v>
                </c:pt>
                <c:pt idx="1559">
                  <c:v>3.0000000000000118E-3</c:v>
                </c:pt>
                <c:pt idx="1560">
                  <c:v>9.0000000000000288E-3</c:v>
                </c:pt>
                <c:pt idx="1561">
                  <c:v>1.4999999999999998E-2</c:v>
                </c:pt>
                <c:pt idx="1562">
                  <c:v>9.0000000000000288E-3</c:v>
                </c:pt>
                <c:pt idx="1563">
                  <c:v>-8.0000000000000227E-3</c:v>
                </c:pt>
                <c:pt idx="1564">
                  <c:v>-2.5000000000000053E-2</c:v>
                </c:pt>
                <c:pt idx="1565">
                  <c:v>-1.8000000000000047E-2</c:v>
                </c:pt>
                <c:pt idx="1566">
                  <c:v>-3.0000000000000118E-3</c:v>
                </c:pt>
                <c:pt idx="1567">
                  <c:v>1.600000000000007E-2</c:v>
                </c:pt>
                <c:pt idx="1568">
                  <c:v>9.0000000000000288E-3</c:v>
                </c:pt>
                <c:pt idx="1569" formatCode="0.00E+00">
                  <c:v>-3.795000000000018E-4</c:v>
                </c:pt>
                <c:pt idx="1570">
                  <c:v>-1.0999999999999999E-2</c:v>
                </c:pt>
                <c:pt idx="1571">
                  <c:v>-3.0000000000000118E-3</c:v>
                </c:pt>
                <c:pt idx="1572">
                  <c:v>3.0000000000000118E-3</c:v>
                </c:pt>
                <c:pt idx="1573">
                  <c:v>5.0000000000000175E-3</c:v>
                </c:pt>
                <c:pt idx="1574" formatCode="0.00E+00">
                  <c:v>-8.7770000000000231E-4</c:v>
                </c:pt>
                <c:pt idx="1575">
                  <c:v>-3.0000000000000118E-3</c:v>
                </c:pt>
                <c:pt idx="1576">
                  <c:v>-6.0000000000000218E-3</c:v>
                </c:pt>
                <c:pt idx="1577">
                  <c:v>2.0000000000000052E-3</c:v>
                </c:pt>
                <c:pt idx="1578">
                  <c:v>2.0000000000000052E-3</c:v>
                </c:pt>
                <c:pt idx="1579">
                  <c:v>1.0000000000000035E-2</c:v>
                </c:pt>
                <c:pt idx="1580">
                  <c:v>3.0000000000000118E-3</c:v>
                </c:pt>
                <c:pt idx="1581">
                  <c:v>5.0000000000000175E-3</c:v>
                </c:pt>
                <c:pt idx="1582">
                  <c:v>-5.0000000000000175E-3</c:v>
                </c:pt>
                <c:pt idx="1583">
                  <c:v>-5.0000000000000175E-3</c:v>
                </c:pt>
                <c:pt idx="1584">
                  <c:v>-1.4000000000000005E-2</c:v>
                </c:pt>
                <c:pt idx="1585">
                  <c:v>-8.0000000000000227E-3</c:v>
                </c:pt>
                <c:pt idx="1586">
                  <c:v>-1.0000000000000035E-2</c:v>
                </c:pt>
                <c:pt idx="1587">
                  <c:v>-4.0000000000000114E-3</c:v>
                </c:pt>
                <c:pt idx="1588">
                  <c:v>-5.0000000000000175E-3</c:v>
                </c:pt>
                <c:pt idx="1589">
                  <c:v>-2.0000000000000052E-3</c:v>
                </c:pt>
                <c:pt idx="1590" formatCode="0.00E+00">
                  <c:v>-8.7770000000000231E-4</c:v>
                </c:pt>
                <c:pt idx="1591">
                  <c:v>3.0000000000000118E-3</c:v>
                </c:pt>
                <c:pt idx="1592" formatCode="0.00E+00">
                  <c:v>-8.7770000000000231E-4</c:v>
                </c:pt>
                <c:pt idx="1593" formatCode="0.00E+00">
                  <c:v>9.007000000000033E-4</c:v>
                </c:pt>
                <c:pt idx="1594">
                  <c:v>-6.0000000000000218E-3</c:v>
                </c:pt>
                <c:pt idx="1595">
                  <c:v>-1.2999999999999998E-2</c:v>
                </c:pt>
                <c:pt idx="1596">
                  <c:v>-2.0000000000000052E-2</c:v>
                </c:pt>
                <c:pt idx="1597">
                  <c:v>-2.0000000000000052E-2</c:v>
                </c:pt>
                <c:pt idx="1598">
                  <c:v>-3.0000000000000118E-3</c:v>
                </c:pt>
                <c:pt idx="1599">
                  <c:v>3.0000000000000118E-3</c:v>
                </c:pt>
                <c:pt idx="1600">
                  <c:v>3.0000000000000118E-3</c:v>
                </c:pt>
                <c:pt idx="1601">
                  <c:v>5.0000000000000175E-3</c:v>
                </c:pt>
                <c:pt idx="1602">
                  <c:v>6.0000000000000218E-3</c:v>
                </c:pt>
                <c:pt idx="1603">
                  <c:v>6.0000000000000218E-3</c:v>
                </c:pt>
                <c:pt idx="1604">
                  <c:v>8.0000000000000227E-3</c:v>
                </c:pt>
                <c:pt idx="1605">
                  <c:v>6.0000000000000218E-3</c:v>
                </c:pt>
                <c:pt idx="1606">
                  <c:v>8.0000000000000227E-3</c:v>
                </c:pt>
                <c:pt idx="1607">
                  <c:v>-4.0000000000000114E-3</c:v>
                </c:pt>
                <c:pt idx="1608" formatCode="0.00E+00">
                  <c:v>4.0250000000000024E-4</c:v>
                </c:pt>
                <c:pt idx="1609">
                  <c:v>-2.0000000000000052E-3</c:v>
                </c:pt>
                <c:pt idx="1610">
                  <c:v>6.0000000000000218E-3</c:v>
                </c:pt>
                <c:pt idx="1611">
                  <c:v>1.2000000000000021E-2</c:v>
                </c:pt>
                <c:pt idx="1612">
                  <c:v>9.0000000000000288E-3</c:v>
                </c:pt>
                <c:pt idx="1613">
                  <c:v>-4.0000000000000114E-3</c:v>
                </c:pt>
                <c:pt idx="1614">
                  <c:v>-2.0000000000000052E-2</c:v>
                </c:pt>
                <c:pt idx="1615">
                  <c:v>-1.7000000000000071E-2</c:v>
                </c:pt>
                <c:pt idx="1616">
                  <c:v>3.0000000000000118E-3</c:v>
                </c:pt>
                <c:pt idx="1617">
                  <c:v>7.0000000000000218E-3</c:v>
                </c:pt>
                <c:pt idx="1618">
                  <c:v>8.0000000000000227E-3</c:v>
                </c:pt>
                <c:pt idx="1619">
                  <c:v>-1.2000000000000021E-2</c:v>
                </c:pt>
                <c:pt idx="1620">
                  <c:v>-2.4000000000000042E-2</c:v>
                </c:pt>
                <c:pt idx="1621">
                  <c:v>-2.6000000000000072E-2</c:v>
                </c:pt>
                <c:pt idx="1622">
                  <c:v>-1.7000000000000071E-2</c:v>
                </c:pt>
                <c:pt idx="1623">
                  <c:v>-3.0000000000000118E-3</c:v>
                </c:pt>
                <c:pt idx="1624">
                  <c:v>3.0000000000000118E-3</c:v>
                </c:pt>
                <c:pt idx="1625">
                  <c:v>-2.0000000000000052E-3</c:v>
                </c:pt>
                <c:pt idx="1626">
                  <c:v>-3.0000000000000118E-3</c:v>
                </c:pt>
                <c:pt idx="1627">
                  <c:v>3.0000000000000118E-3</c:v>
                </c:pt>
                <c:pt idx="1628">
                  <c:v>1.2999999999999998E-2</c:v>
                </c:pt>
                <c:pt idx="1629">
                  <c:v>1.600000000000007E-2</c:v>
                </c:pt>
                <c:pt idx="1630">
                  <c:v>1.2000000000000021E-2</c:v>
                </c:pt>
                <c:pt idx="1631">
                  <c:v>9.0000000000000288E-3</c:v>
                </c:pt>
                <c:pt idx="1632">
                  <c:v>3.0000000000000118E-3</c:v>
                </c:pt>
                <c:pt idx="1633">
                  <c:v>-1.4000000000000005E-2</c:v>
                </c:pt>
                <c:pt idx="1634">
                  <c:v>-2.0000000000000052E-2</c:v>
                </c:pt>
                <c:pt idx="1635">
                  <c:v>-2.2000000000000072E-2</c:v>
                </c:pt>
                <c:pt idx="1636">
                  <c:v>-1.4999999999999998E-2</c:v>
                </c:pt>
                <c:pt idx="1637">
                  <c:v>-8.0000000000000227E-3</c:v>
                </c:pt>
                <c:pt idx="1638">
                  <c:v>2.0000000000000052E-3</c:v>
                </c:pt>
                <c:pt idx="1639">
                  <c:v>3.0000000000000118E-3</c:v>
                </c:pt>
                <c:pt idx="1640">
                  <c:v>8.0000000000000227E-3</c:v>
                </c:pt>
                <c:pt idx="1641">
                  <c:v>2.0000000000000052E-3</c:v>
                </c:pt>
                <c:pt idx="1642">
                  <c:v>3.0000000000000118E-3</c:v>
                </c:pt>
                <c:pt idx="1643">
                  <c:v>-4.0000000000000114E-3</c:v>
                </c:pt>
                <c:pt idx="1644">
                  <c:v>-7.0000000000000218E-3</c:v>
                </c:pt>
                <c:pt idx="1645">
                  <c:v>-7.0000000000000218E-3</c:v>
                </c:pt>
                <c:pt idx="1646">
                  <c:v>-7.0000000000000218E-3</c:v>
                </c:pt>
                <c:pt idx="1647">
                  <c:v>-8.0000000000000227E-3</c:v>
                </c:pt>
                <c:pt idx="1648">
                  <c:v>-1.0000000000000035E-2</c:v>
                </c:pt>
                <c:pt idx="1649">
                  <c:v>-3.0000000000000118E-3</c:v>
                </c:pt>
                <c:pt idx="1650">
                  <c:v>-5.0000000000000175E-3</c:v>
                </c:pt>
                <c:pt idx="1651">
                  <c:v>-3.0000000000000118E-3</c:v>
                </c:pt>
                <c:pt idx="1652">
                  <c:v>-1.0000000000000035E-2</c:v>
                </c:pt>
                <c:pt idx="1653">
                  <c:v>-1.2000000000000021E-2</c:v>
                </c:pt>
                <c:pt idx="1654">
                  <c:v>-1.2000000000000021E-2</c:v>
                </c:pt>
                <c:pt idx="1655">
                  <c:v>-8.0000000000000227E-3</c:v>
                </c:pt>
                <c:pt idx="1656" formatCode="0.00E+00">
                  <c:v>4.0250000000000024E-4</c:v>
                </c:pt>
                <c:pt idx="1657">
                  <c:v>9.0000000000000288E-3</c:v>
                </c:pt>
                <c:pt idx="1658">
                  <c:v>6.0000000000000218E-3</c:v>
                </c:pt>
                <c:pt idx="1659">
                  <c:v>-2.0000000000000052E-3</c:v>
                </c:pt>
                <c:pt idx="1660">
                  <c:v>-1.0999999999999999E-2</c:v>
                </c:pt>
                <c:pt idx="1661">
                  <c:v>-9.0000000000000288E-3</c:v>
                </c:pt>
                <c:pt idx="1662">
                  <c:v>-6.0000000000000218E-3</c:v>
                </c:pt>
                <c:pt idx="1663">
                  <c:v>1.0000000000000035E-2</c:v>
                </c:pt>
                <c:pt idx="1664">
                  <c:v>4.0000000000000114E-3</c:v>
                </c:pt>
                <c:pt idx="1665">
                  <c:v>1.0999999999999999E-2</c:v>
                </c:pt>
                <c:pt idx="1666">
                  <c:v>4.0000000000000114E-3</c:v>
                </c:pt>
                <c:pt idx="1667">
                  <c:v>1.600000000000007E-2</c:v>
                </c:pt>
                <c:pt idx="1668">
                  <c:v>1.600000000000007E-2</c:v>
                </c:pt>
                <c:pt idx="1669">
                  <c:v>1.2000000000000021E-2</c:v>
                </c:pt>
                <c:pt idx="1670">
                  <c:v>3.0000000000000118E-3</c:v>
                </c:pt>
                <c:pt idx="1671">
                  <c:v>-4.0000000000000114E-3</c:v>
                </c:pt>
                <c:pt idx="1672">
                  <c:v>-6.0000000000000218E-3</c:v>
                </c:pt>
                <c:pt idx="1673">
                  <c:v>-3.0000000000000118E-3</c:v>
                </c:pt>
                <c:pt idx="1674">
                  <c:v>1.2000000000000021E-2</c:v>
                </c:pt>
                <c:pt idx="1675">
                  <c:v>1.0000000000000035E-2</c:v>
                </c:pt>
                <c:pt idx="1676">
                  <c:v>1.4000000000000005E-2</c:v>
                </c:pt>
                <c:pt idx="1677">
                  <c:v>7.0000000000000218E-3</c:v>
                </c:pt>
                <c:pt idx="1678">
                  <c:v>1.0999999999999999E-2</c:v>
                </c:pt>
                <c:pt idx="1679">
                  <c:v>-2.0000000000000052E-3</c:v>
                </c:pt>
                <c:pt idx="1680">
                  <c:v>-7.0000000000000218E-3</c:v>
                </c:pt>
                <c:pt idx="1681">
                  <c:v>-3.0000000000000118E-3</c:v>
                </c:pt>
                <c:pt idx="1682">
                  <c:v>3.0000000000000118E-3</c:v>
                </c:pt>
                <c:pt idx="1683">
                  <c:v>6.0000000000000218E-3</c:v>
                </c:pt>
                <c:pt idx="1684">
                  <c:v>-9.0000000000000288E-3</c:v>
                </c:pt>
                <c:pt idx="1685">
                  <c:v>-1.0999999999999999E-2</c:v>
                </c:pt>
                <c:pt idx="1686">
                  <c:v>-1.600000000000007E-2</c:v>
                </c:pt>
                <c:pt idx="1687">
                  <c:v>-2.0000000000000052E-3</c:v>
                </c:pt>
                <c:pt idx="1688" formatCode="0.00E+00">
                  <c:v>4.0250000000000024E-4</c:v>
                </c:pt>
                <c:pt idx="1689">
                  <c:v>7.0000000000000218E-3</c:v>
                </c:pt>
                <c:pt idx="1690" formatCode="0.00E+00">
                  <c:v>-8.7770000000000231E-4</c:v>
                </c:pt>
                <c:pt idx="1691" formatCode="0.00E+00">
                  <c:v>-3.795000000000018E-4</c:v>
                </c:pt>
                <c:pt idx="1692">
                  <c:v>-2.0000000000000052E-3</c:v>
                </c:pt>
                <c:pt idx="1693">
                  <c:v>-4.0000000000000114E-3</c:v>
                </c:pt>
                <c:pt idx="1694">
                  <c:v>-6.0000000000000218E-3</c:v>
                </c:pt>
                <c:pt idx="1695">
                  <c:v>-1.2999999999999998E-2</c:v>
                </c:pt>
                <c:pt idx="1696">
                  <c:v>-1.600000000000007E-2</c:v>
                </c:pt>
                <c:pt idx="1697">
                  <c:v>-1.0999999999999999E-2</c:v>
                </c:pt>
                <c:pt idx="1698">
                  <c:v>-3.0000000000000118E-3</c:v>
                </c:pt>
                <c:pt idx="1699">
                  <c:v>5.0000000000000175E-3</c:v>
                </c:pt>
                <c:pt idx="1700">
                  <c:v>8.0000000000000227E-3</c:v>
                </c:pt>
                <c:pt idx="1701">
                  <c:v>1.4999999999999998E-2</c:v>
                </c:pt>
                <c:pt idx="1702">
                  <c:v>6.0000000000000218E-3</c:v>
                </c:pt>
                <c:pt idx="1703">
                  <c:v>7.0000000000000218E-3</c:v>
                </c:pt>
                <c:pt idx="1704">
                  <c:v>-2.0000000000000052E-3</c:v>
                </c:pt>
                <c:pt idx="1705">
                  <c:v>1.4999999999999998E-2</c:v>
                </c:pt>
                <c:pt idx="1706">
                  <c:v>1.0999999999999999E-2</c:v>
                </c:pt>
                <c:pt idx="1707">
                  <c:v>1.600000000000007E-2</c:v>
                </c:pt>
                <c:pt idx="1708">
                  <c:v>7.0000000000000218E-3</c:v>
                </c:pt>
                <c:pt idx="1709" formatCode="0.00E+00">
                  <c:v>-3.795000000000018E-4</c:v>
                </c:pt>
                <c:pt idx="1710">
                  <c:v>4.0000000000000114E-3</c:v>
                </c:pt>
                <c:pt idx="1711">
                  <c:v>9.0000000000000288E-3</c:v>
                </c:pt>
                <c:pt idx="1712">
                  <c:v>1.0999999999999999E-2</c:v>
                </c:pt>
                <c:pt idx="1713" formatCode="0.00E+00">
                  <c:v>-3.795000000000018E-4</c:v>
                </c:pt>
                <c:pt idx="1714">
                  <c:v>-5.0000000000000175E-3</c:v>
                </c:pt>
                <c:pt idx="1715">
                  <c:v>-5.0000000000000175E-3</c:v>
                </c:pt>
                <c:pt idx="1716" formatCode="0.00E+00">
                  <c:v>4.0250000000000024E-4</c:v>
                </c:pt>
                <c:pt idx="1717">
                  <c:v>-2.0000000000000052E-3</c:v>
                </c:pt>
                <c:pt idx="1718">
                  <c:v>-2.0000000000000052E-3</c:v>
                </c:pt>
                <c:pt idx="1719">
                  <c:v>-8.0000000000000227E-3</c:v>
                </c:pt>
                <c:pt idx="1720">
                  <c:v>-9.0000000000000288E-3</c:v>
                </c:pt>
                <c:pt idx="1721">
                  <c:v>-4.0000000000000114E-3</c:v>
                </c:pt>
                <c:pt idx="1722">
                  <c:v>-3.0000000000000118E-3</c:v>
                </c:pt>
                <c:pt idx="1723">
                  <c:v>-4.0000000000000114E-3</c:v>
                </c:pt>
                <c:pt idx="1724">
                  <c:v>-9.0000000000000288E-3</c:v>
                </c:pt>
                <c:pt idx="1725">
                  <c:v>-4.0000000000000114E-3</c:v>
                </c:pt>
                <c:pt idx="1726">
                  <c:v>-1.0000000000000035E-2</c:v>
                </c:pt>
                <c:pt idx="1727">
                  <c:v>-1.2000000000000021E-2</c:v>
                </c:pt>
                <c:pt idx="1728">
                  <c:v>-2.0000000000000052E-2</c:v>
                </c:pt>
                <c:pt idx="1729">
                  <c:v>-1.4000000000000005E-2</c:v>
                </c:pt>
                <c:pt idx="1730">
                  <c:v>-1.2000000000000021E-2</c:v>
                </c:pt>
                <c:pt idx="1731">
                  <c:v>-3.0000000000000118E-3</c:v>
                </c:pt>
                <c:pt idx="1732">
                  <c:v>4.0000000000000114E-3</c:v>
                </c:pt>
                <c:pt idx="1733">
                  <c:v>7.0000000000000218E-3</c:v>
                </c:pt>
                <c:pt idx="1734">
                  <c:v>6.0000000000000218E-3</c:v>
                </c:pt>
                <c:pt idx="1735">
                  <c:v>3.0000000000000118E-3</c:v>
                </c:pt>
                <c:pt idx="1736">
                  <c:v>-3.0000000000000118E-3</c:v>
                </c:pt>
                <c:pt idx="1737">
                  <c:v>-3.0000000000000118E-3</c:v>
                </c:pt>
                <c:pt idx="1738">
                  <c:v>-1.4000000000000005E-2</c:v>
                </c:pt>
                <c:pt idx="1739">
                  <c:v>-1.2999999999999998E-2</c:v>
                </c:pt>
                <c:pt idx="1740">
                  <c:v>-1.7000000000000071E-2</c:v>
                </c:pt>
                <c:pt idx="1741">
                  <c:v>-1.4000000000000005E-2</c:v>
                </c:pt>
                <c:pt idx="1742">
                  <c:v>-9.0000000000000288E-3</c:v>
                </c:pt>
                <c:pt idx="1743">
                  <c:v>-4.0000000000000114E-3</c:v>
                </c:pt>
                <c:pt idx="1744">
                  <c:v>6.0000000000000218E-3</c:v>
                </c:pt>
                <c:pt idx="1745">
                  <c:v>3.0000000000000118E-3</c:v>
                </c:pt>
                <c:pt idx="1746">
                  <c:v>7.0000000000000218E-3</c:v>
                </c:pt>
                <c:pt idx="1747">
                  <c:v>3.0000000000000118E-3</c:v>
                </c:pt>
                <c:pt idx="1748">
                  <c:v>4.0000000000000114E-3</c:v>
                </c:pt>
                <c:pt idx="1749">
                  <c:v>-4.0000000000000114E-3</c:v>
                </c:pt>
                <c:pt idx="1750">
                  <c:v>-3.0000000000000118E-3</c:v>
                </c:pt>
                <c:pt idx="1751" formatCode="0.00E+00">
                  <c:v>9.007000000000033E-4</c:v>
                </c:pt>
                <c:pt idx="1752">
                  <c:v>1.0999999999999999E-2</c:v>
                </c:pt>
                <c:pt idx="1753">
                  <c:v>6.0000000000000218E-3</c:v>
                </c:pt>
                <c:pt idx="1754">
                  <c:v>2.0000000000000052E-3</c:v>
                </c:pt>
                <c:pt idx="1755">
                  <c:v>-9.0000000000000288E-3</c:v>
                </c:pt>
                <c:pt idx="1756">
                  <c:v>-5.0000000000000175E-3</c:v>
                </c:pt>
                <c:pt idx="1757">
                  <c:v>-3.0000000000000118E-3</c:v>
                </c:pt>
                <c:pt idx="1758">
                  <c:v>7.0000000000000218E-3</c:v>
                </c:pt>
                <c:pt idx="1759">
                  <c:v>5.0000000000000175E-3</c:v>
                </c:pt>
                <c:pt idx="1760">
                  <c:v>6.0000000000000218E-3</c:v>
                </c:pt>
                <c:pt idx="1761" formatCode="0.00E+00">
                  <c:v>9.007000000000033E-4</c:v>
                </c:pt>
                <c:pt idx="1762">
                  <c:v>-2.0000000000000052E-3</c:v>
                </c:pt>
                <c:pt idx="1763">
                  <c:v>7.0000000000000218E-3</c:v>
                </c:pt>
                <c:pt idx="1764">
                  <c:v>8.0000000000000227E-3</c:v>
                </c:pt>
                <c:pt idx="1765">
                  <c:v>1.2000000000000021E-2</c:v>
                </c:pt>
                <c:pt idx="1766">
                  <c:v>-2.0000000000000052E-3</c:v>
                </c:pt>
                <c:pt idx="1767">
                  <c:v>-3.0000000000000118E-3</c:v>
                </c:pt>
                <c:pt idx="1768">
                  <c:v>-9.0000000000000288E-3</c:v>
                </c:pt>
                <c:pt idx="1769">
                  <c:v>-4.0000000000000114E-3</c:v>
                </c:pt>
                <c:pt idx="1770">
                  <c:v>-9.0000000000000288E-3</c:v>
                </c:pt>
                <c:pt idx="1771">
                  <c:v>-3.0000000000000118E-3</c:v>
                </c:pt>
                <c:pt idx="1772">
                  <c:v>-7.0000000000000218E-3</c:v>
                </c:pt>
                <c:pt idx="1773">
                  <c:v>-7.0000000000000218E-3</c:v>
                </c:pt>
                <c:pt idx="1774">
                  <c:v>-1.2000000000000021E-2</c:v>
                </c:pt>
                <c:pt idx="1775">
                  <c:v>5.0000000000000175E-3</c:v>
                </c:pt>
                <c:pt idx="1776">
                  <c:v>1.2000000000000021E-2</c:v>
                </c:pt>
                <c:pt idx="1777">
                  <c:v>1.9000000000000041E-2</c:v>
                </c:pt>
                <c:pt idx="1778" formatCode="0.00E+00">
                  <c:v>4.0250000000000024E-4</c:v>
                </c:pt>
                <c:pt idx="1779">
                  <c:v>3.0000000000000118E-3</c:v>
                </c:pt>
                <c:pt idx="1780" formatCode="0.00E+00">
                  <c:v>4.0250000000000024E-4</c:v>
                </c:pt>
                <c:pt idx="1781">
                  <c:v>-2.0000000000000052E-3</c:v>
                </c:pt>
                <c:pt idx="1782">
                  <c:v>-9.0000000000000288E-3</c:v>
                </c:pt>
                <c:pt idx="1783">
                  <c:v>-4.0000000000000114E-3</c:v>
                </c:pt>
                <c:pt idx="1784">
                  <c:v>3.0000000000000118E-3</c:v>
                </c:pt>
                <c:pt idx="1785" formatCode="0.00E+00">
                  <c:v>-3.795000000000018E-4</c:v>
                </c:pt>
                <c:pt idx="1786">
                  <c:v>-3.0000000000000118E-3</c:v>
                </c:pt>
                <c:pt idx="1787">
                  <c:v>-9.0000000000000288E-3</c:v>
                </c:pt>
                <c:pt idx="1788">
                  <c:v>-9.0000000000000288E-3</c:v>
                </c:pt>
                <c:pt idx="1789">
                  <c:v>-1.2999999999999998E-2</c:v>
                </c:pt>
                <c:pt idx="1790" formatCode="0.00E+00">
                  <c:v>4.0250000000000024E-4</c:v>
                </c:pt>
                <c:pt idx="1791" formatCode="0.00E+00">
                  <c:v>9.007000000000033E-4</c:v>
                </c:pt>
                <c:pt idx="1792">
                  <c:v>3.0000000000000118E-3</c:v>
                </c:pt>
                <c:pt idx="1793">
                  <c:v>-8.0000000000000227E-3</c:v>
                </c:pt>
                <c:pt idx="1794">
                  <c:v>-3.0000000000000118E-3</c:v>
                </c:pt>
                <c:pt idx="1795" formatCode="0.00E+00">
                  <c:v>9.007000000000033E-4</c:v>
                </c:pt>
                <c:pt idx="1796">
                  <c:v>3.0000000000000118E-3</c:v>
                </c:pt>
                <c:pt idx="1797">
                  <c:v>-2.0000000000000052E-3</c:v>
                </c:pt>
                <c:pt idx="1798">
                  <c:v>-5.0000000000000175E-3</c:v>
                </c:pt>
                <c:pt idx="1799">
                  <c:v>-2.0000000000000052E-3</c:v>
                </c:pt>
                <c:pt idx="1800">
                  <c:v>-3.0000000000000118E-3</c:v>
                </c:pt>
                <c:pt idx="1801">
                  <c:v>-4.0000000000000114E-3</c:v>
                </c:pt>
                <c:pt idx="1802">
                  <c:v>-5.0000000000000175E-3</c:v>
                </c:pt>
                <c:pt idx="1803">
                  <c:v>2.0000000000000052E-3</c:v>
                </c:pt>
                <c:pt idx="1804">
                  <c:v>2.0000000000000052E-3</c:v>
                </c:pt>
                <c:pt idx="1805">
                  <c:v>3.0000000000000118E-3</c:v>
                </c:pt>
                <c:pt idx="1806">
                  <c:v>-9.0000000000000288E-3</c:v>
                </c:pt>
                <c:pt idx="1807">
                  <c:v>-4.0000000000000114E-3</c:v>
                </c:pt>
                <c:pt idx="1808">
                  <c:v>-5.0000000000000175E-3</c:v>
                </c:pt>
                <c:pt idx="1809" formatCode="0.00E+00">
                  <c:v>9.007000000000033E-4</c:v>
                </c:pt>
                <c:pt idx="1810">
                  <c:v>2.0000000000000052E-3</c:v>
                </c:pt>
                <c:pt idx="1811">
                  <c:v>-1.600000000000007E-2</c:v>
                </c:pt>
                <c:pt idx="1812">
                  <c:v>-1.7000000000000071E-2</c:v>
                </c:pt>
                <c:pt idx="1813">
                  <c:v>-1.8000000000000047E-2</c:v>
                </c:pt>
                <c:pt idx="1814">
                  <c:v>-5.0000000000000175E-3</c:v>
                </c:pt>
                <c:pt idx="1815" formatCode="0.00E+00">
                  <c:v>-3.795000000000018E-4</c:v>
                </c:pt>
                <c:pt idx="1816">
                  <c:v>-6.0000000000000218E-3</c:v>
                </c:pt>
                <c:pt idx="1817">
                  <c:v>-4.0000000000000114E-3</c:v>
                </c:pt>
                <c:pt idx="1818">
                  <c:v>-1.4999999999999998E-2</c:v>
                </c:pt>
                <c:pt idx="1819">
                  <c:v>-1.2999999999999998E-2</c:v>
                </c:pt>
                <c:pt idx="1820">
                  <c:v>-1.2000000000000021E-2</c:v>
                </c:pt>
                <c:pt idx="1821" formatCode="0.00E+00">
                  <c:v>9.007000000000033E-4</c:v>
                </c:pt>
                <c:pt idx="1822">
                  <c:v>6.0000000000000218E-3</c:v>
                </c:pt>
                <c:pt idx="1823">
                  <c:v>5.0000000000000175E-3</c:v>
                </c:pt>
                <c:pt idx="1824">
                  <c:v>4.0000000000000114E-3</c:v>
                </c:pt>
                <c:pt idx="1825">
                  <c:v>3.0000000000000118E-3</c:v>
                </c:pt>
                <c:pt idx="1826">
                  <c:v>4.0000000000000114E-3</c:v>
                </c:pt>
                <c:pt idx="1827">
                  <c:v>-7.0000000000000218E-3</c:v>
                </c:pt>
                <c:pt idx="1828">
                  <c:v>-1.0999999999999999E-2</c:v>
                </c:pt>
                <c:pt idx="1829">
                  <c:v>-4.0000000000000114E-3</c:v>
                </c:pt>
                <c:pt idx="1830">
                  <c:v>-2.0000000000000052E-3</c:v>
                </c:pt>
                <c:pt idx="1831">
                  <c:v>-3.0000000000000118E-3</c:v>
                </c:pt>
                <c:pt idx="1832">
                  <c:v>-3.0000000000000118E-3</c:v>
                </c:pt>
                <c:pt idx="1833">
                  <c:v>-3.0000000000000118E-3</c:v>
                </c:pt>
                <c:pt idx="1834">
                  <c:v>-2.0000000000000052E-3</c:v>
                </c:pt>
                <c:pt idx="1835">
                  <c:v>-7.0000000000000218E-3</c:v>
                </c:pt>
                <c:pt idx="1836">
                  <c:v>2.0000000000000052E-3</c:v>
                </c:pt>
                <c:pt idx="1837">
                  <c:v>6.0000000000000218E-3</c:v>
                </c:pt>
                <c:pt idx="1838">
                  <c:v>6.0000000000000218E-3</c:v>
                </c:pt>
                <c:pt idx="1839">
                  <c:v>2.0000000000000052E-2</c:v>
                </c:pt>
                <c:pt idx="1840">
                  <c:v>1.7000000000000071E-2</c:v>
                </c:pt>
                <c:pt idx="1841">
                  <c:v>1.0999999999999999E-2</c:v>
                </c:pt>
                <c:pt idx="1842">
                  <c:v>-2.0000000000000052E-3</c:v>
                </c:pt>
                <c:pt idx="1843">
                  <c:v>-8.0000000000000227E-3</c:v>
                </c:pt>
                <c:pt idx="1844">
                  <c:v>-7.0000000000000218E-3</c:v>
                </c:pt>
                <c:pt idx="1845">
                  <c:v>-1.4000000000000005E-2</c:v>
                </c:pt>
                <c:pt idx="1846">
                  <c:v>-3.0000000000000118E-3</c:v>
                </c:pt>
                <c:pt idx="1847" formatCode="0.00E+00">
                  <c:v>-3.795000000000018E-4</c:v>
                </c:pt>
                <c:pt idx="1848">
                  <c:v>6.0000000000000218E-3</c:v>
                </c:pt>
                <c:pt idx="1849" formatCode="0.00E+00">
                  <c:v>9.007000000000033E-4</c:v>
                </c:pt>
                <c:pt idx="1850">
                  <c:v>3.0000000000000118E-3</c:v>
                </c:pt>
                <c:pt idx="1851">
                  <c:v>-4.0000000000000114E-3</c:v>
                </c:pt>
                <c:pt idx="1852">
                  <c:v>-3.0000000000000118E-3</c:v>
                </c:pt>
                <c:pt idx="1853">
                  <c:v>-8.0000000000000227E-3</c:v>
                </c:pt>
                <c:pt idx="1854">
                  <c:v>-3.0000000000000118E-3</c:v>
                </c:pt>
                <c:pt idx="1855">
                  <c:v>-4.0000000000000114E-3</c:v>
                </c:pt>
                <c:pt idx="1856">
                  <c:v>-1.0000000000000035E-2</c:v>
                </c:pt>
                <c:pt idx="1857">
                  <c:v>-5.0000000000000175E-3</c:v>
                </c:pt>
                <c:pt idx="1858">
                  <c:v>-1.2000000000000021E-2</c:v>
                </c:pt>
                <c:pt idx="1859">
                  <c:v>-5.0000000000000175E-3</c:v>
                </c:pt>
                <c:pt idx="1860">
                  <c:v>-5.0000000000000175E-3</c:v>
                </c:pt>
                <c:pt idx="1861">
                  <c:v>3.0000000000000118E-3</c:v>
                </c:pt>
                <c:pt idx="1862">
                  <c:v>-5.0000000000000175E-3</c:v>
                </c:pt>
                <c:pt idx="1863">
                  <c:v>-4.0000000000000114E-3</c:v>
                </c:pt>
                <c:pt idx="1864" formatCode="0.00E+00">
                  <c:v>-8.7770000000000231E-4</c:v>
                </c:pt>
                <c:pt idx="1865">
                  <c:v>9.0000000000000288E-3</c:v>
                </c:pt>
                <c:pt idx="1866">
                  <c:v>-3.0000000000000118E-3</c:v>
                </c:pt>
                <c:pt idx="1867">
                  <c:v>-5.0000000000000175E-3</c:v>
                </c:pt>
                <c:pt idx="1868">
                  <c:v>-1.0000000000000035E-2</c:v>
                </c:pt>
                <c:pt idx="1869">
                  <c:v>-2.0000000000000052E-3</c:v>
                </c:pt>
                <c:pt idx="1870">
                  <c:v>-1.0999999999999999E-2</c:v>
                </c:pt>
                <c:pt idx="1871">
                  <c:v>-1.0999999999999999E-2</c:v>
                </c:pt>
                <c:pt idx="1872">
                  <c:v>-7.0000000000000218E-3</c:v>
                </c:pt>
                <c:pt idx="1873">
                  <c:v>2.0000000000000052E-3</c:v>
                </c:pt>
                <c:pt idx="1874">
                  <c:v>1.0999999999999999E-2</c:v>
                </c:pt>
                <c:pt idx="1875">
                  <c:v>1.0000000000000035E-2</c:v>
                </c:pt>
                <c:pt idx="1876">
                  <c:v>1.2999999999999998E-2</c:v>
                </c:pt>
                <c:pt idx="1877">
                  <c:v>9.0000000000000288E-3</c:v>
                </c:pt>
                <c:pt idx="1878" formatCode="0.00E+00">
                  <c:v>-8.7770000000000231E-4</c:v>
                </c:pt>
                <c:pt idx="1879">
                  <c:v>-1.2000000000000021E-2</c:v>
                </c:pt>
                <c:pt idx="1880">
                  <c:v>-1.4999999999999998E-2</c:v>
                </c:pt>
                <c:pt idx="1881">
                  <c:v>-5.0000000000000175E-3</c:v>
                </c:pt>
                <c:pt idx="1882" formatCode="0.00E+00">
                  <c:v>4.0250000000000024E-4</c:v>
                </c:pt>
                <c:pt idx="1883">
                  <c:v>-2.0000000000000052E-3</c:v>
                </c:pt>
                <c:pt idx="1884">
                  <c:v>-3.0000000000000118E-3</c:v>
                </c:pt>
                <c:pt idx="1885">
                  <c:v>-4.0000000000000114E-3</c:v>
                </c:pt>
                <c:pt idx="1886">
                  <c:v>-6.0000000000000218E-3</c:v>
                </c:pt>
                <c:pt idx="1887">
                  <c:v>-5.0000000000000175E-3</c:v>
                </c:pt>
                <c:pt idx="1888">
                  <c:v>3.0000000000000118E-3</c:v>
                </c:pt>
                <c:pt idx="1889">
                  <c:v>5.0000000000000175E-3</c:v>
                </c:pt>
                <c:pt idx="1890">
                  <c:v>6.0000000000000218E-3</c:v>
                </c:pt>
                <c:pt idx="1891">
                  <c:v>5.0000000000000175E-3</c:v>
                </c:pt>
                <c:pt idx="1892">
                  <c:v>2.1000000000000071E-2</c:v>
                </c:pt>
                <c:pt idx="1893">
                  <c:v>2.300000000000001E-2</c:v>
                </c:pt>
                <c:pt idx="1894">
                  <c:v>1.8000000000000047E-2</c:v>
                </c:pt>
                <c:pt idx="1895" formatCode="0.00E+00">
                  <c:v>9.007000000000033E-4</c:v>
                </c:pt>
                <c:pt idx="1896">
                  <c:v>-7.0000000000000218E-3</c:v>
                </c:pt>
                <c:pt idx="1897">
                  <c:v>-9.0000000000000288E-3</c:v>
                </c:pt>
                <c:pt idx="1898" formatCode="0.00E+00">
                  <c:v>4.0250000000000024E-4</c:v>
                </c:pt>
                <c:pt idx="1899">
                  <c:v>1.4000000000000005E-2</c:v>
                </c:pt>
                <c:pt idx="1900">
                  <c:v>9.0000000000000288E-3</c:v>
                </c:pt>
                <c:pt idx="1901">
                  <c:v>1.0999999999999999E-2</c:v>
                </c:pt>
                <c:pt idx="1902">
                  <c:v>2.0000000000000052E-3</c:v>
                </c:pt>
                <c:pt idx="1903">
                  <c:v>1.0999999999999999E-2</c:v>
                </c:pt>
                <c:pt idx="1904">
                  <c:v>9.0000000000000288E-3</c:v>
                </c:pt>
                <c:pt idx="1905">
                  <c:v>9.0000000000000288E-3</c:v>
                </c:pt>
                <c:pt idx="1906">
                  <c:v>-2.0000000000000052E-3</c:v>
                </c:pt>
                <c:pt idx="1907">
                  <c:v>-8.0000000000000227E-3</c:v>
                </c:pt>
                <c:pt idx="1908">
                  <c:v>-7.0000000000000218E-3</c:v>
                </c:pt>
                <c:pt idx="1909" formatCode="0.00E+00">
                  <c:v>9.007000000000033E-4</c:v>
                </c:pt>
                <c:pt idx="1910">
                  <c:v>7.0000000000000218E-3</c:v>
                </c:pt>
                <c:pt idx="1911">
                  <c:v>5.0000000000000175E-3</c:v>
                </c:pt>
                <c:pt idx="1912">
                  <c:v>2.0000000000000052E-3</c:v>
                </c:pt>
                <c:pt idx="1913">
                  <c:v>-1.2999999999999998E-2</c:v>
                </c:pt>
                <c:pt idx="1914">
                  <c:v>-3.0000000000000118E-3</c:v>
                </c:pt>
                <c:pt idx="1915">
                  <c:v>-3.0000000000000118E-3</c:v>
                </c:pt>
                <c:pt idx="1916">
                  <c:v>1.4000000000000005E-2</c:v>
                </c:pt>
                <c:pt idx="1917">
                  <c:v>7.0000000000000218E-3</c:v>
                </c:pt>
                <c:pt idx="1918" formatCode="0.00E+00">
                  <c:v>4.0250000000000024E-4</c:v>
                </c:pt>
                <c:pt idx="1919">
                  <c:v>-1.2000000000000021E-2</c:v>
                </c:pt>
                <c:pt idx="1920">
                  <c:v>-1.0000000000000035E-2</c:v>
                </c:pt>
                <c:pt idx="1921">
                  <c:v>-4.0000000000000114E-3</c:v>
                </c:pt>
                <c:pt idx="1922">
                  <c:v>-2.0000000000000052E-3</c:v>
                </c:pt>
                <c:pt idx="1923" formatCode="0.00E+00">
                  <c:v>-3.795000000000018E-4</c:v>
                </c:pt>
                <c:pt idx="1924">
                  <c:v>-7.0000000000000218E-3</c:v>
                </c:pt>
                <c:pt idx="1925">
                  <c:v>-2.0000000000000052E-3</c:v>
                </c:pt>
                <c:pt idx="1926">
                  <c:v>-5.0000000000000175E-3</c:v>
                </c:pt>
                <c:pt idx="1927">
                  <c:v>6.0000000000000218E-3</c:v>
                </c:pt>
                <c:pt idx="1928" formatCode="0.00E+00">
                  <c:v>4.0250000000000024E-4</c:v>
                </c:pt>
                <c:pt idx="1929">
                  <c:v>2.0000000000000052E-3</c:v>
                </c:pt>
                <c:pt idx="1930">
                  <c:v>-2.0000000000000052E-3</c:v>
                </c:pt>
                <c:pt idx="1931">
                  <c:v>1.4000000000000005E-2</c:v>
                </c:pt>
                <c:pt idx="1932">
                  <c:v>1.600000000000007E-2</c:v>
                </c:pt>
                <c:pt idx="1933">
                  <c:v>1.0999999999999999E-2</c:v>
                </c:pt>
                <c:pt idx="1934">
                  <c:v>-5.0000000000000175E-3</c:v>
                </c:pt>
                <c:pt idx="1935">
                  <c:v>-8.0000000000000227E-3</c:v>
                </c:pt>
                <c:pt idx="1936">
                  <c:v>-2.0000000000000052E-3</c:v>
                </c:pt>
                <c:pt idx="1937">
                  <c:v>-2.0000000000000052E-3</c:v>
                </c:pt>
                <c:pt idx="1938">
                  <c:v>3.0000000000000118E-3</c:v>
                </c:pt>
                <c:pt idx="1939">
                  <c:v>6.0000000000000218E-3</c:v>
                </c:pt>
                <c:pt idx="1940">
                  <c:v>1.0999999999999999E-2</c:v>
                </c:pt>
                <c:pt idx="1941">
                  <c:v>1.0999999999999999E-2</c:v>
                </c:pt>
                <c:pt idx="1942">
                  <c:v>6.0000000000000218E-3</c:v>
                </c:pt>
                <c:pt idx="1943">
                  <c:v>2.0000000000000052E-3</c:v>
                </c:pt>
                <c:pt idx="1944">
                  <c:v>-3.0000000000000118E-3</c:v>
                </c:pt>
                <c:pt idx="1945" formatCode="0.00E+00">
                  <c:v>9.007000000000033E-4</c:v>
                </c:pt>
                <c:pt idx="1946" formatCode="0.00E+00">
                  <c:v>4.0250000000000024E-4</c:v>
                </c:pt>
                <c:pt idx="1947">
                  <c:v>3.0000000000000118E-3</c:v>
                </c:pt>
                <c:pt idx="1948">
                  <c:v>9.0000000000000288E-3</c:v>
                </c:pt>
                <c:pt idx="1949">
                  <c:v>9.0000000000000288E-3</c:v>
                </c:pt>
                <c:pt idx="1950">
                  <c:v>2.0000000000000052E-3</c:v>
                </c:pt>
                <c:pt idx="1951">
                  <c:v>-2.0000000000000052E-3</c:v>
                </c:pt>
                <c:pt idx="1952">
                  <c:v>2.0000000000000052E-3</c:v>
                </c:pt>
                <c:pt idx="1953" formatCode="0.00E+00">
                  <c:v>9.007000000000033E-4</c:v>
                </c:pt>
                <c:pt idx="1954">
                  <c:v>-6.0000000000000218E-3</c:v>
                </c:pt>
                <c:pt idx="1955">
                  <c:v>-1.2999999999999998E-2</c:v>
                </c:pt>
                <c:pt idx="1956">
                  <c:v>-9.0000000000000288E-3</c:v>
                </c:pt>
                <c:pt idx="1957">
                  <c:v>-7.0000000000000218E-3</c:v>
                </c:pt>
                <c:pt idx="1958">
                  <c:v>-3.0000000000000118E-3</c:v>
                </c:pt>
                <c:pt idx="1959">
                  <c:v>-7.0000000000000218E-3</c:v>
                </c:pt>
                <c:pt idx="1960">
                  <c:v>2.0000000000000052E-3</c:v>
                </c:pt>
                <c:pt idx="1961">
                  <c:v>7.0000000000000218E-3</c:v>
                </c:pt>
                <c:pt idx="1962">
                  <c:v>7.0000000000000218E-3</c:v>
                </c:pt>
                <c:pt idx="1963" formatCode="0.00E+00">
                  <c:v>-3.795000000000018E-4</c:v>
                </c:pt>
                <c:pt idx="1964">
                  <c:v>4.0000000000000114E-3</c:v>
                </c:pt>
                <c:pt idx="1965">
                  <c:v>5.0000000000000175E-3</c:v>
                </c:pt>
                <c:pt idx="1966">
                  <c:v>1.2999999999999998E-2</c:v>
                </c:pt>
                <c:pt idx="1967">
                  <c:v>1.2000000000000021E-2</c:v>
                </c:pt>
                <c:pt idx="1968">
                  <c:v>8.0000000000000227E-3</c:v>
                </c:pt>
                <c:pt idx="1969">
                  <c:v>-8.0000000000000227E-3</c:v>
                </c:pt>
                <c:pt idx="1970">
                  <c:v>-1.600000000000007E-2</c:v>
                </c:pt>
                <c:pt idx="1971">
                  <c:v>-5.0000000000000175E-3</c:v>
                </c:pt>
                <c:pt idx="1972">
                  <c:v>6.0000000000000218E-3</c:v>
                </c:pt>
                <c:pt idx="1973">
                  <c:v>1.2000000000000021E-2</c:v>
                </c:pt>
                <c:pt idx="1974">
                  <c:v>7.0000000000000218E-3</c:v>
                </c:pt>
                <c:pt idx="1975">
                  <c:v>2.0000000000000052E-3</c:v>
                </c:pt>
                <c:pt idx="1976">
                  <c:v>3.0000000000000118E-3</c:v>
                </c:pt>
                <c:pt idx="1977">
                  <c:v>1.600000000000007E-2</c:v>
                </c:pt>
                <c:pt idx="1978">
                  <c:v>2.300000000000001E-2</c:v>
                </c:pt>
                <c:pt idx="1979">
                  <c:v>2.0000000000000052E-2</c:v>
                </c:pt>
                <c:pt idx="1980">
                  <c:v>-2.0000000000000052E-3</c:v>
                </c:pt>
                <c:pt idx="1981">
                  <c:v>-7.0000000000000218E-3</c:v>
                </c:pt>
                <c:pt idx="1982">
                  <c:v>-5.0000000000000175E-3</c:v>
                </c:pt>
                <c:pt idx="1983">
                  <c:v>6.0000000000000218E-3</c:v>
                </c:pt>
                <c:pt idx="1984">
                  <c:v>9.0000000000000288E-3</c:v>
                </c:pt>
                <c:pt idx="1985">
                  <c:v>3.0000000000000118E-3</c:v>
                </c:pt>
                <c:pt idx="1986" formatCode="0.00E+00">
                  <c:v>-8.7770000000000231E-4</c:v>
                </c:pt>
                <c:pt idx="1987">
                  <c:v>-9.0000000000000288E-3</c:v>
                </c:pt>
                <c:pt idx="1988">
                  <c:v>-7.0000000000000218E-3</c:v>
                </c:pt>
                <c:pt idx="1989">
                  <c:v>-8.0000000000000227E-3</c:v>
                </c:pt>
                <c:pt idx="1990">
                  <c:v>-5.0000000000000175E-3</c:v>
                </c:pt>
                <c:pt idx="1991">
                  <c:v>-8.0000000000000227E-3</c:v>
                </c:pt>
                <c:pt idx="1992">
                  <c:v>-6.0000000000000218E-3</c:v>
                </c:pt>
                <c:pt idx="1993">
                  <c:v>-4.0000000000000114E-3</c:v>
                </c:pt>
                <c:pt idx="1994">
                  <c:v>-2.0000000000000052E-3</c:v>
                </c:pt>
                <c:pt idx="1995" formatCode="0.00E+00">
                  <c:v>9.007000000000033E-4</c:v>
                </c:pt>
                <c:pt idx="1996">
                  <c:v>-1.0000000000000035E-2</c:v>
                </c:pt>
                <c:pt idx="1997">
                  <c:v>-9.0000000000000288E-3</c:v>
                </c:pt>
                <c:pt idx="1998">
                  <c:v>-1.2000000000000021E-2</c:v>
                </c:pt>
                <c:pt idx="1999">
                  <c:v>-5.0000000000000175E-3</c:v>
                </c:pt>
                <c:pt idx="2000">
                  <c:v>-9.0000000000000288E-3</c:v>
                </c:pt>
                <c:pt idx="2001">
                  <c:v>-4.0000000000000114E-3</c:v>
                </c:pt>
                <c:pt idx="2002">
                  <c:v>4.0000000000000114E-3</c:v>
                </c:pt>
                <c:pt idx="2003">
                  <c:v>1.4000000000000005E-2</c:v>
                </c:pt>
                <c:pt idx="2004">
                  <c:v>8.0000000000000227E-3</c:v>
                </c:pt>
                <c:pt idx="2005">
                  <c:v>-3.0000000000000118E-3</c:v>
                </c:pt>
                <c:pt idx="2006">
                  <c:v>-1.4000000000000005E-2</c:v>
                </c:pt>
                <c:pt idx="2007">
                  <c:v>-1.4000000000000005E-2</c:v>
                </c:pt>
                <c:pt idx="2008">
                  <c:v>-1.0999999999999999E-2</c:v>
                </c:pt>
                <c:pt idx="2009">
                  <c:v>-3.0000000000000118E-3</c:v>
                </c:pt>
                <c:pt idx="2010">
                  <c:v>9.0000000000000288E-3</c:v>
                </c:pt>
                <c:pt idx="2011">
                  <c:v>1.2000000000000021E-2</c:v>
                </c:pt>
                <c:pt idx="2012">
                  <c:v>7.0000000000000218E-3</c:v>
                </c:pt>
                <c:pt idx="2013">
                  <c:v>-1.0999999999999999E-2</c:v>
                </c:pt>
                <c:pt idx="2014">
                  <c:v>-1.600000000000007E-2</c:v>
                </c:pt>
                <c:pt idx="2015">
                  <c:v>-5.0000000000000175E-3</c:v>
                </c:pt>
                <c:pt idx="2016">
                  <c:v>1.0999999999999999E-2</c:v>
                </c:pt>
                <c:pt idx="2017">
                  <c:v>1.9000000000000041E-2</c:v>
                </c:pt>
                <c:pt idx="2018">
                  <c:v>9.0000000000000288E-3</c:v>
                </c:pt>
                <c:pt idx="2019">
                  <c:v>-3.0000000000000118E-3</c:v>
                </c:pt>
                <c:pt idx="2020">
                  <c:v>-1.600000000000007E-2</c:v>
                </c:pt>
                <c:pt idx="2021">
                  <c:v>-1.2999999999999998E-2</c:v>
                </c:pt>
                <c:pt idx="2022">
                  <c:v>-7.0000000000000218E-3</c:v>
                </c:pt>
                <c:pt idx="2023">
                  <c:v>3.0000000000000118E-3</c:v>
                </c:pt>
                <c:pt idx="2024">
                  <c:v>3.0000000000000118E-3</c:v>
                </c:pt>
                <c:pt idx="2025" formatCode="0.00E+00">
                  <c:v>-3.795000000000018E-4</c:v>
                </c:pt>
                <c:pt idx="2026">
                  <c:v>-3.0000000000000118E-3</c:v>
                </c:pt>
                <c:pt idx="2027" formatCode="0.00E+00">
                  <c:v>-3.795000000000018E-4</c:v>
                </c:pt>
                <c:pt idx="2028" formatCode="0.00E+00">
                  <c:v>4.0250000000000024E-4</c:v>
                </c:pt>
                <c:pt idx="2029">
                  <c:v>9.0000000000000288E-3</c:v>
                </c:pt>
                <c:pt idx="2030">
                  <c:v>4.0000000000000114E-3</c:v>
                </c:pt>
                <c:pt idx="2031" formatCode="0.00E+00">
                  <c:v>-3.795000000000018E-4</c:v>
                </c:pt>
                <c:pt idx="2032">
                  <c:v>-9.0000000000000288E-3</c:v>
                </c:pt>
                <c:pt idx="2033">
                  <c:v>-1.0999999999999999E-2</c:v>
                </c:pt>
                <c:pt idx="2034">
                  <c:v>-1.0000000000000035E-2</c:v>
                </c:pt>
                <c:pt idx="2035">
                  <c:v>-1.0999999999999999E-2</c:v>
                </c:pt>
                <c:pt idx="2036">
                  <c:v>-1.0999999999999999E-2</c:v>
                </c:pt>
                <c:pt idx="2037">
                  <c:v>-2.0000000000000052E-3</c:v>
                </c:pt>
                <c:pt idx="2038">
                  <c:v>-2.0000000000000052E-3</c:v>
                </c:pt>
                <c:pt idx="2039">
                  <c:v>3.0000000000000118E-3</c:v>
                </c:pt>
                <c:pt idx="2040">
                  <c:v>4.0000000000000114E-3</c:v>
                </c:pt>
                <c:pt idx="2041">
                  <c:v>1.8000000000000047E-2</c:v>
                </c:pt>
                <c:pt idx="2042">
                  <c:v>1.4000000000000005E-2</c:v>
                </c:pt>
                <c:pt idx="2043">
                  <c:v>1.0999999999999999E-2</c:v>
                </c:pt>
                <c:pt idx="2044" formatCode="0.00E+00">
                  <c:v>-8.7770000000000231E-4</c:v>
                </c:pt>
                <c:pt idx="2045">
                  <c:v>-7.0000000000000218E-3</c:v>
                </c:pt>
                <c:pt idx="2046">
                  <c:v>-6.0000000000000218E-3</c:v>
                </c:pt>
                <c:pt idx="2047">
                  <c:v>5.0000000000000175E-3</c:v>
                </c:pt>
              </c:numCache>
            </c:numRef>
          </c:yVal>
          <c:smooth val="1"/>
        </c:ser>
        <c:ser>
          <c:idx val="2"/>
          <c:order val="2"/>
          <c:tx>
            <c:v>Dazzler Out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Feuil1!$A$1:$A$2048</c:f>
              <c:numCache>
                <c:formatCode>General</c:formatCode>
                <c:ptCount val="2048"/>
                <c:pt idx="0">
                  <c:v>660.77000000000055</c:v>
                </c:pt>
                <c:pt idx="1">
                  <c:v>660.93999999999949</c:v>
                </c:pt>
                <c:pt idx="2">
                  <c:v>661.1</c:v>
                </c:pt>
                <c:pt idx="3">
                  <c:v>661.27000000000055</c:v>
                </c:pt>
                <c:pt idx="4">
                  <c:v>661.43</c:v>
                </c:pt>
                <c:pt idx="5">
                  <c:v>661.6</c:v>
                </c:pt>
                <c:pt idx="6">
                  <c:v>661.76</c:v>
                </c:pt>
                <c:pt idx="7">
                  <c:v>661.93</c:v>
                </c:pt>
                <c:pt idx="8">
                  <c:v>662.09</c:v>
                </c:pt>
                <c:pt idx="9">
                  <c:v>662.26</c:v>
                </c:pt>
                <c:pt idx="10">
                  <c:v>662.42</c:v>
                </c:pt>
                <c:pt idx="11">
                  <c:v>662.59</c:v>
                </c:pt>
                <c:pt idx="12">
                  <c:v>662.75</c:v>
                </c:pt>
                <c:pt idx="13">
                  <c:v>662.92</c:v>
                </c:pt>
                <c:pt idx="14">
                  <c:v>663.08</c:v>
                </c:pt>
                <c:pt idx="15">
                  <c:v>663.25</c:v>
                </c:pt>
                <c:pt idx="16">
                  <c:v>663.41</c:v>
                </c:pt>
                <c:pt idx="17">
                  <c:v>663.58</c:v>
                </c:pt>
                <c:pt idx="18">
                  <c:v>663.74</c:v>
                </c:pt>
                <c:pt idx="19">
                  <c:v>663.9</c:v>
                </c:pt>
                <c:pt idx="20">
                  <c:v>664.07</c:v>
                </c:pt>
                <c:pt idx="21">
                  <c:v>664.23</c:v>
                </c:pt>
                <c:pt idx="22">
                  <c:v>664.4</c:v>
                </c:pt>
                <c:pt idx="23">
                  <c:v>664.56</c:v>
                </c:pt>
                <c:pt idx="24">
                  <c:v>664.73</c:v>
                </c:pt>
                <c:pt idx="25">
                  <c:v>664.89</c:v>
                </c:pt>
                <c:pt idx="26">
                  <c:v>665.06</c:v>
                </c:pt>
                <c:pt idx="27">
                  <c:v>665.22</c:v>
                </c:pt>
                <c:pt idx="28">
                  <c:v>665.38</c:v>
                </c:pt>
                <c:pt idx="29">
                  <c:v>665.55</c:v>
                </c:pt>
                <c:pt idx="30">
                  <c:v>665.71</c:v>
                </c:pt>
                <c:pt idx="31">
                  <c:v>665.88</c:v>
                </c:pt>
                <c:pt idx="32">
                  <c:v>666.04</c:v>
                </c:pt>
                <c:pt idx="33">
                  <c:v>666.2</c:v>
                </c:pt>
                <c:pt idx="34">
                  <c:v>666.37</c:v>
                </c:pt>
                <c:pt idx="35">
                  <c:v>666.53</c:v>
                </c:pt>
                <c:pt idx="36">
                  <c:v>666.7</c:v>
                </c:pt>
                <c:pt idx="37">
                  <c:v>666.85999999999797</c:v>
                </c:pt>
                <c:pt idx="38">
                  <c:v>667.03</c:v>
                </c:pt>
                <c:pt idx="39">
                  <c:v>667.19</c:v>
                </c:pt>
                <c:pt idx="40">
                  <c:v>667.34999999999798</c:v>
                </c:pt>
                <c:pt idx="41">
                  <c:v>667.52</c:v>
                </c:pt>
                <c:pt idx="42">
                  <c:v>667.68000000000052</c:v>
                </c:pt>
                <c:pt idx="43">
                  <c:v>667.83999999999946</c:v>
                </c:pt>
                <c:pt idx="44">
                  <c:v>668.01</c:v>
                </c:pt>
                <c:pt idx="45">
                  <c:v>668.17000000000053</c:v>
                </c:pt>
                <c:pt idx="46">
                  <c:v>668.33999999999946</c:v>
                </c:pt>
                <c:pt idx="47">
                  <c:v>668.5</c:v>
                </c:pt>
                <c:pt idx="48">
                  <c:v>668.66</c:v>
                </c:pt>
                <c:pt idx="49">
                  <c:v>668.82999999999947</c:v>
                </c:pt>
                <c:pt idx="50">
                  <c:v>668.99</c:v>
                </c:pt>
                <c:pt idx="51">
                  <c:v>669.15</c:v>
                </c:pt>
                <c:pt idx="52">
                  <c:v>669.31999999999948</c:v>
                </c:pt>
                <c:pt idx="53">
                  <c:v>669.48</c:v>
                </c:pt>
                <c:pt idx="54">
                  <c:v>669.65</c:v>
                </c:pt>
                <c:pt idx="55">
                  <c:v>669.81</c:v>
                </c:pt>
                <c:pt idx="56">
                  <c:v>669.97</c:v>
                </c:pt>
                <c:pt idx="57">
                  <c:v>670.14</c:v>
                </c:pt>
                <c:pt idx="58">
                  <c:v>670.3</c:v>
                </c:pt>
                <c:pt idx="59">
                  <c:v>670.45999999999947</c:v>
                </c:pt>
                <c:pt idx="60">
                  <c:v>670.63</c:v>
                </c:pt>
                <c:pt idx="61">
                  <c:v>670.79000000000053</c:v>
                </c:pt>
                <c:pt idx="62">
                  <c:v>670.94999999999948</c:v>
                </c:pt>
                <c:pt idx="63">
                  <c:v>671.12</c:v>
                </c:pt>
                <c:pt idx="64">
                  <c:v>671.28000000000054</c:v>
                </c:pt>
                <c:pt idx="65">
                  <c:v>671.43999999999949</c:v>
                </c:pt>
                <c:pt idx="66">
                  <c:v>671.61</c:v>
                </c:pt>
                <c:pt idx="67">
                  <c:v>671.77000000000055</c:v>
                </c:pt>
                <c:pt idx="68">
                  <c:v>671.93</c:v>
                </c:pt>
                <c:pt idx="69">
                  <c:v>672.1</c:v>
                </c:pt>
                <c:pt idx="70">
                  <c:v>672.26</c:v>
                </c:pt>
                <c:pt idx="71">
                  <c:v>672.42</c:v>
                </c:pt>
                <c:pt idx="72">
                  <c:v>672.58</c:v>
                </c:pt>
                <c:pt idx="73">
                  <c:v>672.75</c:v>
                </c:pt>
                <c:pt idx="74">
                  <c:v>672.91</c:v>
                </c:pt>
                <c:pt idx="75">
                  <c:v>673.07</c:v>
                </c:pt>
                <c:pt idx="76">
                  <c:v>673.24</c:v>
                </c:pt>
                <c:pt idx="77">
                  <c:v>673.4</c:v>
                </c:pt>
                <c:pt idx="78">
                  <c:v>673.56</c:v>
                </c:pt>
                <c:pt idx="79">
                  <c:v>673.73</c:v>
                </c:pt>
                <c:pt idx="80">
                  <c:v>673.89</c:v>
                </c:pt>
                <c:pt idx="81">
                  <c:v>674.05</c:v>
                </c:pt>
                <c:pt idx="82">
                  <c:v>674.21</c:v>
                </c:pt>
                <c:pt idx="83">
                  <c:v>674.38</c:v>
                </c:pt>
                <c:pt idx="84">
                  <c:v>674.54</c:v>
                </c:pt>
                <c:pt idx="85">
                  <c:v>674.7</c:v>
                </c:pt>
                <c:pt idx="86">
                  <c:v>674.85999999999797</c:v>
                </c:pt>
                <c:pt idx="87">
                  <c:v>675.03</c:v>
                </c:pt>
                <c:pt idx="88">
                  <c:v>675.19</c:v>
                </c:pt>
                <c:pt idx="89">
                  <c:v>675.34999999999798</c:v>
                </c:pt>
                <c:pt idx="90">
                  <c:v>675.52</c:v>
                </c:pt>
                <c:pt idx="91">
                  <c:v>675.68000000000052</c:v>
                </c:pt>
                <c:pt idx="92">
                  <c:v>675.83999999999946</c:v>
                </c:pt>
                <c:pt idx="93">
                  <c:v>676</c:v>
                </c:pt>
                <c:pt idx="94">
                  <c:v>676.17000000000053</c:v>
                </c:pt>
                <c:pt idx="95">
                  <c:v>676.32999999999947</c:v>
                </c:pt>
                <c:pt idx="96">
                  <c:v>676.49</c:v>
                </c:pt>
                <c:pt idx="97">
                  <c:v>676.65</c:v>
                </c:pt>
                <c:pt idx="98">
                  <c:v>676.81</c:v>
                </c:pt>
                <c:pt idx="99">
                  <c:v>676.98</c:v>
                </c:pt>
                <c:pt idx="100">
                  <c:v>677.14</c:v>
                </c:pt>
                <c:pt idx="101">
                  <c:v>677.3</c:v>
                </c:pt>
                <c:pt idx="102">
                  <c:v>677.45999999999947</c:v>
                </c:pt>
                <c:pt idx="103">
                  <c:v>677.63</c:v>
                </c:pt>
                <c:pt idx="104">
                  <c:v>677.79000000000053</c:v>
                </c:pt>
                <c:pt idx="105">
                  <c:v>677.94999999999948</c:v>
                </c:pt>
                <c:pt idx="106">
                  <c:v>678.11</c:v>
                </c:pt>
                <c:pt idx="107">
                  <c:v>678.27000000000055</c:v>
                </c:pt>
                <c:pt idx="108">
                  <c:v>678.43999999999949</c:v>
                </c:pt>
                <c:pt idx="109">
                  <c:v>678.6</c:v>
                </c:pt>
                <c:pt idx="110">
                  <c:v>678.76</c:v>
                </c:pt>
                <c:pt idx="111">
                  <c:v>678.92</c:v>
                </c:pt>
                <c:pt idx="112">
                  <c:v>679.08</c:v>
                </c:pt>
                <c:pt idx="113">
                  <c:v>679.25</c:v>
                </c:pt>
                <c:pt idx="114">
                  <c:v>679.41</c:v>
                </c:pt>
                <c:pt idx="115">
                  <c:v>679.57</c:v>
                </c:pt>
                <c:pt idx="116">
                  <c:v>679.73</c:v>
                </c:pt>
                <c:pt idx="117">
                  <c:v>679.89</c:v>
                </c:pt>
                <c:pt idx="118">
                  <c:v>680.06</c:v>
                </c:pt>
                <c:pt idx="119">
                  <c:v>680.22</c:v>
                </c:pt>
                <c:pt idx="120">
                  <c:v>680.38</c:v>
                </c:pt>
                <c:pt idx="121">
                  <c:v>680.54</c:v>
                </c:pt>
                <c:pt idx="122">
                  <c:v>680.7</c:v>
                </c:pt>
                <c:pt idx="123">
                  <c:v>680.85999999999797</c:v>
                </c:pt>
                <c:pt idx="124">
                  <c:v>681.03</c:v>
                </c:pt>
                <c:pt idx="125">
                  <c:v>681.19</c:v>
                </c:pt>
                <c:pt idx="126">
                  <c:v>681.34999999999798</c:v>
                </c:pt>
                <c:pt idx="127">
                  <c:v>681.51</c:v>
                </c:pt>
                <c:pt idx="128">
                  <c:v>681.67000000000053</c:v>
                </c:pt>
                <c:pt idx="129">
                  <c:v>681.82999999999947</c:v>
                </c:pt>
                <c:pt idx="130">
                  <c:v>681.99</c:v>
                </c:pt>
                <c:pt idx="131">
                  <c:v>682.16</c:v>
                </c:pt>
                <c:pt idx="132">
                  <c:v>682.31999999999948</c:v>
                </c:pt>
                <c:pt idx="133">
                  <c:v>682.48</c:v>
                </c:pt>
                <c:pt idx="134">
                  <c:v>682.64</c:v>
                </c:pt>
                <c:pt idx="135">
                  <c:v>682.8</c:v>
                </c:pt>
                <c:pt idx="136">
                  <c:v>682.95999999999947</c:v>
                </c:pt>
                <c:pt idx="137">
                  <c:v>683.12</c:v>
                </c:pt>
                <c:pt idx="138">
                  <c:v>683.29000000000053</c:v>
                </c:pt>
                <c:pt idx="139">
                  <c:v>683.44999999999948</c:v>
                </c:pt>
                <c:pt idx="140">
                  <c:v>683.61</c:v>
                </c:pt>
                <c:pt idx="141">
                  <c:v>683.77000000000055</c:v>
                </c:pt>
                <c:pt idx="142">
                  <c:v>683.93</c:v>
                </c:pt>
                <c:pt idx="143">
                  <c:v>684.09</c:v>
                </c:pt>
                <c:pt idx="144">
                  <c:v>684.25</c:v>
                </c:pt>
                <c:pt idx="145">
                  <c:v>684.41</c:v>
                </c:pt>
                <c:pt idx="146">
                  <c:v>684.57</c:v>
                </c:pt>
                <c:pt idx="147">
                  <c:v>684.73</c:v>
                </c:pt>
                <c:pt idx="148">
                  <c:v>684.9</c:v>
                </c:pt>
                <c:pt idx="149">
                  <c:v>685.06</c:v>
                </c:pt>
                <c:pt idx="150">
                  <c:v>685.22</c:v>
                </c:pt>
                <c:pt idx="151">
                  <c:v>685.38</c:v>
                </c:pt>
                <c:pt idx="152">
                  <c:v>685.54</c:v>
                </c:pt>
                <c:pt idx="153">
                  <c:v>685.7</c:v>
                </c:pt>
                <c:pt idx="154">
                  <c:v>685.85999999999797</c:v>
                </c:pt>
                <c:pt idx="155">
                  <c:v>686.02</c:v>
                </c:pt>
                <c:pt idx="156">
                  <c:v>686.18000000000052</c:v>
                </c:pt>
                <c:pt idx="157">
                  <c:v>686.33999999999946</c:v>
                </c:pt>
                <c:pt idx="158">
                  <c:v>686.5</c:v>
                </c:pt>
                <c:pt idx="159">
                  <c:v>686.66</c:v>
                </c:pt>
                <c:pt idx="160">
                  <c:v>686.81999999999948</c:v>
                </c:pt>
                <c:pt idx="161">
                  <c:v>686.99</c:v>
                </c:pt>
                <c:pt idx="162">
                  <c:v>687.15</c:v>
                </c:pt>
                <c:pt idx="163">
                  <c:v>687.31</c:v>
                </c:pt>
                <c:pt idx="164">
                  <c:v>687.47</c:v>
                </c:pt>
                <c:pt idx="165">
                  <c:v>687.63</c:v>
                </c:pt>
                <c:pt idx="166">
                  <c:v>687.79000000000053</c:v>
                </c:pt>
                <c:pt idx="167">
                  <c:v>687.94999999999948</c:v>
                </c:pt>
                <c:pt idx="168">
                  <c:v>688.11</c:v>
                </c:pt>
                <c:pt idx="169">
                  <c:v>688.27000000000055</c:v>
                </c:pt>
                <c:pt idx="170">
                  <c:v>688.43</c:v>
                </c:pt>
                <c:pt idx="171">
                  <c:v>688.59</c:v>
                </c:pt>
                <c:pt idx="172">
                  <c:v>688.75</c:v>
                </c:pt>
                <c:pt idx="173">
                  <c:v>688.91</c:v>
                </c:pt>
                <c:pt idx="174">
                  <c:v>689.07</c:v>
                </c:pt>
                <c:pt idx="175">
                  <c:v>689.23</c:v>
                </c:pt>
                <c:pt idx="176">
                  <c:v>689.39</c:v>
                </c:pt>
                <c:pt idx="177">
                  <c:v>689.55</c:v>
                </c:pt>
                <c:pt idx="178">
                  <c:v>689.71</c:v>
                </c:pt>
                <c:pt idx="179">
                  <c:v>689.87</c:v>
                </c:pt>
                <c:pt idx="180">
                  <c:v>690.03</c:v>
                </c:pt>
                <c:pt idx="181">
                  <c:v>690.19</c:v>
                </c:pt>
                <c:pt idx="182">
                  <c:v>690.34999999999798</c:v>
                </c:pt>
                <c:pt idx="183">
                  <c:v>690.51</c:v>
                </c:pt>
                <c:pt idx="184">
                  <c:v>690.67000000000053</c:v>
                </c:pt>
                <c:pt idx="185">
                  <c:v>690.82999999999947</c:v>
                </c:pt>
                <c:pt idx="186">
                  <c:v>690.99</c:v>
                </c:pt>
                <c:pt idx="187">
                  <c:v>691.15</c:v>
                </c:pt>
                <c:pt idx="188">
                  <c:v>691.31</c:v>
                </c:pt>
                <c:pt idx="189">
                  <c:v>691.47</c:v>
                </c:pt>
                <c:pt idx="190">
                  <c:v>691.63</c:v>
                </c:pt>
                <c:pt idx="191">
                  <c:v>691.79000000000053</c:v>
                </c:pt>
                <c:pt idx="192">
                  <c:v>691.94999999999948</c:v>
                </c:pt>
                <c:pt idx="193">
                  <c:v>692.11</c:v>
                </c:pt>
                <c:pt idx="194">
                  <c:v>692.27000000000055</c:v>
                </c:pt>
                <c:pt idx="195">
                  <c:v>692.43</c:v>
                </c:pt>
                <c:pt idx="196">
                  <c:v>692.59</c:v>
                </c:pt>
                <c:pt idx="197">
                  <c:v>692.75</c:v>
                </c:pt>
                <c:pt idx="198">
                  <c:v>692.91</c:v>
                </c:pt>
                <c:pt idx="199">
                  <c:v>693.07</c:v>
                </c:pt>
                <c:pt idx="200">
                  <c:v>693.23</c:v>
                </c:pt>
                <c:pt idx="201">
                  <c:v>693.38</c:v>
                </c:pt>
                <c:pt idx="202">
                  <c:v>693.54</c:v>
                </c:pt>
                <c:pt idx="203">
                  <c:v>693.7</c:v>
                </c:pt>
                <c:pt idx="204">
                  <c:v>693.85999999999797</c:v>
                </c:pt>
                <c:pt idx="205">
                  <c:v>694.02</c:v>
                </c:pt>
                <c:pt idx="206">
                  <c:v>694.18000000000052</c:v>
                </c:pt>
                <c:pt idx="207">
                  <c:v>694.33999999999946</c:v>
                </c:pt>
                <c:pt idx="208">
                  <c:v>694.5</c:v>
                </c:pt>
                <c:pt idx="209">
                  <c:v>694.66</c:v>
                </c:pt>
                <c:pt idx="210">
                  <c:v>694.81999999999948</c:v>
                </c:pt>
                <c:pt idx="211">
                  <c:v>694.98</c:v>
                </c:pt>
                <c:pt idx="212">
                  <c:v>695.14</c:v>
                </c:pt>
                <c:pt idx="213">
                  <c:v>695.3</c:v>
                </c:pt>
                <c:pt idx="214">
                  <c:v>695.45999999999947</c:v>
                </c:pt>
                <c:pt idx="215">
                  <c:v>695.61</c:v>
                </c:pt>
                <c:pt idx="216">
                  <c:v>695.77000000000055</c:v>
                </c:pt>
                <c:pt idx="217">
                  <c:v>695.93</c:v>
                </c:pt>
                <c:pt idx="218">
                  <c:v>696.09</c:v>
                </c:pt>
                <c:pt idx="219">
                  <c:v>696.25</c:v>
                </c:pt>
                <c:pt idx="220">
                  <c:v>696.41</c:v>
                </c:pt>
                <c:pt idx="221">
                  <c:v>696.57</c:v>
                </c:pt>
                <c:pt idx="222">
                  <c:v>696.73</c:v>
                </c:pt>
                <c:pt idx="223">
                  <c:v>696.89</c:v>
                </c:pt>
                <c:pt idx="224">
                  <c:v>697.04</c:v>
                </c:pt>
                <c:pt idx="225">
                  <c:v>697.2</c:v>
                </c:pt>
                <c:pt idx="226">
                  <c:v>697.35999999999797</c:v>
                </c:pt>
                <c:pt idx="227">
                  <c:v>697.52</c:v>
                </c:pt>
                <c:pt idx="228">
                  <c:v>697.68000000000052</c:v>
                </c:pt>
                <c:pt idx="229">
                  <c:v>697.83999999999946</c:v>
                </c:pt>
                <c:pt idx="230">
                  <c:v>698</c:v>
                </c:pt>
                <c:pt idx="231">
                  <c:v>698.15</c:v>
                </c:pt>
                <c:pt idx="232">
                  <c:v>698.31</c:v>
                </c:pt>
                <c:pt idx="233">
                  <c:v>698.47</c:v>
                </c:pt>
                <c:pt idx="234">
                  <c:v>698.63</c:v>
                </c:pt>
                <c:pt idx="235">
                  <c:v>698.79000000000053</c:v>
                </c:pt>
                <c:pt idx="236">
                  <c:v>698.94999999999948</c:v>
                </c:pt>
                <c:pt idx="237">
                  <c:v>699.11</c:v>
                </c:pt>
                <c:pt idx="238">
                  <c:v>699.26</c:v>
                </c:pt>
                <c:pt idx="239">
                  <c:v>699.42</c:v>
                </c:pt>
                <c:pt idx="240">
                  <c:v>699.58</c:v>
                </c:pt>
                <c:pt idx="241">
                  <c:v>699.74</c:v>
                </c:pt>
                <c:pt idx="242">
                  <c:v>699.9</c:v>
                </c:pt>
                <c:pt idx="243">
                  <c:v>700.06</c:v>
                </c:pt>
                <c:pt idx="244">
                  <c:v>700.21</c:v>
                </c:pt>
                <c:pt idx="245">
                  <c:v>700.37</c:v>
                </c:pt>
                <c:pt idx="246">
                  <c:v>700.53</c:v>
                </c:pt>
                <c:pt idx="247">
                  <c:v>700.69</c:v>
                </c:pt>
                <c:pt idx="248">
                  <c:v>700.84999999999798</c:v>
                </c:pt>
                <c:pt idx="249">
                  <c:v>701</c:v>
                </c:pt>
                <c:pt idx="250">
                  <c:v>701.16</c:v>
                </c:pt>
                <c:pt idx="251">
                  <c:v>701.31999999999948</c:v>
                </c:pt>
                <c:pt idx="252">
                  <c:v>701.48</c:v>
                </c:pt>
                <c:pt idx="253">
                  <c:v>701.64</c:v>
                </c:pt>
                <c:pt idx="254">
                  <c:v>701.79000000000053</c:v>
                </c:pt>
                <c:pt idx="255">
                  <c:v>701.94999999999948</c:v>
                </c:pt>
                <c:pt idx="256">
                  <c:v>702.11</c:v>
                </c:pt>
                <c:pt idx="257">
                  <c:v>702.27000000000055</c:v>
                </c:pt>
                <c:pt idx="258">
                  <c:v>702.43</c:v>
                </c:pt>
                <c:pt idx="259">
                  <c:v>702.58</c:v>
                </c:pt>
                <c:pt idx="260">
                  <c:v>702.74</c:v>
                </c:pt>
                <c:pt idx="261">
                  <c:v>702.9</c:v>
                </c:pt>
                <c:pt idx="262">
                  <c:v>703.06</c:v>
                </c:pt>
                <c:pt idx="263">
                  <c:v>703.21</c:v>
                </c:pt>
                <c:pt idx="264">
                  <c:v>703.37</c:v>
                </c:pt>
                <c:pt idx="265">
                  <c:v>703.53</c:v>
                </c:pt>
                <c:pt idx="266">
                  <c:v>703.69</c:v>
                </c:pt>
                <c:pt idx="267">
                  <c:v>703.84999999999798</c:v>
                </c:pt>
                <c:pt idx="268">
                  <c:v>704</c:v>
                </c:pt>
                <c:pt idx="269">
                  <c:v>704.16</c:v>
                </c:pt>
                <c:pt idx="270">
                  <c:v>704.31999999999948</c:v>
                </c:pt>
                <c:pt idx="271">
                  <c:v>704.48</c:v>
                </c:pt>
                <c:pt idx="272">
                  <c:v>704.63</c:v>
                </c:pt>
                <c:pt idx="273">
                  <c:v>704.79000000000053</c:v>
                </c:pt>
                <c:pt idx="274">
                  <c:v>704.94999999999948</c:v>
                </c:pt>
                <c:pt idx="275">
                  <c:v>705.1</c:v>
                </c:pt>
                <c:pt idx="276">
                  <c:v>705.26</c:v>
                </c:pt>
                <c:pt idx="277">
                  <c:v>705.42</c:v>
                </c:pt>
                <c:pt idx="278">
                  <c:v>705.58</c:v>
                </c:pt>
                <c:pt idx="279">
                  <c:v>705.73</c:v>
                </c:pt>
                <c:pt idx="280">
                  <c:v>705.89</c:v>
                </c:pt>
                <c:pt idx="281">
                  <c:v>706.05</c:v>
                </c:pt>
                <c:pt idx="282">
                  <c:v>706.21</c:v>
                </c:pt>
                <c:pt idx="283">
                  <c:v>706.35999999999797</c:v>
                </c:pt>
                <c:pt idx="284">
                  <c:v>706.52</c:v>
                </c:pt>
                <c:pt idx="285">
                  <c:v>706.68000000000052</c:v>
                </c:pt>
                <c:pt idx="286">
                  <c:v>706.82999999999947</c:v>
                </c:pt>
                <c:pt idx="287">
                  <c:v>706.99</c:v>
                </c:pt>
                <c:pt idx="288">
                  <c:v>707.15</c:v>
                </c:pt>
                <c:pt idx="289">
                  <c:v>707.3</c:v>
                </c:pt>
                <c:pt idx="290">
                  <c:v>707.45999999999947</c:v>
                </c:pt>
                <c:pt idx="291">
                  <c:v>707.62</c:v>
                </c:pt>
                <c:pt idx="292">
                  <c:v>707.78000000000054</c:v>
                </c:pt>
                <c:pt idx="293">
                  <c:v>707.93</c:v>
                </c:pt>
                <c:pt idx="294">
                  <c:v>708.09</c:v>
                </c:pt>
                <c:pt idx="295">
                  <c:v>708.25</c:v>
                </c:pt>
                <c:pt idx="296">
                  <c:v>708.4</c:v>
                </c:pt>
                <c:pt idx="297">
                  <c:v>708.56</c:v>
                </c:pt>
                <c:pt idx="298">
                  <c:v>708.72</c:v>
                </c:pt>
                <c:pt idx="299">
                  <c:v>708.87</c:v>
                </c:pt>
                <c:pt idx="300">
                  <c:v>709.03</c:v>
                </c:pt>
                <c:pt idx="301">
                  <c:v>709.19</c:v>
                </c:pt>
                <c:pt idx="302">
                  <c:v>709.33999999999946</c:v>
                </c:pt>
                <c:pt idx="303">
                  <c:v>709.5</c:v>
                </c:pt>
                <c:pt idx="304">
                  <c:v>709.66</c:v>
                </c:pt>
                <c:pt idx="305">
                  <c:v>709.81</c:v>
                </c:pt>
                <c:pt idx="306">
                  <c:v>709.97</c:v>
                </c:pt>
                <c:pt idx="307">
                  <c:v>710.12</c:v>
                </c:pt>
                <c:pt idx="308">
                  <c:v>710.28000000000054</c:v>
                </c:pt>
                <c:pt idx="309">
                  <c:v>710.43999999999949</c:v>
                </c:pt>
                <c:pt idx="310">
                  <c:v>710.59</c:v>
                </c:pt>
                <c:pt idx="311">
                  <c:v>710.75</c:v>
                </c:pt>
                <c:pt idx="312">
                  <c:v>710.91</c:v>
                </c:pt>
                <c:pt idx="313">
                  <c:v>711.06</c:v>
                </c:pt>
                <c:pt idx="314">
                  <c:v>711.22</c:v>
                </c:pt>
                <c:pt idx="315">
                  <c:v>711.37</c:v>
                </c:pt>
                <c:pt idx="316">
                  <c:v>711.53</c:v>
                </c:pt>
                <c:pt idx="317">
                  <c:v>711.69</c:v>
                </c:pt>
                <c:pt idx="318">
                  <c:v>711.83999999999946</c:v>
                </c:pt>
                <c:pt idx="319">
                  <c:v>712</c:v>
                </c:pt>
                <c:pt idx="320">
                  <c:v>712.16</c:v>
                </c:pt>
                <c:pt idx="321">
                  <c:v>712.31</c:v>
                </c:pt>
                <c:pt idx="322">
                  <c:v>712.47</c:v>
                </c:pt>
                <c:pt idx="323">
                  <c:v>712.62</c:v>
                </c:pt>
                <c:pt idx="324">
                  <c:v>712.78000000000054</c:v>
                </c:pt>
                <c:pt idx="325">
                  <c:v>712.93999999999949</c:v>
                </c:pt>
                <c:pt idx="326">
                  <c:v>713.09</c:v>
                </c:pt>
                <c:pt idx="327">
                  <c:v>713.25</c:v>
                </c:pt>
                <c:pt idx="328">
                  <c:v>713.4</c:v>
                </c:pt>
                <c:pt idx="329">
                  <c:v>713.56</c:v>
                </c:pt>
                <c:pt idx="330">
                  <c:v>713.71</c:v>
                </c:pt>
                <c:pt idx="331">
                  <c:v>713.87</c:v>
                </c:pt>
                <c:pt idx="332">
                  <c:v>714.03</c:v>
                </c:pt>
                <c:pt idx="333">
                  <c:v>714.18000000000052</c:v>
                </c:pt>
                <c:pt idx="334">
                  <c:v>714.33999999999946</c:v>
                </c:pt>
                <c:pt idx="335">
                  <c:v>714.49</c:v>
                </c:pt>
                <c:pt idx="336">
                  <c:v>714.65</c:v>
                </c:pt>
                <c:pt idx="337">
                  <c:v>714.8</c:v>
                </c:pt>
                <c:pt idx="338">
                  <c:v>714.95999999999947</c:v>
                </c:pt>
                <c:pt idx="339">
                  <c:v>715.11</c:v>
                </c:pt>
                <c:pt idx="340">
                  <c:v>715.27000000000055</c:v>
                </c:pt>
                <c:pt idx="341">
                  <c:v>715.43</c:v>
                </c:pt>
                <c:pt idx="342">
                  <c:v>715.58</c:v>
                </c:pt>
                <c:pt idx="343">
                  <c:v>715.74</c:v>
                </c:pt>
                <c:pt idx="344">
                  <c:v>715.89</c:v>
                </c:pt>
                <c:pt idx="345">
                  <c:v>716.05</c:v>
                </c:pt>
                <c:pt idx="346">
                  <c:v>716.2</c:v>
                </c:pt>
                <c:pt idx="347">
                  <c:v>716.35999999999797</c:v>
                </c:pt>
                <c:pt idx="348">
                  <c:v>716.51</c:v>
                </c:pt>
                <c:pt idx="349">
                  <c:v>716.67000000000053</c:v>
                </c:pt>
                <c:pt idx="350">
                  <c:v>716.81999999999948</c:v>
                </c:pt>
                <c:pt idx="351">
                  <c:v>716.98</c:v>
                </c:pt>
                <c:pt idx="352">
                  <c:v>717.13</c:v>
                </c:pt>
                <c:pt idx="353">
                  <c:v>717.29000000000053</c:v>
                </c:pt>
                <c:pt idx="354">
                  <c:v>717.43999999999949</c:v>
                </c:pt>
                <c:pt idx="355">
                  <c:v>717.6</c:v>
                </c:pt>
                <c:pt idx="356">
                  <c:v>717.75</c:v>
                </c:pt>
                <c:pt idx="357">
                  <c:v>717.91</c:v>
                </c:pt>
                <c:pt idx="358">
                  <c:v>718.06</c:v>
                </c:pt>
                <c:pt idx="359">
                  <c:v>718.22</c:v>
                </c:pt>
                <c:pt idx="360">
                  <c:v>718.37</c:v>
                </c:pt>
                <c:pt idx="361">
                  <c:v>718.53</c:v>
                </c:pt>
                <c:pt idx="362">
                  <c:v>718.68000000000052</c:v>
                </c:pt>
                <c:pt idx="363">
                  <c:v>718.83999999999946</c:v>
                </c:pt>
                <c:pt idx="364">
                  <c:v>718.99</c:v>
                </c:pt>
                <c:pt idx="365">
                  <c:v>719.15</c:v>
                </c:pt>
                <c:pt idx="366">
                  <c:v>719.3</c:v>
                </c:pt>
                <c:pt idx="367">
                  <c:v>719.45999999999947</c:v>
                </c:pt>
                <c:pt idx="368">
                  <c:v>719.61</c:v>
                </c:pt>
                <c:pt idx="369">
                  <c:v>719.77000000000055</c:v>
                </c:pt>
                <c:pt idx="370">
                  <c:v>719.92</c:v>
                </c:pt>
                <c:pt idx="371">
                  <c:v>720.08</c:v>
                </c:pt>
                <c:pt idx="372">
                  <c:v>720.23</c:v>
                </c:pt>
                <c:pt idx="373">
                  <c:v>720.38</c:v>
                </c:pt>
                <c:pt idx="374">
                  <c:v>720.54</c:v>
                </c:pt>
                <c:pt idx="375">
                  <c:v>720.69</c:v>
                </c:pt>
                <c:pt idx="376">
                  <c:v>720.84999999999798</c:v>
                </c:pt>
                <c:pt idx="377">
                  <c:v>721</c:v>
                </c:pt>
                <c:pt idx="378">
                  <c:v>721.16</c:v>
                </c:pt>
                <c:pt idx="379">
                  <c:v>721.31</c:v>
                </c:pt>
                <c:pt idx="380">
                  <c:v>721.47</c:v>
                </c:pt>
                <c:pt idx="381">
                  <c:v>721.62</c:v>
                </c:pt>
                <c:pt idx="382">
                  <c:v>721.77000000000055</c:v>
                </c:pt>
                <c:pt idx="383">
                  <c:v>721.93</c:v>
                </c:pt>
                <c:pt idx="384">
                  <c:v>722.08</c:v>
                </c:pt>
                <c:pt idx="385">
                  <c:v>722.24</c:v>
                </c:pt>
                <c:pt idx="386">
                  <c:v>722.39</c:v>
                </c:pt>
                <c:pt idx="387">
                  <c:v>722.54</c:v>
                </c:pt>
                <c:pt idx="388">
                  <c:v>722.7</c:v>
                </c:pt>
                <c:pt idx="389">
                  <c:v>722.84999999999798</c:v>
                </c:pt>
                <c:pt idx="390">
                  <c:v>723.01</c:v>
                </c:pt>
                <c:pt idx="391">
                  <c:v>723.16</c:v>
                </c:pt>
                <c:pt idx="392">
                  <c:v>723.31999999999948</c:v>
                </c:pt>
                <c:pt idx="393">
                  <c:v>723.47</c:v>
                </c:pt>
                <c:pt idx="394">
                  <c:v>723.62</c:v>
                </c:pt>
                <c:pt idx="395">
                  <c:v>723.78000000000054</c:v>
                </c:pt>
                <c:pt idx="396">
                  <c:v>723.93</c:v>
                </c:pt>
                <c:pt idx="397">
                  <c:v>724.08</c:v>
                </c:pt>
                <c:pt idx="398">
                  <c:v>724.24</c:v>
                </c:pt>
                <c:pt idx="399">
                  <c:v>724.39</c:v>
                </c:pt>
                <c:pt idx="400">
                  <c:v>724.55</c:v>
                </c:pt>
                <c:pt idx="401">
                  <c:v>724.7</c:v>
                </c:pt>
                <c:pt idx="402">
                  <c:v>724.84999999999798</c:v>
                </c:pt>
                <c:pt idx="403">
                  <c:v>725.01</c:v>
                </c:pt>
                <c:pt idx="404">
                  <c:v>725.16</c:v>
                </c:pt>
                <c:pt idx="405">
                  <c:v>725.31</c:v>
                </c:pt>
                <c:pt idx="406">
                  <c:v>725.47</c:v>
                </c:pt>
                <c:pt idx="407">
                  <c:v>725.62</c:v>
                </c:pt>
                <c:pt idx="408">
                  <c:v>725.77000000000055</c:v>
                </c:pt>
                <c:pt idx="409">
                  <c:v>725.93</c:v>
                </c:pt>
                <c:pt idx="410">
                  <c:v>726.08</c:v>
                </c:pt>
                <c:pt idx="411">
                  <c:v>726.24</c:v>
                </c:pt>
                <c:pt idx="412">
                  <c:v>726.39</c:v>
                </c:pt>
                <c:pt idx="413">
                  <c:v>726.54</c:v>
                </c:pt>
                <c:pt idx="414">
                  <c:v>726.7</c:v>
                </c:pt>
                <c:pt idx="415">
                  <c:v>726.84999999999798</c:v>
                </c:pt>
                <c:pt idx="416">
                  <c:v>727</c:v>
                </c:pt>
                <c:pt idx="417">
                  <c:v>727.16</c:v>
                </c:pt>
                <c:pt idx="418">
                  <c:v>727.31</c:v>
                </c:pt>
                <c:pt idx="419">
                  <c:v>727.45999999999947</c:v>
                </c:pt>
                <c:pt idx="420">
                  <c:v>727.61</c:v>
                </c:pt>
                <c:pt idx="421">
                  <c:v>727.77000000000055</c:v>
                </c:pt>
                <c:pt idx="422">
                  <c:v>727.92</c:v>
                </c:pt>
                <c:pt idx="423">
                  <c:v>728.07</c:v>
                </c:pt>
                <c:pt idx="424">
                  <c:v>728.23</c:v>
                </c:pt>
                <c:pt idx="425">
                  <c:v>728.38</c:v>
                </c:pt>
                <c:pt idx="426">
                  <c:v>728.53</c:v>
                </c:pt>
                <c:pt idx="427">
                  <c:v>728.69</c:v>
                </c:pt>
                <c:pt idx="428">
                  <c:v>728.83999999999946</c:v>
                </c:pt>
                <c:pt idx="429">
                  <c:v>728.99</c:v>
                </c:pt>
                <c:pt idx="430">
                  <c:v>729.14</c:v>
                </c:pt>
                <c:pt idx="431">
                  <c:v>729.3</c:v>
                </c:pt>
                <c:pt idx="432">
                  <c:v>729.44999999999948</c:v>
                </c:pt>
                <c:pt idx="433">
                  <c:v>729.6</c:v>
                </c:pt>
                <c:pt idx="434">
                  <c:v>729.76</c:v>
                </c:pt>
                <c:pt idx="435">
                  <c:v>729.91</c:v>
                </c:pt>
                <c:pt idx="436">
                  <c:v>730.06</c:v>
                </c:pt>
                <c:pt idx="437">
                  <c:v>730.21</c:v>
                </c:pt>
                <c:pt idx="438">
                  <c:v>730.37</c:v>
                </c:pt>
                <c:pt idx="439">
                  <c:v>730.52</c:v>
                </c:pt>
                <c:pt idx="440">
                  <c:v>730.67000000000053</c:v>
                </c:pt>
                <c:pt idx="441">
                  <c:v>730.81999999999948</c:v>
                </c:pt>
                <c:pt idx="442">
                  <c:v>730.98</c:v>
                </c:pt>
                <c:pt idx="443">
                  <c:v>731.13</c:v>
                </c:pt>
                <c:pt idx="444">
                  <c:v>731.28000000000054</c:v>
                </c:pt>
                <c:pt idx="445">
                  <c:v>731.43</c:v>
                </c:pt>
                <c:pt idx="446">
                  <c:v>731.59</c:v>
                </c:pt>
                <c:pt idx="447">
                  <c:v>731.74</c:v>
                </c:pt>
                <c:pt idx="448">
                  <c:v>731.89</c:v>
                </c:pt>
                <c:pt idx="449">
                  <c:v>732.04</c:v>
                </c:pt>
                <c:pt idx="450">
                  <c:v>732.2</c:v>
                </c:pt>
                <c:pt idx="451">
                  <c:v>732.34999999999798</c:v>
                </c:pt>
                <c:pt idx="452">
                  <c:v>732.5</c:v>
                </c:pt>
                <c:pt idx="453">
                  <c:v>732.65</c:v>
                </c:pt>
                <c:pt idx="454">
                  <c:v>732.8</c:v>
                </c:pt>
                <c:pt idx="455">
                  <c:v>732.95999999999947</c:v>
                </c:pt>
                <c:pt idx="456">
                  <c:v>733.11</c:v>
                </c:pt>
                <c:pt idx="457">
                  <c:v>733.26</c:v>
                </c:pt>
                <c:pt idx="458">
                  <c:v>733.41</c:v>
                </c:pt>
                <c:pt idx="459">
                  <c:v>733.57</c:v>
                </c:pt>
                <c:pt idx="460">
                  <c:v>733.72</c:v>
                </c:pt>
                <c:pt idx="461">
                  <c:v>733.87</c:v>
                </c:pt>
                <c:pt idx="462">
                  <c:v>734.02</c:v>
                </c:pt>
                <c:pt idx="463">
                  <c:v>734.17000000000053</c:v>
                </c:pt>
                <c:pt idx="464">
                  <c:v>734.32999999999947</c:v>
                </c:pt>
                <c:pt idx="465">
                  <c:v>734.48</c:v>
                </c:pt>
                <c:pt idx="466">
                  <c:v>734.63</c:v>
                </c:pt>
                <c:pt idx="467">
                  <c:v>734.78000000000054</c:v>
                </c:pt>
                <c:pt idx="468">
                  <c:v>734.93</c:v>
                </c:pt>
                <c:pt idx="469">
                  <c:v>735.08</c:v>
                </c:pt>
                <c:pt idx="470">
                  <c:v>735.24</c:v>
                </c:pt>
                <c:pt idx="471">
                  <c:v>735.39</c:v>
                </c:pt>
                <c:pt idx="472">
                  <c:v>735.54</c:v>
                </c:pt>
                <c:pt idx="473">
                  <c:v>735.69</c:v>
                </c:pt>
                <c:pt idx="474">
                  <c:v>735.83999999999946</c:v>
                </c:pt>
                <c:pt idx="475">
                  <c:v>735.99</c:v>
                </c:pt>
                <c:pt idx="476">
                  <c:v>736.15</c:v>
                </c:pt>
                <c:pt idx="477">
                  <c:v>736.3</c:v>
                </c:pt>
                <c:pt idx="478">
                  <c:v>736.44999999999948</c:v>
                </c:pt>
                <c:pt idx="479">
                  <c:v>736.6</c:v>
                </c:pt>
                <c:pt idx="480">
                  <c:v>736.75</c:v>
                </c:pt>
                <c:pt idx="481">
                  <c:v>736.9</c:v>
                </c:pt>
                <c:pt idx="482">
                  <c:v>737.05</c:v>
                </c:pt>
                <c:pt idx="483">
                  <c:v>737.21</c:v>
                </c:pt>
                <c:pt idx="484">
                  <c:v>737.35999999999797</c:v>
                </c:pt>
                <c:pt idx="485">
                  <c:v>737.51</c:v>
                </c:pt>
                <c:pt idx="486">
                  <c:v>737.66</c:v>
                </c:pt>
                <c:pt idx="487">
                  <c:v>737.81</c:v>
                </c:pt>
                <c:pt idx="488">
                  <c:v>737.95999999999947</c:v>
                </c:pt>
                <c:pt idx="489">
                  <c:v>738.11</c:v>
                </c:pt>
                <c:pt idx="490">
                  <c:v>738.26</c:v>
                </c:pt>
                <c:pt idx="491">
                  <c:v>738.41</c:v>
                </c:pt>
                <c:pt idx="492">
                  <c:v>738.57</c:v>
                </c:pt>
                <c:pt idx="493">
                  <c:v>738.72</c:v>
                </c:pt>
                <c:pt idx="494">
                  <c:v>738.87</c:v>
                </c:pt>
                <c:pt idx="495">
                  <c:v>739.02</c:v>
                </c:pt>
                <c:pt idx="496">
                  <c:v>739.17000000000053</c:v>
                </c:pt>
                <c:pt idx="497">
                  <c:v>739.31999999999948</c:v>
                </c:pt>
                <c:pt idx="498">
                  <c:v>739.47</c:v>
                </c:pt>
                <c:pt idx="499">
                  <c:v>739.62</c:v>
                </c:pt>
                <c:pt idx="500">
                  <c:v>739.77000000000055</c:v>
                </c:pt>
                <c:pt idx="501">
                  <c:v>739.92</c:v>
                </c:pt>
                <c:pt idx="502">
                  <c:v>740.07</c:v>
                </c:pt>
                <c:pt idx="503">
                  <c:v>740.23</c:v>
                </c:pt>
                <c:pt idx="504">
                  <c:v>740.38</c:v>
                </c:pt>
                <c:pt idx="505">
                  <c:v>740.53</c:v>
                </c:pt>
                <c:pt idx="506">
                  <c:v>740.68000000000052</c:v>
                </c:pt>
                <c:pt idx="507">
                  <c:v>740.82999999999947</c:v>
                </c:pt>
                <c:pt idx="508">
                  <c:v>740.98</c:v>
                </c:pt>
                <c:pt idx="509">
                  <c:v>741.13</c:v>
                </c:pt>
                <c:pt idx="510">
                  <c:v>741.28000000000054</c:v>
                </c:pt>
                <c:pt idx="511">
                  <c:v>741.43</c:v>
                </c:pt>
                <c:pt idx="512">
                  <c:v>741.58</c:v>
                </c:pt>
                <c:pt idx="513">
                  <c:v>741.73</c:v>
                </c:pt>
                <c:pt idx="514">
                  <c:v>741.88</c:v>
                </c:pt>
                <c:pt idx="515">
                  <c:v>742.03</c:v>
                </c:pt>
                <c:pt idx="516">
                  <c:v>742.18000000000052</c:v>
                </c:pt>
                <c:pt idx="517">
                  <c:v>742.32999999999947</c:v>
                </c:pt>
                <c:pt idx="518">
                  <c:v>742.48</c:v>
                </c:pt>
                <c:pt idx="519">
                  <c:v>742.63</c:v>
                </c:pt>
                <c:pt idx="520">
                  <c:v>742.78000000000054</c:v>
                </c:pt>
                <c:pt idx="521">
                  <c:v>742.93</c:v>
                </c:pt>
                <c:pt idx="522">
                  <c:v>743.08</c:v>
                </c:pt>
                <c:pt idx="523">
                  <c:v>743.23</c:v>
                </c:pt>
                <c:pt idx="524">
                  <c:v>743.38</c:v>
                </c:pt>
                <c:pt idx="525">
                  <c:v>743.53</c:v>
                </c:pt>
                <c:pt idx="526">
                  <c:v>743.68000000000052</c:v>
                </c:pt>
                <c:pt idx="527">
                  <c:v>743.82999999999947</c:v>
                </c:pt>
                <c:pt idx="528">
                  <c:v>743.98</c:v>
                </c:pt>
                <c:pt idx="529">
                  <c:v>744.13</c:v>
                </c:pt>
                <c:pt idx="530">
                  <c:v>744.28000000000054</c:v>
                </c:pt>
                <c:pt idx="531">
                  <c:v>744.43</c:v>
                </c:pt>
                <c:pt idx="532">
                  <c:v>744.58</c:v>
                </c:pt>
                <c:pt idx="533">
                  <c:v>744.73</c:v>
                </c:pt>
                <c:pt idx="534">
                  <c:v>744.88</c:v>
                </c:pt>
                <c:pt idx="535">
                  <c:v>745.03</c:v>
                </c:pt>
                <c:pt idx="536">
                  <c:v>745.18000000000052</c:v>
                </c:pt>
                <c:pt idx="537">
                  <c:v>745.32999999999947</c:v>
                </c:pt>
                <c:pt idx="538">
                  <c:v>745.48</c:v>
                </c:pt>
                <c:pt idx="539">
                  <c:v>745.63</c:v>
                </c:pt>
                <c:pt idx="540">
                  <c:v>745.78000000000054</c:v>
                </c:pt>
                <c:pt idx="541">
                  <c:v>745.93</c:v>
                </c:pt>
                <c:pt idx="542">
                  <c:v>746.08</c:v>
                </c:pt>
                <c:pt idx="543">
                  <c:v>746.23</c:v>
                </c:pt>
                <c:pt idx="544">
                  <c:v>746.38</c:v>
                </c:pt>
                <c:pt idx="545">
                  <c:v>746.53</c:v>
                </c:pt>
                <c:pt idx="546">
                  <c:v>746.68000000000052</c:v>
                </c:pt>
                <c:pt idx="547">
                  <c:v>746.82999999999947</c:v>
                </c:pt>
                <c:pt idx="548">
                  <c:v>746.98</c:v>
                </c:pt>
                <c:pt idx="549">
                  <c:v>747.13</c:v>
                </c:pt>
                <c:pt idx="550">
                  <c:v>747.28000000000054</c:v>
                </c:pt>
                <c:pt idx="551">
                  <c:v>747.43</c:v>
                </c:pt>
                <c:pt idx="552">
                  <c:v>747.58</c:v>
                </c:pt>
                <c:pt idx="553">
                  <c:v>747.73</c:v>
                </c:pt>
                <c:pt idx="554">
                  <c:v>747.87</c:v>
                </c:pt>
                <c:pt idx="555">
                  <c:v>748.02</c:v>
                </c:pt>
                <c:pt idx="556">
                  <c:v>748.17000000000053</c:v>
                </c:pt>
                <c:pt idx="557">
                  <c:v>748.31999999999948</c:v>
                </c:pt>
                <c:pt idx="558">
                  <c:v>748.47</c:v>
                </c:pt>
                <c:pt idx="559">
                  <c:v>748.62</c:v>
                </c:pt>
                <c:pt idx="560">
                  <c:v>748.77000000000055</c:v>
                </c:pt>
                <c:pt idx="561">
                  <c:v>748.92</c:v>
                </c:pt>
                <c:pt idx="562">
                  <c:v>749.07</c:v>
                </c:pt>
                <c:pt idx="563">
                  <c:v>749.22</c:v>
                </c:pt>
                <c:pt idx="564">
                  <c:v>749.37</c:v>
                </c:pt>
                <c:pt idx="565">
                  <c:v>749.51</c:v>
                </c:pt>
                <c:pt idx="566">
                  <c:v>749.66</c:v>
                </c:pt>
                <c:pt idx="567">
                  <c:v>749.81</c:v>
                </c:pt>
                <c:pt idx="568">
                  <c:v>749.95999999999947</c:v>
                </c:pt>
                <c:pt idx="569">
                  <c:v>750.11</c:v>
                </c:pt>
                <c:pt idx="570">
                  <c:v>750.26</c:v>
                </c:pt>
                <c:pt idx="571">
                  <c:v>750.41</c:v>
                </c:pt>
                <c:pt idx="572">
                  <c:v>750.56</c:v>
                </c:pt>
                <c:pt idx="573">
                  <c:v>750.7</c:v>
                </c:pt>
                <c:pt idx="574">
                  <c:v>750.84999999999798</c:v>
                </c:pt>
                <c:pt idx="575">
                  <c:v>751</c:v>
                </c:pt>
                <c:pt idx="576">
                  <c:v>751.15</c:v>
                </c:pt>
                <c:pt idx="577">
                  <c:v>751.3</c:v>
                </c:pt>
                <c:pt idx="578">
                  <c:v>751.44999999999948</c:v>
                </c:pt>
                <c:pt idx="579">
                  <c:v>751.6</c:v>
                </c:pt>
                <c:pt idx="580">
                  <c:v>751.74</c:v>
                </c:pt>
                <c:pt idx="581">
                  <c:v>751.89</c:v>
                </c:pt>
                <c:pt idx="582">
                  <c:v>752.04</c:v>
                </c:pt>
                <c:pt idx="583">
                  <c:v>752.19</c:v>
                </c:pt>
                <c:pt idx="584">
                  <c:v>752.33999999999946</c:v>
                </c:pt>
                <c:pt idx="585">
                  <c:v>752.49</c:v>
                </c:pt>
                <c:pt idx="586">
                  <c:v>752.63</c:v>
                </c:pt>
                <c:pt idx="587">
                  <c:v>752.78000000000054</c:v>
                </c:pt>
                <c:pt idx="588">
                  <c:v>752.93</c:v>
                </c:pt>
                <c:pt idx="589">
                  <c:v>753.08</c:v>
                </c:pt>
                <c:pt idx="590">
                  <c:v>753.23</c:v>
                </c:pt>
                <c:pt idx="591">
                  <c:v>753.38</c:v>
                </c:pt>
                <c:pt idx="592">
                  <c:v>753.52</c:v>
                </c:pt>
                <c:pt idx="593">
                  <c:v>753.67000000000053</c:v>
                </c:pt>
                <c:pt idx="594">
                  <c:v>753.81999999999948</c:v>
                </c:pt>
                <c:pt idx="595">
                  <c:v>753.97</c:v>
                </c:pt>
                <c:pt idx="596">
                  <c:v>754.12</c:v>
                </c:pt>
                <c:pt idx="597">
                  <c:v>754.26</c:v>
                </c:pt>
                <c:pt idx="598">
                  <c:v>754.41</c:v>
                </c:pt>
                <c:pt idx="599">
                  <c:v>754.56</c:v>
                </c:pt>
                <c:pt idx="600">
                  <c:v>754.71</c:v>
                </c:pt>
                <c:pt idx="601">
                  <c:v>754.85999999999797</c:v>
                </c:pt>
                <c:pt idx="602">
                  <c:v>755</c:v>
                </c:pt>
                <c:pt idx="603">
                  <c:v>755.15</c:v>
                </c:pt>
                <c:pt idx="604">
                  <c:v>755.3</c:v>
                </c:pt>
                <c:pt idx="605">
                  <c:v>755.44999999999948</c:v>
                </c:pt>
                <c:pt idx="606">
                  <c:v>755.59</c:v>
                </c:pt>
                <c:pt idx="607">
                  <c:v>755.74</c:v>
                </c:pt>
                <c:pt idx="608">
                  <c:v>755.89</c:v>
                </c:pt>
                <c:pt idx="609">
                  <c:v>756.04</c:v>
                </c:pt>
                <c:pt idx="610">
                  <c:v>756.18000000000052</c:v>
                </c:pt>
                <c:pt idx="611">
                  <c:v>756.32999999999947</c:v>
                </c:pt>
                <c:pt idx="612">
                  <c:v>756.48</c:v>
                </c:pt>
                <c:pt idx="613">
                  <c:v>756.63</c:v>
                </c:pt>
                <c:pt idx="614">
                  <c:v>756.77000000000055</c:v>
                </c:pt>
                <c:pt idx="615">
                  <c:v>756.92</c:v>
                </c:pt>
                <c:pt idx="616">
                  <c:v>757.07</c:v>
                </c:pt>
                <c:pt idx="617">
                  <c:v>757.22</c:v>
                </c:pt>
                <c:pt idx="618">
                  <c:v>757.35999999999797</c:v>
                </c:pt>
                <c:pt idx="619">
                  <c:v>757.51</c:v>
                </c:pt>
                <c:pt idx="620">
                  <c:v>757.66</c:v>
                </c:pt>
                <c:pt idx="621">
                  <c:v>757.81</c:v>
                </c:pt>
                <c:pt idx="622">
                  <c:v>757.94999999999948</c:v>
                </c:pt>
                <c:pt idx="623">
                  <c:v>758.1</c:v>
                </c:pt>
                <c:pt idx="624">
                  <c:v>758.25</c:v>
                </c:pt>
                <c:pt idx="625">
                  <c:v>758.39</c:v>
                </c:pt>
                <c:pt idx="626">
                  <c:v>758.54</c:v>
                </c:pt>
                <c:pt idx="627">
                  <c:v>758.69</c:v>
                </c:pt>
                <c:pt idx="628">
                  <c:v>758.83999999999946</c:v>
                </c:pt>
                <c:pt idx="629">
                  <c:v>758.98</c:v>
                </c:pt>
                <c:pt idx="630">
                  <c:v>759.13</c:v>
                </c:pt>
                <c:pt idx="631">
                  <c:v>759.28000000000054</c:v>
                </c:pt>
                <c:pt idx="632">
                  <c:v>759.42</c:v>
                </c:pt>
                <c:pt idx="633">
                  <c:v>759.57</c:v>
                </c:pt>
                <c:pt idx="634">
                  <c:v>759.72</c:v>
                </c:pt>
                <c:pt idx="635">
                  <c:v>759.85999999999797</c:v>
                </c:pt>
                <c:pt idx="636">
                  <c:v>760.01</c:v>
                </c:pt>
                <c:pt idx="637">
                  <c:v>760.16</c:v>
                </c:pt>
                <c:pt idx="638">
                  <c:v>760.3</c:v>
                </c:pt>
                <c:pt idx="639">
                  <c:v>760.44999999999948</c:v>
                </c:pt>
                <c:pt idx="640">
                  <c:v>760.6</c:v>
                </c:pt>
                <c:pt idx="641">
                  <c:v>760.75</c:v>
                </c:pt>
                <c:pt idx="642">
                  <c:v>760.89</c:v>
                </c:pt>
                <c:pt idx="643">
                  <c:v>761.04</c:v>
                </c:pt>
                <c:pt idx="644">
                  <c:v>761.18000000000052</c:v>
                </c:pt>
                <c:pt idx="645">
                  <c:v>761.32999999999947</c:v>
                </c:pt>
                <c:pt idx="646">
                  <c:v>761.48</c:v>
                </c:pt>
                <c:pt idx="647">
                  <c:v>761.62</c:v>
                </c:pt>
                <c:pt idx="648">
                  <c:v>761.77000000000055</c:v>
                </c:pt>
                <c:pt idx="649">
                  <c:v>761.92</c:v>
                </c:pt>
                <c:pt idx="650">
                  <c:v>762.06</c:v>
                </c:pt>
                <c:pt idx="651">
                  <c:v>762.21</c:v>
                </c:pt>
                <c:pt idx="652">
                  <c:v>762.35999999999797</c:v>
                </c:pt>
                <c:pt idx="653">
                  <c:v>762.5</c:v>
                </c:pt>
                <c:pt idx="654">
                  <c:v>762.65</c:v>
                </c:pt>
                <c:pt idx="655">
                  <c:v>762.8</c:v>
                </c:pt>
                <c:pt idx="656">
                  <c:v>762.93999999999949</c:v>
                </c:pt>
                <c:pt idx="657">
                  <c:v>763.09</c:v>
                </c:pt>
                <c:pt idx="658">
                  <c:v>763.23</c:v>
                </c:pt>
                <c:pt idx="659">
                  <c:v>763.38</c:v>
                </c:pt>
                <c:pt idx="660">
                  <c:v>763.53</c:v>
                </c:pt>
                <c:pt idx="661">
                  <c:v>763.67000000000053</c:v>
                </c:pt>
                <c:pt idx="662">
                  <c:v>763.81999999999948</c:v>
                </c:pt>
                <c:pt idx="663">
                  <c:v>763.95999999999947</c:v>
                </c:pt>
                <c:pt idx="664">
                  <c:v>764.11</c:v>
                </c:pt>
                <c:pt idx="665">
                  <c:v>764.26</c:v>
                </c:pt>
                <c:pt idx="666">
                  <c:v>764.4</c:v>
                </c:pt>
                <c:pt idx="667">
                  <c:v>764.55</c:v>
                </c:pt>
                <c:pt idx="668">
                  <c:v>764.69</c:v>
                </c:pt>
                <c:pt idx="669">
                  <c:v>764.83999999999946</c:v>
                </c:pt>
                <c:pt idx="670">
                  <c:v>764.99</c:v>
                </c:pt>
                <c:pt idx="671">
                  <c:v>765.13</c:v>
                </c:pt>
                <c:pt idx="672">
                  <c:v>765.28000000000054</c:v>
                </c:pt>
                <c:pt idx="673">
                  <c:v>765.42</c:v>
                </c:pt>
                <c:pt idx="674">
                  <c:v>765.57</c:v>
                </c:pt>
                <c:pt idx="675">
                  <c:v>765.71</c:v>
                </c:pt>
                <c:pt idx="676">
                  <c:v>765.85999999999797</c:v>
                </c:pt>
                <c:pt idx="677">
                  <c:v>766</c:v>
                </c:pt>
                <c:pt idx="678">
                  <c:v>766.15</c:v>
                </c:pt>
                <c:pt idx="679">
                  <c:v>766.3</c:v>
                </c:pt>
                <c:pt idx="680">
                  <c:v>766.43999999999949</c:v>
                </c:pt>
                <c:pt idx="681">
                  <c:v>766.59</c:v>
                </c:pt>
                <c:pt idx="682">
                  <c:v>766.73</c:v>
                </c:pt>
                <c:pt idx="683">
                  <c:v>766.88</c:v>
                </c:pt>
                <c:pt idx="684">
                  <c:v>767.02</c:v>
                </c:pt>
                <c:pt idx="685">
                  <c:v>767.17000000000053</c:v>
                </c:pt>
                <c:pt idx="686">
                  <c:v>767.31</c:v>
                </c:pt>
                <c:pt idx="687">
                  <c:v>767.45999999999947</c:v>
                </c:pt>
                <c:pt idx="688">
                  <c:v>767.6</c:v>
                </c:pt>
                <c:pt idx="689">
                  <c:v>767.75</c:v>
                </c:pt>
                <c:pt idx="690">
                  <c:v>767.89</c:v>
                </c:pt>
                <c:pt idx="691">
                  <c:v>768.04</c:v>
                </c:pt>
                <c:pt idx="692">
                  <c:v>768.19</c:v>
                </c:pt>
                <c:pt idx="693">
                  <c:v>768.32999999999947</c:v>
                </c:pt>
                <c:pt idx="694">
                  <c:v>768.48</c:v>
                </c:pt>
                <c:pt idx="695">
                  <c:v>768.62</c:v>
                </c:pt>
                <c:pt idx="696">
                  <c:v>768.77000000000055</c:v>
                </c:pt>
                <c:pt idx="697">
                  <c:v>768.91</c:v>
                </c:pt>
                <c:pt idx="698">
                  <c:v>769.06</c:v>
                </c:pt>
                <c:pt idx="699">
                  <c:v>769.2</c:v>
                </c:pt>
                <c:pt idx="700">
                  <c:v>769.34999999999798</c:v>
                </c:pt>
                <c:pt idx="701">
                  <c:v>769.49</c:v>
                </c:pt>
                <c:pt idx="702">
                  <c:v>769.63</c:v>
                </c:pt>
                <c:pt idx="703">
                  <c:v>769.78000000000054</c:v>
                </c:pt>
                <c:pt idx="704">
                  <c:v>769.92</c:v>
                </c:pt>
                <c:pt idx="705">
                  <c:v>770.07</c:v>
                </c:pt>
                <c:pt idx="706">
                  <c:v>770.21</c:v>
                </c:pt>
                <c:pt idx="707">
                  <c:v>770.35999999999797</c:v>
                </c:pt>
                <c:pt idx="708">
                  <c:v>770.5</c:v>
                </c:pt>
                <c:pt idx="709">
                  <c:v>770.65</c:v>
                </c:pt>
                <c:pt idx="710">
                  <c:v>770.79000000000053</c:v>
                </c:pt>
                <c:pt idx="711">
                  <c:v>770.93999999999949</c:v>
                </c:pt>
                <c:pt idx="712">
                  <c:v>771.08</c:v>
                </c:pt>
                <c:pt idx="713">
                  <c:v>771.23</c:v>
                </c:pt>
                <c:pt idx="714">
                  <c:v>771.37</c:v>
                </c:pt>
                <c:pt idx="715">
                  <c:v>771.52</c:v>
                </c:pt>
                <c:pt idx="716">
                  <c:v>771.66</c:v>
                </c:pt>
                <c:pt idx="717">
                  <c:v>771.8</c:v>
                </c:pt>
                <c:pt idx="718">
                  <c:v>771.94999999999948</c:v>
                </c:pt>
                <c:pt idx="719">
                  <c:v>772.09</c:v>
                </c:pt>
                <c:pt idx="720">
                  <c:v>772.24</c:v>
                </c:pt>
                <c:pt idx="721">
                  <c:v>772.38</c:v>
                </c:pt>
                <c:pt idx="722">
                  <c:v>772.53</c:v>
                </c:pt>
                <c:pt idx="723">
                  <c:v>772.67000000000053</c:v>
                </c:pt>
                <c:pt idx="724">
                  <c:v>772.81</c:v>
                </c:pt>
                <c:pt idx="725">
                  <c:v>772.95999999999947</c:v>
                </c:pt>
                <c:pt idx="726">
                  <c:v>773.1</c:v>
                </c:pt>
                <c:pt idx="727">
                  <c:v>773.25</c:v>
                </c:pt>
                <c:pt idx="728">
                  <c:v>773.39</c:v>
                </c:pt>
                <c:pt idx="729">
                  <c:v>773.53</c:v>
                </c:pt>
                <c:pt idx="730">
                  <c:v>773.68000000000052</c:v>
                </c:pt>
                <c:pt idx="731">
                  <c:v>773.81999999999948</c:v>
                </c:pt>
                <c:pt idx="732">
                  <c:v>773.97</c:v>
                </c:pt>
                <c:pt idx="733">
                  <c:v>774.11</c:v>
                </c:pt>
                <c:pt idx="734">
                  <c:v>774.25</c:v>
                </c:pt>
                <c:pt idx="735">
                  <c:v>774.4</c:v>
                </c:pt>
                <c:pt idx="736">
                  <c:v>774.54</c:v>
                </c:pt>
                <c:pt idx="737">
                  <c:v>774.69</c:v>
                </c:pt>
                <c:pt idx="738">
                  <c:v>774.82999999999947</c:v>
                </c:pt>
                <c:pt idx="739">
                  <c:v>774.97</c:v>
                </c:pt>
                <c:pt idx="740">
                  <c:v>775.12</c:v>
                </c:pt>
                <c:pt idx="741">
                  <c:v>775.26</c:v>
                </c:pt>
                <c:pt idx="742">
                  <c:v>775.4</c:v>
                </c:pt>
                <c:pt idx="743">
                  <c:v>775.55</c:v>
                </c:pt>
                <c:pt idx="744">
                  <c:v>775.69</c:v>
                </c:pt>
                <c:pt idx="745">
                  <c:v>775.82999999999947</c:v>
                </c:pt>
                <c:pt idx="746">
                  <c:v>775.98</c:v>
                </c:pt>
                <c:pt idx="747">
                  <c:v>776.12</c:v>
                </c:pt>
                <c:pt idx="748">
                  <c:v>776.26</c:v>
                </c:pt>
                <c:pt idx="749">
                  <c:v>776.41</c:v>
                </c:pt>
                <c:pt idx="750">
                  <c:v>776.55</c:v>
                </c:pt>
                <c:pt idx="751">
                  <c:v>776.7</c:v>
                </c:pt>
                <c:pt idx="752">
                  <c:v>776.83999999999946</c:v>
                </c:pt>
                <c:pt idx="753">
                  <c:v>776.98</c:v>
                </c:pt>
                <c:pt idx="754">
                  <c:v>777.13</c:v>
                </c:pt>
                <c:pt idx="755">
                  <c:v>777.27000000000055</c:v>
                </c:pt>
                <c:pt idx="756">
                  <c:v>777.41</c:v>
                </c:pt>
                <c:pt idx="757">
                  <c:v>777.55</c:v>
                </c:pt>
                <c:pt idx="758">
                  <c:v>777.7</c:v>
                </c:pt>
                <c:pt idx="759">
                  <c:v>777.83999999999946</c:v>
                </c:pt>
                <c:pt idx="760">
                  <c:v>777.98</c:v>
                </c:pt>
                <c:pt idx="761">
                  <c:v>778.13</c:v>
                </c:pt>
                <c:pt idx="762">
                  <c:v>778.27000000000055</c:v>
                </c:pt>
                <c:pt idx="763">
                  <c:v>778.41</c:v>
                </c:pt>
                <c:pt idx="764">
                  <c:v>778.56</c:v>
                </c:pt>
                <c:pt idx="765">
                  <c:v>778.7</c:v>
                </c:pt>
                <c:pt idx="766">
                  <c:v>778.83999999999946</c:v>
                </c:pt>
                <c:pt idx="767">
                  <c:v>778.98</c:v>
                </c:pt>
                <c:pt idx="768">
                  <c:v>779.13</c:v>
                </c:pt>
                <c:pt idx="769">
                  <c:v>779.27000000000055</c:v>
                </c:pt>
                <c:pt idx="770">
                  <c:v>779.41</c:v>
                </c:pt>
                <c:pt idx="771">
                  <c:v>779.56</c:v>
                </c:pt>
                <c:pt idx="772">
                  <c:v>779.7</c:v>
                </c:pt>
                <c:pt idx="773">
                  <c:v>779.83999999999946</c:v>
                </c:pt>
                <c:pt idx="774">
                  <c:v>779.98</c:v>
                </c:pt>
                <c:pt idx="775">
                  <c:v>780.13</c:v>
                </c:pt>
                <c:pt idx="776">
                  <c:v>780.27000000000055</c:v>
                </c:pt>
                <c:pt idx="777">
                  <c:v>780.41</c:v>
                </c:pt>
                <c:pt idx="778">
                  <c:v>780.55</c:v>
                </c:pt>
                <c:pt idx="779">
                  <c:v>780.7</c:v>
                </c:pt>
                <c:pt idx="780">
                  <c:v>780.83999999999946</c:v>
                </c:pt>
                <c:pt idx="781">
                  <c:v>780.98</c:v>
                </c:pt>
                <c:pt idx="782">
                  <c:v>781.12</c:v>
                </c:pt>
                <c:pt idx="783">
                  <c:v>781.27000000000055</c:v>
                </c:pt>
                <c:pt idx="784">
                  <c:v>781.41</c:v>
                </c:pt>
                <c:pt idx="785">
                  <c:v>781.55</c:v>
                </c:pt>
                <c:pt idx="786">
                  <c:v>781.69</c:v>
                </c:pt>
                <c:pt idx="787">
                  <c:v>781.83999999999946</c:v>
                </c:pt>
                <c:pt idx="788">
                  <c:v>781.98</c:v>
                </c:pt>
                <c:pt idx="789">
                  <c:v>782.12</c:v>
                </c:pt>
                <c:pt idx="790">
                  <c:v>782.26</c:v>
                </c:pt>
                <c:pt idx="791">
                  <c:v>782.4</c:v>
                </c:pt>
                <c:pt idx="792">
                  <c:v>782.55</c:v>
                </c:pt>
                <c:pt idx="793">
                  <c:v>782.69</c:v>
                </c:pt>
                <c:pt idx="794">
                  <c:v>782.82999999999947</c:v>
                </c:pt>
                <c:pt idx="795">
                  <c:v>782.97</c:v>
                </c:pt>
                <c:pt idx="796">
                  <c:v>783.12</c:v>
                </c:pt>
                <c:pt idx="797">
                  <c:v>783.26</c:v>
                </c:pt>
                <c:pt idx="798">
                  <c:v>783.4</c:v>
                </c:pt>
                <c:pt idx="799">
                  <c:v>783.54</c:v>
                </c:pt>
                <c:pt idx="800">
                  <c:v>783.68000000000052</c:v>
                </c:pt>
                <c:pt idx="801">
                  <c:v>783.81999999999948</c:v>
                </c:pt>
                <c:pt idx="802">
                  <c:v>783.97</c:v>
                </c:pt>
                <c:pt idx="803">
                  <c:v>784.11</c:v>
                </c:pt>
                <c:pt idx="804">
                  <c:v>784.25</c:v>
                </c:pt>
                <c:pt idx="805">
                  <c:v>784.39</c:v>
                </c:pt>
                <c:pt idx="806">
                  <c:v>784.53</c:v>
                </c:pt>
                <c:pt idx="807">
                  <c:v>784.68000000000052</c:v>
                </c:pt>
                <c:pt idx="808">
                  <c:v>784.81999999999948</c:v>
                </c:pt>
                <c:pt idx="809">
                  <c:v>784.95999999999947</c:v>
                </c:pt>
                <c:pt idx="810">
                  <c:v>785.1</c:v>
                </c:pt>
                <c:pt idx="811">
                  <c:v>785.24</c:v>
                </c:pt>
                <c:pt idx="812">
                  <c:v>785.38</c:v>
                </c:pt>
                <c:pt idx="813">
                  <c:v>785.52</c:v>
                </c:pt>
                <c:pt idx="814">
                  <c:v>785.67000000000053</c:v>
                </c:pt>
                <c:pt idx="815">
                  <c:v>785.81</c:v>
                </c:pt>
                <c:pt idx="816">
                  <c:v>785.94999999999948</c:v>
                </c:pt>
                <c:pt idx="817">
                  <c:v>786.09</c:v>
                </c:pt>
                <c:pt idx="818">
                  <c:v>786.23</c:v>
                </c:pt>
                <c:pt idx="819">
                  <c:v>786.37</c:v>
                </c:pt>
                <c:pt idx="820">
                  <c:v>786.51</c:v>
                </c:pt>
                <c:pt idx="821">
                  <c:v>786.66</c:v>
                </c:pt>
                <c:pt idx="822">
                  <c:v>786.8</c:v>
                </c:pt>
                <c:pt idx="823">
                  <c:v>786.93999999999949</c:v>
                </c:pt>
                <c:pt idx="824">
                  <c:v>787.08</c:v>
                </c:pt>
                <c:pt idx="825">
                  <c:v>787.22</c:v>
                </c:pt>
                <c:pt idx="826">
                  <c:v>787.35999999999797</c:v>
                </c:pt>
                <c:pt idx="827">
                  <c:v>787.5</c:v>
                </c:pt>
                <c:pt idx="828">
                  <c:v>787.64</c:v>
                </c:pt>
                <c:pt idx="829">
                  <c:v>787.78000000000054</c:v>
                </c:pt>
                <c:pt idx="830">
                  <c:v>787.93</c:v>
                </c:pt>
                <c:pt idx="831">
                  <c:v>788.07</c:v>
                </c:pt>
                <c:pt idx="832">
                  <c:v>788.21</c:v>
                </c:pt>
                <c:pt idx="833">
                  <c:v>788.34999999999798</c:v>
                </c:pt>
                <c:pt idx="834">
                  <c:v>788.49</c:v>
                </c:pt>
                <c:pt idx="835">
                  <c:v>788.63</c:v>
                </c:pt>
                <c:pt idx="836">
                  <c:v>788.77000000000055</c:v>
                </c:pt>
                <c:pt idx="837">
                  <c:v>788.91</c:v>
                </c:pt>
                <c:pt idx="838">
                  <c:v>789.05</c:v>
                </c:pt>
                <c:pt idx="839">
                  <c:v>789.19</c:v>
                </c:pt>
                <c:pt idx="840">
                  <c:v>789.32999999999947</c:v>
                </c:pt>
                <c:pt idx="841">
                  <c:v>789.47</c:v>
                </c:pt>
                <c:pt idx="842">
                  <c:v>789.61</c:v>
                </c:pt>
                <c:pt idx="843">
                  <c:v>789.76</c:v>
                </c:pt>
                <c:pt idx="844">
                  <c:v>789.9</c:v>
                </c:pt>
                <c:pt idx="845">
                  <c:v>790.04</c:v>
                </c:pt>
                <c:pt idx="846">
                  <c:v>790.18000000000052</c:v>
                </c:pt>
                <c:pt idx="847">
                  <c:v>790.31999999999948</c:v>
                </c:pt>
                <c:pt idx="848">
                  <c:v>790.45999999999947</c:v>
                </c:pt>
                <c:pt idx="849">
                  <c:v>790.6</c:v>
                </c:pt>
                <c:pt idx="850">
                  <c:v>790.74</c:v>
                </c:pt>
                <c:pt idx="851">
                  <c:v>790.88</c:v>
                </c:pt>
                <c:pt idx="852">
                  <c:v>791.02</c:v>
                </c:pt>
                <c:pt idx="853">
                  <c:v>791.16</c:v>
                </c:pt>
                <c:pt idx="854">
                  <c:v>791.3</c:v>
                </c:pt>
                <c:pt idx="855">
                  <c:v>791.43999999999949</c:v>
                </c:pt>
                <c:pt idx="856">
                  <c:v>791.58</c:v>
                </c:pt>
                <c:pt idx="857">
                  <c:v>791.72</c:v>
                </c:pt>
                <c:pt idx="858">
                  <c:v>791.85999999999797</c:v>
                </c:pt>
                <c:pt idx="859">
                  <c:v>792</c:v>
                </c:pt>
                <c:pt idx="860">
                  <c:v>792.14</c:v>
                </c:pt>
                <c:pt idx="861">
                  <c:v>792.28000000000054</c:v>
                </c:pt>
                <c:pt idx="862">
                  <c:v>792.42</c:v>
                </c:pt>
                <c:pt idx="863">
                  <c:v>792.56</c:v>
                </c:pt>
                <c:pt idx="864">
                  <c:v>792.7</c:v>
                </c:pt>
                <c:pt idx="865">
                  <c:v>792.83999999999946</c:v>
                </c:pt>
                <c:pt idx="866">
                  <c:v>792.98</c:v>
                </c:pt>
                <c:pt idx="867">
                  <c:v>793.12</c:v>
                </c:pt>
                <c:pt idx="868">
                  <c:v>793.26</c:v>
                </c:pt>
                <c:pt idx="869">
                  <c:v>793.4</c:v>
                </c:pt>
                <c:pt idx="870">
                  <c:v>793.54</c:v>
                </c:pt>
                <c:pt idx="871">
                  <c:v>793.68000000000052</c:v>
                </c:pt>
                <c:pt idx="872">
                  <c:v>793.81999999999948</c:v>
                </c:pt>
                <c:pt idx="873">
                  <c:v>793.95999999999947</c:v>
                </c:pt>
                <c:pt idx="874">
                  <c:v>794.1</c:v>
                </c:pt>
                <c:pt idx="875">
                  <c:v>794.24</c:v>
                </c:pt>
                <c:pt idx="876">
                  <c:v>794.38</c:v>
                </c:pt>
                <c:pt idx="877">
                  <c:v>794.52</c:v>
                </c:pt>
                <c:pt idx="878">
                  <c:v>794.66</c:v>
                </c:pt>
                <c:pt idx="879">
                  <c:v>794.8</c:v>
                </c:pt>
                <c:pt idx="880">
                  <c:v>794.93</c:v>
                </c:pt>
                <c:pt idx="881">
                  <c:v>795.07</c:v>
                </c:pt>
                <c:pt idx="882">
                  <c:v>795.21</c:v>
                </c:pt>
                <c:pt idx="883">
                  <c:v>795.34999999999798</c:v>
                </c:pt>
                <c:pt idx="884">
                  <c:v>795.49</c:v>
                </c:pt>
                <c:pt idx="885">
                  <c:v>795.63</c:v>
                </c:pt>
                <c:pt idx="886">
                  <c:v>795.77000000000055</c:v>
                </c:pt>
                <c:pt idx="887">
                  <c:v>795.91</c:v>
                </c:pt>
                <c:pt idx="888">
                  <c:v>796.05</c:v>
                </c:pt>
                <c:pt idx="889">
                  <c:v>796.19</c:v>
                </c:pt>
                <c:pt idx="890">
                  <c:v>796.32999999999947</c:v>
                </c:pt>
                <c:pt idx="891">
                  <c:v>796.47</c:v>
                </c:pt>
                <c:pt idx="892">
                  <c:v>796.61</c:v>
                </c:pt>
                <c:pt idx="893">
                  <c:v>796.74</c:v>
                </c:pt>
                <c:pt idx="894">
                  <c:v>796.88</c:v>
                </c:pt>
                <c:pt idx="895">
                  <c:v>797.02</c:v>
                </c:pt>
                <c:pt idx="896">
                  <c:v>797.16</c:v>
                </c:pt>
                <c:pt idx="897">
                  <c:v>797.3</c:v>
                </c:pt>
                <c:pt idx="898">
                  <c:v>797.43999999999949</c:v>
                </c:pt>
                <c:pt idx="899">
                  <c:v>797.58</c:v>
                </c:pt>
                <c:pt idx="900">
                  <c:v>797.72</c:v>
                </c:pt>
                <c:pt idx="901">
                  <c:v>797.85999999999797</c:v>
                </c:pt>
                <c:pt idx="902">
                  <c:v>797.99</c:v>
                </c:pt>
                <c:pt idx="903">
                  <c:v>798.13</c:v>
                </c:pt>
                <c:pt idx="904">
                  <c:v>798.27000000000055</c:v>
                </c:pt>
                <c:pt idx="905">
                  <c:v>798.41</c:v>
                </c:pt>
                <c:pt idx="906">
                  <c:v>798.55</c:v>
                </c:pt>
                <c:pt idx="907">
                  <c:v>798.69</c:v>
                </c:pt>
                <c:pt idx="908">
                  <c:v>798.82999999999947</c:v>
                </c:pt>
                <c:pt idx="909">
                  <c:v>798.97</c:v>
                </c:pt>
                <c:pt idx="910">
                  <c:v>799.1</c:v>
                </c:pt>
                <c:pt idx="911">
                  <c:v>799.24</c:v>
                </c:pt>
                <c:pt idx="912">
                  <c:v>799.38</c:v>
                </c:pt>
                <c:pt idx="913">
                  <c:v>799.52</c:v>
                </c:pt>
                <c:pt idx="914">
                  <c:v>799.66</c:v>
                </c:pt>
                <c:pt idx="915">
                  <c:v>799.8</c:v>
                </c:pt>
                <c:pt idx="916">
                  <c:v>799.93</c:v>
                </c:pt>
                <c:pt idx="917">
                  <c:v>800.07</c:v>
                </c:pt>
                <c:pt idx="918">
                  <c:v>800.21</c:v>
                </c:pt>
                <c:pt idx="919">
                  <c:v>800.34999999999798</c:v>
                </c:pt>
                <c:pt idx="920">
                  <c:v>800.49</c:v>
                </c:pt>
                <c:pt idx="921">
                  <c:v>800.63</c:v>
                </c:pt>
                <c:pt idx="922">
                  <c:v>800.76</c:v>
                </c:pt>
                <c:pt idx="923">
                  <c:v>800.9</c:v>
                </c:pt>
                <c:pt idx="924">
                  <c:v>801.04</c:v>
                </c:pt>
                <c:pt idx="925">
                  <c:v>801.18000000000052</c:v>
                </c:pt>
                <c:pt idx="926">
                  <c:v>801.31999999999948</c:v>
                </c:pt>
                <c:pt idx="927">
                  <c:v>801.44999999999948</c:v>
                </c:pt>
                <c:pt idx="928">
                  <c:v>801.59</c:v>
                </c:pt>
                <c:pt idx="929">
                  <c:v>801.73</c:v>
                </c:pt>
                <c:pt idx="930">
                  <c:v>801.87</c:v>
                </c:pt>
                <c:pt idx="931">
                  <c:v>802.01</c:v>
                </c:pt>
                <c:pt idx="932">
                  <c:v>802.14</c:v>
                </c:pt>
                <c:pt idx="933">
                  <c:v>802.28000000000054</c:v>
                </c:pt>
                <c:pt idx="934">
                  <c:v>802.42</c:v>
                </c:pt>
                <c:pt idx="935">
                  <c:v>802.56</c:v>
                </c:pt>
                <c:pt idx="936">
                  <c:v>802.69</c:v>
                </c:pt>
                <c:pt idx="937">
                  <c:v>802.82999999999947</c:v>
                </c:pt>
                <c:pt idx="938">
                  <c:v>802.97</c:v>
                </c:pt>
                <c:pt idx="939">
                  <c:v>803.11</c:v>
                </c:pt>
                <c:pt idx="940">
                  <c:v>803.25</c:v>
                </c:pt>
                <c:pt idx="941">
                  <c:v>803.38</c:v>
                </c:pt>
                <c:pt idx="942">
                  <c:v>803.52</c:v>
                </c:pt>
                <c:pt idx="943">
                  <c:v>803.66</c:v>
                </c:pt>
                <c:pt idx="944">
                  <c:v>803.8</c:v>
                </c:pt>
                <c:pt idx="945">
                  <c:v>803.93</c:v>
                </c:pt>
                <c:pt idx="946">
                  <c:v>804.07</c:v>
                </c:pt>
                <c:pt idx="947">
                  <c:v>804.21</c:v>
                </c:pt>
                <c:pt idx="948">
                  <c:v>804.34999999999798</c:v>
                </c:pt>
                <c:pt idx="949">
                  <c:v>804.48</c:v>
                </c:pt>
                <c:pt idx="950">
                  <c:v>804.62</c:v>
                </c:pt>
                <c:pt idx="951">
                  <c:v>804.76</c:v>
                </c:pt>
                <c:pt idx="952">
                  <c:v>804.89</c:v>
                </c:pt>
                <c:pt idx="953">
                  <c:v>805.03</c:v>
                </c:pt>
                <c:pt idx="954">
                  <c:v>805.17000000000053</c:v>
                </c:pt>
                <c:pt idx="955">
                  <c:v>805.31</c:v>
                </c:pt>
                <c:pt idx="956">
                  <c:v>805.43999999999949</c:v>
                </c:pt>
                <c:pt idx="957">
                  <c:v>805.58</c:v>
                </c:pt>
                <c:pt idx="958">
                  <c:v>805.72</c:v>
                </c:pt>
                <c:pt idx="959">
                  <c:v>805.84999999999798</c:v>
                </c:pt>
                <c:pt idx="960">
                  <c:v>805.99</c:v>
                </c:pt>
                <c:pt idx="961">
                  <c:v>806.13</c:v>
                </c:pt>
                <c:pt idx="962">
                  <c:v>806.26</c:v>
                </c:pt>
                <c:pt idx="963">
                  <c:v>806.4</c:v>
                </c:pt>
                <c:pt idx="964">
                  <c:v>806.54</c:v>
                </c:pt>
                <c:pt idx="965">
                  <c:v>806.68000000000052</c:v>
                </c:pt>
                <c:pt idx="966">
                  <c:v>806.81</c:v>
                </c:pt>
                <c:pt idx="967">
                  <c:v>806.94999999999948</c:v>
                </c:pt>
                <c:pt idx="968">
                  <c:v>807.09</c:v>
                </c:pt>
                <c:pt idx="969">
                  <c:v>807.22</c:v>
                </c:pt>
                <c:pt idx="970">
                  <c:v>807.35999999999797</c:v>
                </c:pt>
                <c:pt idx="971">
                  <c:v>807.5</c:v>
                </c:pt>
                <c:pt idx="972">
                  <c:v>807.63</c:v>
                </c:pt>
                <c:pt idx="973">
                  <c:v>807.77000000000055</c:v>
                </c:pt>
                <c:pt idx="974">
                  <c:v>807.91</c:v>
                </c:pt>
                <c:pt idx="975">
                  <c:v>808.04</c:v>
                </c:pt>
                <c:pt idx="976">
                  <c:v>808.18000000000052</c:v>
                </c:pt>
                <c:pt idx="977">
                  <c:v>808.31</c:v>
                </c:pt>
                <c:pt idx="978">
                  <c:v>808.44999999999948</c:v>
                </c:pt>
                <c:pt idx="979">
                  <c:v>808.59</c:v>
                </c:pt>
                <c:pt idx="980">
                  <c:v>808.72</c:v>
                </c:pt>
                <c:pt idx="981">
                  <c:v>808.85999999999797</c:v>
                </c:pt>
                <c:pt idx="982">
                  <c:v>809</c:v>
                </c:pt>
                <c:pt idx="983">
                  <c:v>809.13</c:v>
                </c:pt>
                <c:pt idx="984">
                  <c:v>809.27000000000055</c:v>
                </c:pt>
                <c:pt idx="985">
                  <c:v>809.41</c:v>
                </c:pt>
                <c:pt idx="986">
                  <c:v>809.54</c:v>
                </c:pt>
                <c:pt idx="987">
                  <c:v>809.68000000000052</c:v>
                </c:pt>
                <c:pt idx="988">
                  <c:v>809.81</c:v>
                </c:pt>
                <c:pt idx="989">
                  <c:v>809.94999999999948</c:v>
                </c:pt>
                <c:pt idx="990">
                  <c:v>810.09</c:v>
                </c:pt>
                <c:pt idx="991">
                  <c:v>810.22</c:v>
                </c:pt>
                <c:pt idx="992">
                  <c:v>810.35999999999797</c:v>
                </c:pt>
                <c:pt idx="993">
                  <c:v>810.49</c:v>
                </c:pt>
                <c:pt idx="994">
                  <c:v>810.63</c:v>
                </c:pt>
                <c:pt idx="995">
                  <c:v>810.77000000000055</c:v>
                </c:pt>
                <c:pt idx="996">
                  <c:v>810.9</c:v>
                </c:pt>
                <c:pt idx="997">
                  <c:v>811.04</c:v>
                </c:pt>
                <c:pt idx="998">
                  <c:v>811.17000000000053</c:v>
                </c:pt>
                <c:pt idx="999">
                  <c:v>811.31</c:v>
                </c:pt>
                <c:pt idx="1000">
                  <c:v>811.43999999999949</c:v>
                </c:pt>
                <c:pt idx="1001">
                  <c:v>811.58</c:v>
                </c:pt>
                <c:pt idx="1002">
                  <c:v>811.72</c:v>
                </c:pt>
                <c:pt idx="1003">
                  <c:v>811.84999999999798</c:v>
                </c:pt>
                <c:pt idx="1004">
                  <c:v>811.99</c:v>
                </c:pt>
                <c:pt idx="1005">
                  <c:v>812.12</c:v>
                </c:pt>
                <c:pt idx="1006">
                  <c:v>812.26</c:v>
                </c:pt>
                <c:pt idx="1007">
                  <c:v>812.39</c:v>
                </c:pt>
                <c:pt idx="1008">
                  <c:v>812.53</c:v>
                </c:pt>
                <c:pt idx="1009">
                  <c:v>812.67000000000053</c:v>
                </c:pt>
                <c:pt idx="1010">
                  <c:v>812.8</c:v>
                </c:pt>
                <c:pt idx="1011">
                  <c:v>812.93999999999949</c:v>
                </c:pt>
                <c:pt idx="1012">
                  <c:v>813.07</c:v>
                </c:pt>
                <c:pt idx="1013">
                  <c:v>813.21</c:v>
                </c:pt>
                <c:pt idx="1014">
                  <c:v>813.33999999999946</c:v>
                </c:pt>
                <c:pt idx="1015">
                  <c:v>813.48</c:v>
                </c:pt>
                <c:pt idx="1016">
                  <c:v>813.61</c:v>
                </c:pt>
                <c:pt idx="1017">
                  <c:v>813.75</c:v>
                </c:pt>
                <c:pt idx="1018">
                  <c:v>813.88</c:v>
                </c:pt>
                <c:pt idx="1019">
                  <c:v>814.02</c:v>
                </c:pt>
                <c:pt idx="1020">
                  <c:v>814.15</c:v>
                </c:pt>
                <c:pt idx="1021">
                  <c:v>814.29000000000053</c:v>
                </c:pt>
                <c:pt idx="1022">
                  <c:v>814.42</c:v>
                </c:pt>
                <c:pt idx="1023">
                  <c:v>814.56</c:v>
                </c:pt>
                <c:pt idx="1024">
                  <c:v>814.69</c:v>
                </c:pt>
                <c:pt idx="1025">
                  <c:v>814.82999999999947</c:v>
                </c:pt>
                <c:pt idx="1026">
                  <c:v>814.95999999999947</c:v>
                </c:pt>
                <c:pt idx="1027">
                  <c:v>815.1</c:v>
                </c:pt>
                <c:pt idx="1028">
                  <c:v>815.23</c:v>
                </c:pt>
                <c:pt idx="1029">
                  <c:v>815.37</c:v>
                </c:pt>
                <c:pt idx="1030">
                  <c:v>815.5</c:v>
                </c:pt>
                <c:pt idx="1031">
                  <c:v>815.64</c:v>
                </c:pt>
                <c:pt idx="1032">
                  <c:v>815.77000000000055</c:v>
                </c:pt>
                <c:pt idx="1033">
                  <c:v>815.91</c:v>
                </c:pt>
                <c:pt idx="1034">
                  <c:v>816.04</c:v>
                </c:pt>
                <c:pt idx="1035">
                  <c:v>816.18000000000052</c:v>
                </c:pt>
                <c:pt idx="1036">
                  <c:v>816.31</c:v>
                </c:pt>
                <c:pt idx="1037">
                  <c:v>816.44999999999948</c:v>
                </c:pt>
                <c:pt idx="1038">
                  <c:v>816.58</c:v>
                </c:pt>
                <c:pt idx="1039">
                  <c:v>816.71</c:v>
                </c:pt>
                <c:pt idx="1040">
                  <c:v>816.84999999999798</c:v>
                </c:pt>
                <c:pt idx="1041">
                  <c:v>816.98</c:v>
                </c:pt>
                <c:pt idx="1042">
                  <c:v>817.12</c:v>
                </c:pt>
                <c:pt idx="1043">
                  <c:v>817.25</c:v>
                </c:pt>
                <c:pt idx="1044">
                  <c:v>817.39</c:v>
                </c:pt>
                <c:pt idx="1045">
                  <c:v>817.52</c:v>
                </c:pt>
                <c:pt idx="1046">
                  <c:v>817.66</c:v>
                </c:pt>
                <c:pt idx="1047">
                  <c:v>817.79000000000053</c:v>
                </c:pt>
                <c:pt idx="1048">
                  <c:v>817.92</c:v>
                </c:pt>
                <c:pt idx="1049">
                  <c:v>818.06</c:v>
                </c:pt>
                <c:pt idx="1050">
                  <c:v>818.19</c:v>
                </c:pt>
                <c:pt idx="1051">
                  <c:v>818.32999999999947</c:v>
                </c:pt>
                <c:pt idx="1052">
                  <c:v>818.45999999999947</c:v>
                </c:pt>
                <c:pt idx="1053">
                  <c:v>818.59</c:v>
                </c:pt>
                <c:pt idx="1054">
                  <c:v>818.73</c:v>
                </c:pt>
                <c:pt idx="1055">
                  <c:v>818.85999999999797</c:v>
                </c:pt>
                <c:pt idx="1056">
                  <c:v>819</c:v>
                </c:pt>
                <c:pt idx="1057">
                  <c:v>819.13</c:v>
                </c:pt>
                <c:pt idx="1058">
                  <c:v>819.26</c:v>
                </c:pt>
                <c:pt idx="1059">
                  <c:v>819.4</c:v>
                </c:pt>
                <c:pt idx="1060">
                  <c:v>819.53</c:v>
                </c:pt>
                <c:pt idx="1061">
                  <c:v>819.67000000000053</c:v>
                </c:pt>
                <c:pt idx="1062">
                  <c:v>819.8</c:v>
                </c:pt>
                <c:pt idx="1063">
                  <c:v>819.93</c:v>
                </c:pt>
                <c:pt idx="1064">
                  <c:v>820.07</c:v>
                </c:pt>
                <c:pt idx="1065">
                  <c:v>820.2</c:v>
                </c:pt>
                <c:pt idx="1066">
                  <c:v>820.33999999999946</c:v>
                </c:pt>
                <c:pt idx="1067">
                  <c:v>820.47</c:v>
                </c:pt>
                <c:pt idx="1068">
                  <c:v>820.6</c:v>
                </c:pt>
                <c:pt idx="1069">
                  <c:v>820.74</c:v>
                </c:pt>
                <c:pt idx="1070">
                  <c:v>820.87</c:v>
                </c:pt>
                <c:pt idx="1071">
                  <c:v>821</c:v>
                </c:pt>
                <c:pt idx="1072">
                  <c:v>821.14</c:v>
                </c:pt>
                <c:pt idx="1073">
                  <c:v>821.27000000000055</c:v>
                </c:pt>
                <c:pt idx="1074">
                  <c:v>821.4</c:v>
                </c:pt>
                <c:pt idx="1075">
                  <c:v>821.54</c:v>
                </c:pt>
                <c:pt idx="1076">
                  <c:v>821.67000000000053</c:v>
                </c:pt>
                <c:pt idx="1077">
                  <c:v>821.8</c:v>
                </c:pt>
                <c:pt idx="1078">
                  <c:v>821.93999999999949</c:v>
                </c:pt>
                <c:pt idx="1079">
                  <c:v>822.07</c:v>
                </c:pt>
                <c:pt idx="1080">
                  <c:v>822.2</c:v>
                </c:pt>
                <c:pt idx="1081">
                  <c:v>822.33999999999946</c:v>
                </c:pt>
                <c:pt idx="1082">
                  <c:v>822.47</c:v>
                </c:pt>
                <c:pt idx="1083">
                  <c:v>822.6</c:v>
                </c:pt>
                <c:pt idx="1084">
                  <c:v>822.74</c:v>
                </c:pt>
                <c:pt idx="1085">
                  <c:v>822.87</c:v>
                </c:pt>
                <c:pt idx="1086">
                  <c:v>823</c:v>
                </c:pt>
                <c:pt idx="1087">
                  <c:v>823.14</c:v>
                </c:pt>
                <c:pt idx="1088">
                  <c:v>823.27000000000055</c:v>
                </c:pt>
                <c:pt idx="1089">
                  <c:v>823.4</c:v>
                </c:pt>
                <c:pt idx="1090">
                  <c:v>823.53</c:v>
                </c:pt>
                <c:pt idx="1091">
                  <c:v>823.67000000000053</c:v>
                </c:pt>
                <c:pt idx="1092">
                  <c:v>823.8</c:v>
                </c:pt>
                <c:pt idx="1093">
                  <c:v>823.93</c:v>
                </c:pt>
                <c:pt idx="1094">
                  <c:v>824.07</c:v>
                </c:pt>
                <c:pt idx="1095">
                  <c:v>824.2</c:v>
                </c:pt>
                <c:pt idx="1096">
                  <c:v>824.32999999999947</c:v>
                </c:pt>
                <c:pt idx="1097">
                  <c:v>824.45999999999947</c:v>
                </c:pt>
                <c:pt idx="1098">
                  <c:v>824.6</c:v>
                </c:pt>
                <c:pt idx="1099">
                  <c:v>824.73</c:v>
                </c:pt>
                <c:pt idx="1100">
                  <c:v>824.85999999999797</c:v>
                </c:pt>
                <c:pt idx="1101">
                  <c:v>824.99</c:v>
                </c:pt>
                <c:pt idx="1102">
                  <c:v>825.13</c:v>
                </c:pt>
                <c:pt idx="1103">
                  <c:v>825.26</c:v>
                </c:pt>
                <c:pt idx="1104">
                  <c:v>825.39</c:v>
                </c:pt>
                <c:pt idx="1105">
                  <c:v>825.52</c:v>
                </c:pt>
                <c:pt idx="1106">
                  <c:v>825.66</c:v>
                </c:pt>
                <c:pt idx="1107">
                  <c:v>825.79000000000053</c:v>
                </c:pt>
                <c:pt idx="1108">
                  <c:v>825.92</c:v>
                </c:pt>
                <c:pt idx="1109">
                  <c:v>826.05</c:v>
                </c:pt>
                <c:pt idx="1110">
                  <c:v>826.19</c:v>
                </c:pt>
                <c:pt idx="1111">
                  <c:v>826.31999999999948</c:v>
                </c:pt>
                <c:pt idx="1112">
                  <c:v>826.44999999999948</c:v>
                </c:pt>
                <c:pt idx="1113">
                  <c:v>826.58</c:v>
                </c:pt>
                <c:pt idx="1114">
                  <c:v>826.72</c:v>
                </c:pt>
                <c:pt idx="1115">
                  <c:v>826.84999999999798</c:v>
                </c:pt>
                <c:pt idx="1116">
                  <c:v>826.98</c:v>
                </c:pt>
                <c:pt idx="1117">
                  <c:v>827.11</c:v>
                </c:pt>
                <c:pt idx="1118">
                  <c:v>827.24</c:v>
                </c:pt>
                <c:pt idx="1119">
                  <c:v>827.38</c:v>
                </c:pt>
                <c:pt idx="1120">
                  <c:v>827.51</c:v>
                </c:pt>
                <c:pt idx="1121">
                  <c:v>827.64</c:v>
                </c:pt>
                <c:pt idx="1122">
                  <c:v>827.77000000000055</c:v>
                </c:pt>
                <c:pt idx="1123">
                  <c:v>827.9</c:v>
                </c:pt>
                <c:pt idx="1124">
                  <c:v>828.04</c:v>
                </c:pt>
                <c:pt idx="1125">
                  <c:v>828.17000000000053</c:v>
                </c:pt>
                <c:pt idx="1126">
                  <c:v>828.3</c:v>
                </c:pt>
                <c:pt idx="1127">
                  <c:v>828.43</c:v>
                </c:pt>
                <c:pt idx="1128">
                  <c:v>828.56</c:v>
                </c:pt>
                <c:pt idx="1129">
                  <c:v>828.69</c:v>
                </c:pt>
                <c:pt idx="1130">
                  <c:v>828.82999999999947</c:v>
                </c:pt>
                <c:pt idx="1131">
                  <c:v>828.95999999999947</c:v>
                </c:pt>
                <c:pt idx="1132">
                  <c:v>829.09</c:v>
                </c:pt>
                <c:pt idx="1133">
                  <c:v>829.22</c:v>
                </c:pt>
                <c:pt idx="1134">
                  <c:v>829.34999999999798</c:v>
                </c:pt>
                <c:pt idx="1135">
                  <c:v>829.48</c:v>
                </c:pt>
                <c:pt idx="1136">
                  <c:v>829.62</c:v>
                </c:pt>
                <c:pt idx="1137">
                  <c:v>829.75</c:v>
                </c:pt>
                <c:pt idx="1138">
                  <c:v>829.88</c:v>
                </c:pt>
                <c:pt idx="1139">
                  <c:v>830.01</c:v>
                </c:pt>
                <c:pt idx="1140">
                  <c:v>830.14</c:v>
                </c:pt>
                <c:pt idx="1141">
                  <c:v>830.27000000000055</c:v>
                </c:pt>
                <c:pt idx="1142">
                  <c:v>830.4</c:v>
                </c:pt>
                <c:pt idx="1143">
                  <c:v>830.54</c:v>
                </c:pt>
                <c:pt idx="1144">
                  <c:v>830.67000000000053</c:v>
                </c:pt>
                <c:pt idx="1145">
                  <c:v>830.8</c:v>
                </c:pt>
                <c:pt idx="1146">
                  <c:v>830.93</c:v>
                </c:pt>
                <c:pt idx="1147">
                  <c:v>831.06</c:v>
                </c:pt>
                <c:pt idx="1148">
                  <c:v>831.19</c:v>
                </c:pt>
                <c:pt idx="1149">
                  <c:v>831.31999999999948</c:v>
                </c:pt>
                <c:pt idx="1150">
                  <c:v>831.44999999999948</c:v>
                </c:pt>
                <c:pt idx="1151">
                  <c:v>831.58</c:v>
                </c:pt>
                <c:pt idx="1152">
                  <c:v>831.72</c:v>
                </c:pt>
                <c:pt idx="1153">
                  <c:v>831.84999999999798</c:v>
                </c:pt>
                <c:pt idx="1154">
                  <c:v>831.98</c:v>
                </c:pt>
                <c:pt idx="1155">
                  <c:v>832.11</c:v>
                </c:pt>
                <c:pt idx="1156">
                  <c:v>832.24</c:v>
                </c:pt>
                <c:pt idx="1157">
                  <c:v>832.37</c:v>
                </c:pt>
                <c:pt idx="1158">
                  <c:v>832.5</c:v>
                </c:pt>
                <c:pt idx="1159">
                  <c:v>832.63</c:v>
                </c:pt>
                <c:pt idx="1160">
                  <c:v>832.76</c:v>
                </c:pt>
                <c:pt idx="1161">
                  <c:v>832.89</c:v>
                </c:pt>
                <c:pt idx="1162">
                  <c:v>833.02</c:v>
                </c:pt>
                <c:pt idx="1163">
                  <c:v>833.15</c:v>
                </c:pt>
                <c:pt idx="1164">
                  <c:v>833.29000000000053</c:v>
                </c:pt>
                <c:pt idx="1165">
                  <c:v>833.42</c:v>
                </c:pt>
                <c:pt idx="1166">
                  <c:v>833.55</c:v>
                </c:pt>
                <c:pt idx="1167">
                  <c:v>833.68000000000052</c:v>
                </c:pt>
                <c:pt idx="1168">
                  <c:v>833.81</c:v>
                </c:pt>
                <c:pt idx="1169">
                  <c:v>833.93999999999949</c:v>
                </c:pt>
                <c:pt idx="1170">
                  <c:v>834.07</c:v>
                </c:pt>
                <c:pt idx="1171">
                  <c:v>834.2</c:v>
                </c:pt>
                <c:pt idx="1172">
                  <c:v>834.32999999999947</c:v>
                </c:pt>
                <c:pt idx="1173">
                  <c:v>834.45999999999947</c:v>
                </c:pt>
                <c:pt idx="1174">
                  <c:v>834.59</c:v>
                </c:pt>
                <c:pt idx="1175">
                  <c:v>834.72</c:v>
                </c:pt>
                <c:pt idx="1176">
                  <c:v>834.84999999999798</c:v>
                </c:pt>
                <c:pt idx="1177">
                  <c:v>834.98</c:v>
                </c:pt>
                <c:pt idx="1178">
                  <c:v>835.11</c:v>
                </c:pt>
                <c:pt idx="1179">
                  <c:v>835.24</c:v>
                </c:pt>
                <c:pt idx="1180">
                  <c:v>835.37</c:v>
                </c:pt>
                <c:pt idx="1181">
                  <c:v>835.5</c:v>
                </c:pt>
                <c:pt idx="1182">
                  <c:v>835.63</c:v>
                </c:pt>
                <c:pt idx="1183">
                  <c:v>835.76</c:v>
                </c:pt>
                <c:pt idx="1184">
                  <c:v>835.89</c:v>
                </c:pt>
                <c:pt idx="1185">
                  <c:v>836.02</c:v>
                </c:pt>
                <c:pt idx="1186">
                  <c:v>836.15</c:v>
                </c:pt>
                <c:pt idx="1187">
                  <c:v>836.28000000000054</c:v>
                </c:pt>
                <c:pt idx="1188">
                  <c:v>836.41</c:v>
                </c:pt>
                <c:pt idx="1189">
                  <c:v>836.54</c:v>
                </c:pt>
                <c:pt idx="1190">
                  <c:v>836.67000000000053</c:v>
                </c:pt>
                <c:pt idx="1191">
                  <c:v>836.8</c:v>
                </c:pt>
                <c:pt idx="1192">
                  <c:v>836.93</c:v>
                </c:pt>
                <c:pt idx="1193">
                  <c:v>837.06</c:v>
                </c:pt>
                <c:pt idx="1194">
                  <c:v>837.19</c:v>
                </c:pt>
                <c:pt idx="1195">
                  <c:v>837.31999999999948</c:v>
                </c:pt>
                <c:pt idx="1196">
                  <c:v>837.44999999999948</c:v>
                </c:pt>
                <c:pt idx="1197">
                  <c:v>837.58</c:v>
                </c:pt>
                <c:pt idx="1198">
                  <c:v>837.71</c:v>
                </c:pt>
                <c:pt idx="1199">
                  <c:v>837.83999999999946</c:v>
                </c:pt>
                <c:pt idx="1200">
                  <c:v>837.97</c:v>
                </c:pt>
                <c:pt idx="1201">
                  <c:v>838.1</c:v>
                </c:pt>
                <c:pt idx="1202">
                  <c:v>838.22</c:v>
                </c:pt>
                <c:pt idx="1203">
                  <c:v>838.34999999999798</c:v>
                </c:pt>
                <c:pt idx="1204">
                  <c:v>838.48</c:v>
                </c:pt>
                <c:pt idx="1205">
                  <c:v>838.61</c:v>
                </c:pt>
                <c:pt idx="1206">
                  <c:v>838.74</c:v>
                </c:pt>
                <c:pt idx="1207">
                  <c:v>838.87</c:v>
                </c:pt>
                <c:pt idx="1208">
                  <c:v>839</c:v>
                </c:pt>
                <c:pt idx="1209">
                  <c:v>839.13</c:v>
                </c:pt>
                <c:pt idx="1210">
                  <c:v>839.26</c:v>
                </c:pt>
                <c:pt idx="1211">
                  <c:v>839.39</c:v>
                </c:pt>
                <c:pt idx="1212">
                  <c:v>839.52</c:v>
                </c:pt>
                <c:pt idx="1213">
                  <c:v>839.65</c:v>
                </c:pt>
                <c:pt idx="1214">
                  <c:v>839.78000000000054</c:v>
                </c:pt>
                <c:pt idx="1215">
                  <c:v>839.9</c:v>
                </c:pt>
                <c:pt idx="1216">
                  <c:v>840.03</c:v>
                </c:pt>
                <c:pt idx="1217">
                  <c:v>840.16</c:v>
                </c:pt>
                <c:pt idx="1218">
                  <c:v>840.29000000000053</c:v>
                </c:pt>
                <c:pt idx="1219">
                  <c:v>840.42</c:v>
                </c:pt>
                <c:pt idx="1220">
                  <c:v>840.55</c:v>
                </c:pt>
                <c:pt idx="1221">
                  <c:v>840.68000000000052</c:v>
                </c:pt>
                <c:pt idx="1222">
                  <c:v>840.81</c:v>
                </c:pt>
                <c:pt idx="1223">
                  <c:v>840.93999999999949</c:v>
                </c:pt>
                <c:pt idx="1224">
                  <c:v>841.06</c:v>
                </c:pt>
                <c:pt idx="1225">
                  <c:v>841.19</c:v>
                </c:pt>
                <c:pt idx="1226">
                  <c:v>841.31999999999948</c:v>
                </c:pt>
                <c:pt idx="1227">
                  <c:v>841.44999999999948</c:v>
                </c:pt>
                <c:pt idx="1228">
                  <c:v>841.58</c:v>
                </c:pt>
                <c:pt idx="1229">
                  <c:v>841.71</c:v>
                </c:pt>
                <c:pt idx="1230">
                  <c:v>841.83999999999946</c:v>
                </c:pt>
                <c:pt idx="1231">
                  <c:v>841.95999999999947</c:v>
                </c:pt>
                <c:pt idx="1232">
                  <c:v>842.09</c:v>
                </c:pt>
                <c:pt idx="1233">
                  <c:v>842.22</c:v>
                </c:pt>
                <c:pt idx="1234">
                  <c:v>842.34999999999798</c:v>
                </c:pt>
                <c:pt idx="1235">
                  <c:v>842.48</c:v>
                </c:pt>
                <c:pt idx="1236">
                  <c:v>842.61</c:v>
                </c:pt>
                <c:pt idx="1237">
                  <c:v>842.73</c:v>
                </c:pt>
                <c:pt idx="1238">
                  <c:v>842.85999999999797</c:v>
                </c:pt>
                <c:pt idx="1239">
                  <c:v>842.99</c:v>
                </c:pt>
                <c:pt idx="1240">
                  <c:v>843.12</c:v>
                </c:pt>
                <c:pt idx="1241">
                  <c:v>843.25</c:v>
                </c:pt>
                <c:pt idx="1242">
                  <c:v>843.38</c:v>
                </c:pt>
                <c:pt idx="1243">
                  <c:v>843.5</c:v>
                </c:pt>
                <c:pt idx="1244">
                  <c:v>843.63</c:v>
                </c:pt>
                <c:pt idx="1245">
                  <c:v>843.76</c:v>
                </c:pt>
                <c:pt idx="1246">
                  <c:v>843.89</c:v>
                </c:pt>
                <c:pt idx="1247">
                  <c:v>844.02</c:v>
                </c:pt>
                <c:pt idx="1248">
                  <c:v>844.14</c:v>
                </c:pt>
                <c:pt idx="1249">
                  <c:v>844.27000000000055</c:v>
                </c:pt>
                <c:pt idx="1250">
                  <c:v>844.4</c:v>
                </c:pt>
                <c:pt idx="1251">
                  <c:v>844.53</c:v>
                </c:pt>
                <c:pt idx="1252">
                  <c:v>844.65</c:v>
                </c:pt>
                <c:pt idx="1253">
                  <c:v>844.78000000000054</c:v>
                </c:pt>
                <c:pt idx="1254">
                  <c:v>844.91</c:v>
                </c:pt>
                <c:pt idx="1255">
                  <c:v>845.04</c:v>
                </c:pt>
                <c:pt idx="1256">
                  <c:v>845.17000000000053</c:v>
                </c:pt>
                <c:pt idx="1257">
                  <c:v>845.29000000000053</c:v>
                </c:pt>
                <c:pt idx="1258">
                  <c:v>845.42</c:v>
                </c:pt>
                <c:pt idx="1259">
                  <c:v>845.55</c:v>
                </c:pt>
                <c:pt idx="1260">
                  <c:v>845.68000000000052</c:v>
                </c:pt>
                <c:pt idx="1261">
                  <c:v>845.8</c:v>
                </c:pt>
                <c:pt idx="1262">
                  <c:v>845.93</c:v>
                </c:pt>
                <c:pt idx="1263">
                  <c:v>846.06</c:v>
                </c:pt>
                <c:pt idx="1264">
                  <c:v>846.19</c:v>
                </c:pt>
                <c:pt idx="1265">
                  <c:v>846.31</c:v>
                </c:pt>
                <c:pt idx="1266">
                  <c:v>846.43999999999949</c:v>
                </c:pt>
                <c:pt idx="1267">
                  <c:v>846.57</c:v>
                </c:pt>
                <c:pt idx="1268">
                  <c:v>846.7</c:v>
                </c:pt>
                <c:pt idx="1269">
                  <c:v>846.81999999999948</c:v>
                </c:pt>
                <c:pt idx="1270">
                  <c:v>846.94999999999948</c:v>
                </c:pt>
                <c:pt idx="1271">
                  <c:v>847.08</c:v>
                </c:pt>
                <c:pt idx="1272">
                  <c:v>847.2</c:v>
                </c:pt>
                <c:pt idx="1273">
                  <c:v>847.32999999999947</c:v>
                </c:pt>
                <c:pt idx="1274">
                  <c:v>847.45999999999947</c:v>
                </c:pt>
                <c:pt idx="1275">
                  <c:v>847.59</c:v>
                </c:pt>
                <c:pt idx="1276">
                  <c:v>847.71</c:v>
                </c:pt>
                <c:pt idx="1277">
                  <c:v>847.83999999999946</c:v>
                </c:pt>
                <c:pt idx="1278">
                  <c:v>847.97</c:v>
                </c:pt>
                <c:pt idx="1279">
                  <c:v>848.09</c:v>
                </c:pt>
                <c:pt idx="1280">
                  <c:v>848.22</c:v>
                </c:pt>
                <c:pt idx="1281">
                  <c:v>848.34999999999798</c:v>
                </c:pt>
                <c:pt idx="1282">
                  <c:v>848.47</c:v>
                </c:pt>
                <c:pt idx="1283">
                  <c:v>848.6</c:v>
                </c:pt>
                <c:pt idx="1284">
                  <c:v>848.73</c:v>
                </c:pt>
                <c:pt idx="1285">
                  <c:v>848.85999999999797</c:v>
                </c:pt>
                <c:pt idx="1286">
                  <c:v>848.98</c:v>
                </c:pt>
                <c:pt idx="1287">
                  <c:v>849.11</c:v>
                </c:pt>
                <c:pt idx="1288">
                  <c:v>849.24</c:v>
                </c:pt>
                <c:pt idx="1289">
                  <c:v>849.35999999999797</c:v>
                </c:pt>
                <c:pt idx="1290">
                  <c:v>849.49</c:v>
                </c:pt>
                <c:pt idx="1291">
                  <c:v>849.62</c:v>
                </c:pt>
                <c:pt idx="1292">
                  <c:v>849.74</c:v>
                </c:pt>
                <c:pt idx="1293">
                  <c:v>849.87</c:v>
                </c:pt>
                <c:pt idx="1294">
                  <c:v>849.99</c:v>
                </c:pt>
                <c:pt idx="1295">
                  <c:v>850.12</c:v>
                </c:pt>
                <c:pt idx="1296">
                  <c:v>850.25</c:v>
                </c:pt>
                <c:pt idx="1297">
                  <c:v>850.37</c:v>
                </c:pt>
                <c:pt idx="1298">
                  <c:v>850.5</c:v>
                </c:pt>
                <c:pt idx="1299">
                  <c:v>850.63</c:v>
                </c:pt>
                <c:pt idx="1300">
                  <c:v>850.75</c:v>
                </c:pt>
                <c:pt idx="1301">
                  <c:v>850.88</c:v>
                </c:pt>
                <c:pt idx="1302">
                  <c:v>851.01</c:v>
                </c:pt>
                <c:pt idx="1303">
                  <c:v>851.13</c:v>
                </c:pt>
                <c:pt idx="1304">
                  <c:v>851.26</c:v>
                </c:pt>
                <c:pt idx="1305">
                  <c:v>851.38</c:v>
                </c:pt>
                <c:pt idx="1306">
                  <c:v>851.51</c:v>
                </c:pt>
                <c:pt idx="1307">
                  <c:v>851.64</c:v>
                </c:pt>
                <c:pt idx="1308">
                  <c:v>851.76</c:v>
                </c:pt>
                <c:pt idx="1309">
                  <c:v>851.89</c:v>
                </c:pt>
                <c:pt idx="1310">
                  <c:v>852.01</c:v>
                </c:pt>
                <c:pt idx="1311">
                  <c:v>852.14</c:v>
                </c:pt>
                <c:pt idx="1312">
                  <c:v>852.27000000000055</c:v>
                </c:pt>
                <c:pt idx="1313">
                  <c:v>852.39</c:v>
                </c:pt>
                <c:pt idx="1314">
                  <c:v>852.52</c:v>
                </c:pt>
                <c:pt idx="1315">
                  <c:v>852.64</c:v>
                </c:pt>
                <c:pt idx="1316">
                  <c:v>852.77000000000055</c:v>
                </c:pt>
                <c:pt idx="1317">
                  <c:v>852.89</c:v>
                </c:pt>
                <c:pt idx="1318">
                  <c:v>853.02</c:v>
                </c:pt>
                <c:pt idx="1319">
                  <c:v>853.15</c:v>
                </c:pt>
                <c:pt idx="1320">
                  <c:v>853.27000000000055</c:v>
                </c:pt>
                <c:pt idx="1321">
                  <c:v>853.4</c:v>
                </c:pt>
                <c:pt idx="1322">
                  <c:v>853.52</c:v>
                </c:pt>
                <c:pt idx="1323">
                  <c:v>853.65</c:v>
                </c:pt>
                <c:pt idx="1324">
                  <c:v>853.77000000000055</c:v>
                </c:pt>
                <c:pt idx="1325">
                  <c:v>853.9</c:v>
                </c:pt>
                <c:pt idx="1326">
                  <c:v>854.02</c:v>
                </c:pt>
                <c:pt idx="1327">
                  <c:v>854.15</c:v>
                </c:pt>
                <c:pt idx="1328">
                  <c:v>854.28000000000054</c:v>
                </c:pt>
                <c:pt idx="1329">
                  <c:v>854.4</c:v>
                </c:pt>
                <c:pt idx="1330">
                  <c:v>854.53</c:v>
                </c:pt>
                <c:pt idx="1331">
                  <c:v>854.65</c:v>
                </c:pt>
                <c:pt idx="1332">
                  <c:v>854.78000000000054</c:v>
                </c:pt>
                <c:pt idx="1333">
                  <c:v>854.9</c:v>
                </c:pt>
                <c:pt idx="1334">
                  <c:v>855.03</c:v>
                </c:pt>
                <c:pt idx="1335">
                  <c:v>855.15</c:v>
                </c:pt>
                <c:pt idx="1336">
                  <c:v>855.28000000000054</c:v>
                </c:pt>
                <c:pt idx="1337">
                  <c:v>855.4</c:v>
                </c:pt>
                <c:pt idx="1338">
                  <c:v>855.53</c:v>
                </c:pt>
                <c:pt idx="1339">
                  <c:v>855.65</c:v>
                </c:pt>
                <c:pt idx="1340">
                  <c:v>855.78000000000054</c:v>
                </c:pt>
                <c:pt idx="1341">
                  <c:v>855.9</c:v>
                </c:pt>
                <c:pt idx="1342">
                  <c:v>856.03</c:v>
                </c:pt>
                <c:pt idx="1343">
                  <c:v>856.15</c:v>
                </c:pt>
                <c:pt idx="1344">
                  <c:v>856.28000000000054</c:v>
                </c:pt>
                <c:pt idx="1345">
                  <c:v>856.4</c:v>
                </c:pt>
                <c:pt idx="1346">
                  <c:v>856.53</c:v>
                </c:pt>
                <c:pt idx="1347">
                  <c:v>856.65</c:v>
                </c:pt>
                <c:pt idx="1348">
                  <c:v>856.78000000000054</c:v>
                </c:pt>
                <c:pt idx="1349">
                  <c:v>856.9</c:v>
                </c:pt>
                <c:pt idx="1350">
                  <c:v>857.03</c:v>
                </c:pt>
                <c:pt idx="1351">
                  <c:v>857.15</c:v>
                </c:pt>
                <c:pt idx="1352">
                  <c:v>857.28000000000054</c:v>
                </c:pt>
                <c:pt idx="1353">
                  <c:v>857.4</c:v>
                </c:pt>
                <c:pt idx="1354">
                  <c:v>857.52</c:v>
                </c:pt>
                <c:pt idx="1355">
                  <c:v>857.65</c:v>
                </c:pt>
                <c:pt idx="1356">
                  <c:v>857.77000000000055</c:v>
                </c:pt>
                <c:pt idx="1357">
                  <c:v>857.9</c:v>
                </c:pt>
                <c:pt idx="1358">
                  <c:v>858.02</c:v>
                </c:pt>
                <c:pt idx="1359">
                  <c:v>858.15</c:v>
                </c:pt>
                <c:pt idx="1360">
                  <c:v>858.27000000000055</c:v>
                </c:pt>
                <c:pt idx="1361">
                  <c:v>858.4</c:v>
                </c:pt>
                <c:pt idx="1362">
                  <c:v>858.52</c:v>
                </c:pt>
                <c:pt idx="1363">
                  <c:v>858.64</c:v>
                </c:pt>
                <c:pt idx="1364">
                  <c:v>858.77000000000055</c:v>
                </c:pt>
                <c:pt idx="1365">
                  <c:v>858.89</c:v>
                </c:pt>
                <c:pt idx="1366">
                  <c:v>859.02</c:v>
                </c:pt>
                <c:pt idx="1367">
                  <c:v>859.14</c:v>
                </c:pt>
                <c:pt idx="1368">
                  <c:v>859.26</c:v>
                </c:pt>
                <c:pt idx="1369">
                  <c:v>859.39</c:v>
                </c:pt>
                <c:pt idx="1370">
                  <c:v>859.51</c:v>
                </c:pt>
                <c:pt idx="1371">
                  <c:v>859.64</c:v>
                </c:pt>
                <c:pt idx="1372">
                  <c:v>859.76</c:v>
                </c:pt>
                <c:pt idx="1373">
                  <c:v>859.88</c:v>
                </c:pt>
                <c:pt idx="1374">
                  <c:v>860.01</c:v>
                </c:pt>
                <c:pt idx="1375">
                  <c:v>860.13</c:v>
                </c:pt>
                <c:pt idx="1376">
                  <c:v>860.26</c:v>
                </c:pt>
                <c:pt idx="1377">
                  <c:v>860.38</c:v>
                </c:pt>
                <c:pt idx="1378">
                  <c:v>860.5</c:v>
                </c:pt>
                <c:pt idx="1379">
                  <c:v>860.63</c:v>
                </c:pt>
                <c:pt idx="1380">
                  <c:v>860.75</c:v>
                </c:pt>
                <c:pt idx="1381">
                  <c:v>860.88</c:v>
                </c:pt>
                <c:pt idx="1382">
                  <c:v>861</c:v>
                </c:pt>
                <c:pt idx="1383">
                  <c:v>861.12</c:v>
                </c:pt>
                <c:pt idx="1384">
                  <c:v>861.25</c:v>
                </c:pt>
                <c:pt idx="1385">
                  <c:v>861.37</c:v>
                </c:pt>
                <c:pt idx="1386">
                  <c:v>861.49</c:v>
                </c:pt>
                <c:pt idx="1387">
                  <c:v>861.62</c:v>
                </c:pt>
                <c:pt idx="1388">
                  <c:v>861.74</c:v>
                </c:pt>
                <c:pt idx="1389">
                  <c:v>861.85999999999797</c:v>
                </c:pt>
                <c:pt idx="1390">
                  <c:v>861.99</c:v>
                </c:pt>
                <c:pt idx="1391">
                  <c:v>862.11</c:v>
                </c:pt>
                <c:pt idx="1392">
                  <c:v>862.23</c:v>
                </c:pt>
                <c:pt idx="1393">
                  <c:v>862.35999999999797</c:v>
                </c:pt>
                <c:pt idx="1394">
                  <c:v>862.48</c:v>
                </c:pt>
                <c:pt idx="1395">
                  <c:v>862.6</c:v>
                </c:pt>
                <c:pt idx="1396">
                  <c:v>862.73</c:v>
                </c:pt>
                <c:pt idx="1397">
                  <c:v>862.84999999999798</c:v>
                </c:pt>
                <c:pt idx="1398">
                  <c:v>862.97</c:v>
                </c:pt>
                <c:pt idx="1399">
                  <c:v>863.1</c:v>
                </c:pt>
                <c:pt idx="1400">
                  <c:v>863.22</c:v>
                </c:pt>
                <c:pt idx="1401">
                  <c:v>863.33999999999946</c:v>
                </c:pt>
                <c:pt idx="1402">
                  <c:v>863.47</c:v>
                </c:pt>
                <c:pt idx="1403">
                  <c:v>863.59</c:v>
                </c:pt>
                <c:pt idx="1404">
                  <c:v>863.71</c:v>
                </c:pt>
                <c:pt idx="1405">
                  <c:v>863.82999999999947</c:v>
                </c:pt>
                <c:pt idx="1406">
                  <c:v>863.95999999999947</c:v>
                </c:pt>
                <c:pt idx="1407">
                  <c:v>864.08</c:v>
                </c:pt>
                <c:pt idx="1408">
                  <c:v>864.2</c:v>
                </c:pt>
                <c:pt idx="1409">
                  <c:v>864.32999999999947</c:v>
                </c:pt>
                <c:pt idx="1410">
                  <c:v>864.44999999999948</c:v>
                </c:pt>
                <c:pt idx="1411">
                  <c:v>864.57</c:v>
                </c:pt>
                <c:pt idx="1412">
                  <c:v>864.69</c:v>
                </c:pt>
                <c:pt idx="1413">
                  <c:v>864.81999999999948</c:v>
                </c:pt>
                <c:pt idx="1414">
                  <c:v>864.93999999999949</c:v>
                </c:pt>
                <c:pt idx="1415">
                  <c:v>865.06</c:v>
                </c:pt>
                <c:pt idx="1416">
                  <c:v>865.18000000000052</c:v>
                </c:pt>
                <c:pt idx="1417">
                  <c:v>865.31</c:v>
                </c:pt>
                <c:pt idx="1418">
                  <c:v>865.43</c:v>
                </c:pt>
                <c:pt idx="1419">
                  <c:v>865.55</c:v>
                </c:pt>
                <c:pt idx="1420">
                  <c:v>865.67000000000053</c:v>
                </c:pt>
                <c:pt idx="1421">
                  <c:v>865.8</c:v>
                </c:pt>
                <c:pt idx="1422">
                  <c:v>865.92</c:v>
                </c:pt>
                <c:pt idx="1423">
                  <c:v>866.04</c:v>
                </c:pt>
                <c:pt idx="1424">
                  <c:v>866.16</c:v>
                </c:pt>
                <c:pt idx="1425">
                  <c:v>866.29000000000053</c:v>
                </c:pt>
                <c:pt idx="1426">
                  <c:v>866.41</c:v>
                </c:pt>
                <c:pt idx="1427">
                  <c:v>866.53</c:v>
                </c:pt>
                <c:pt idx="1428">
                  <c:v>866.65</c:v>
                </c:pt>
                <c:pt idx="1429">
                  <c:v>866.77000000000055</c:v>
                </c:pt>
                <c:pt idx="1430">
                  <c:v>866.9</c:v>
                </c:pt>
                <c:pt idx="1431">
                  <c:v>867.02</c:v>
                </c:pt>
                <c:pt idx="1432">
                  <c:v>867.14</c:v>
                </c:pt>
                <c:pt idx="1433">
                  <c:v>867.26</c:v>
                </c:pt>
                <c:pt idx="1434">
                  <c:v>867.38</c:v>
                </c:pt>
                <c:pt idx="1435">
                  <c:v>867.51</c:v>
                </c:pt>
                <c:pt idx="1436">
                  <c:v>867.63</c:v>
                </c:pt>
                <c:pt idx="1437">
                  <c:v>867.75</c:v>
                </c:pt>
                <c:pt idx="1438">
                  <c:v>867.87</c:v>
                </c:pt>
                <c:pt idx="1439">
                  <c:v>867.99</c:v>
                </c:pt>
                <c:pt idx="1440">
                  <c:v>868.12</c:v>
                </c:pt>
                <c:pt idx="1441">
                  <c:v>868.24</c:v>
                </c:pt>
                <c:pt idx="1442">
                  <c:v>868.35999999999797</c:v>
                </c:pt>
                <c:pt idx="1443">
                  <c:v>868.48</c:v>
                </c:pt>
                <c:pt idx="1444">
                  <c:v>868.6</c:v>
                </c:pt>
                <c:pt idx="1445">
                  <c:v>868.72</c:v>
                </c:pt>
                <c:pt idx="1446">
                  <c:v>868.84999999999798</c:v>
                </c:pt>
                <c:pt idx="1447">
                  <c:v>868.97</c:v>
                </c:pt>
                <c:pt idx="1448">
                  <c:v>869.09</c:v>
                </c:pt>
                <c:pt idx="1449">
                  <c:v>869.21</c:v>
                </c:pt>
                <c:pt idx="1450">
                  <c:v>869.32999999999947</c:v>
                </c:pt>
                <c:pt idx="1451">
                  <c:v>869.44999999999948</c:v>
                </c:pt>
                <c:pt idx="1452">
                  <c:v>869.57</c:v>
                </c:pt>
                <c:pt idx="1453">
                  <c:v>869.7</c:v>
                </c:pt>
                <c:pt idx="1454">
                  <c:v>869.81999999999948</c:v>
                </c:pt>
                <c:pt idx="1455">
                  <c:v>869.93999999999949</c:v>
                </c:pt>
                <c:pt idx="1456">
                  <c:v>870.06</c:v>
                </c:pt>
                <c:pt idx="1457">
                  <c:v>870.18000000000052</c:v>
                </c:pt>
                <c:pt idx="1458">
                  <c:v>870.3</c:v>
                </c:pt>
                <c:pt idx="1459">
                  <c:v>870.42</c:v>
                </c:pt>
                <c:pt idx="1460">
                  <c:v>870.54</c:v>
                </c:pt>
                <c:pt idx="1461">
                  <c:v>870.66</c:v>
                </c:pt>
                <c:pt idx="1462">
                  <c:v>870.79000000000053</c:v>
                </c:pt>
                <c:pt idx="1463">
                  <c:v>870.91</c:v>
                </c:pt>
                <c:pt idx="1464">
                  <c:v>871.03</c:v>
                </c:pt>
                <c:pt idx="1465">
                  <c:v>871.15</c:v>
                </c:pt>
                <c:pt idx="1466">
                  <c:v>871.27000000000055</c:v>
                </c:pt>
                <c:pt idx="1467">
                  <c:v>871.39</c:v>
                </c:pt>
                <c:pt idx="1468">
                  <c:v>871.51</c:v>
                </c:pt>
                <c:pt idx="1469">
                  <c:v>871.63</c:v>
                </c:pt>
                <c:pt idx="1470">
                  <c:v>871.75</c:v>
                </c:pt>
                <c:pt idx="1471">
                  <c:v>871.87</c:v>
                </c:pt>
                <c:pt idx="1472">
                  <c:v>871.99</c:v>
                </c:pt>
                <c:pt idx="1473">
                  <c:v>872.12</c:v>
                </c:pt>
                <c:pt idx="1474">
                  <c:v>872.24</c:v>
                </c:pt>
                <c:pt idx="1475">
                  <c:v>872.35999999999797</c:v>
                </c:pt>
                <c:pt idx="1476">
                  <c:v>872.48</c:v>
                </c:pt>
                <c:pt idx="1477">
                  <c:v>872.6</c:v>
                </c:pt>
                <c:pt idx="1478">
                  <c:v>872.72</c:v>
                </c:pt>
                <c:pt idx="1479">
                  <c:v>872.83999999999946</c:v>
                </c:pt>
                <c:pt idx="1480">
                  <c:v>872.95999999999947</c:v>
                </c:pt>
                <c:pt idx="1481">
                  <c:v>873.08</c:v>
                </c:pt>
                <c:pt idx="1482">
                  <c:v>873.2</c:v>
                </c:pt>
                <c:pt idx="1483">
                  <c:v>873.31999999999948</c:v>
                </c:pt>
                <c:pt idx="1484">
                  <c:v>873.43999999999949</c:v>
                </c:pt>
                <c:pt idx="1485">
                  <c:v>873.56</c:v>
                </c:pt>
                <c:pt idx="1486">
                  <c:v>873.68000000000052</c:v>
                </c:pt>
                <c:pt idx="1487">
                  <c:v>873.8</c:v>
                </c:pt>
                <c:pt idx="1488">
                  <c:v>873.92</c:v>
                </c:pt>
                <c:pt idx="1489">
                  <c:v>874.04</c:v>
                </c:pt>
                <c:pt idx="1490">
                  <c:v>874.16</c:v>
                </c:pt>
                <c:pt idx="1491">
                  <c:v>874.28000000000054</c:v>
                </c:pt>
                <c:pt idx="1492">
                  <c:v>874.4</c:v>
                </c:pt>
                <c:pt idx="1493">
                  <c:v>874.52</c:v>
                </c:pt>
                <c:pt idx="1494">
                  <c:v>874.64</c:v>
                </c:pt>
                <c:pt idx="1495">
                  <c:v>874.76</c:v>
                </c:pt>
                <c:pt idx="1496">
                  <c:v>874.88</c:v>
                </c:pt>
                <c:pt idx="1497">
                  <c:v>875</c:v>
                </c:pt>
                <c:pt idx="1498">
                  <c:v>875.12</c:v>
                </c:pt>
                <c:pt idx="1499">
                  <c:v>875.24</c:v>
                </c:pt>
                <c:pt idx="1500">
                  <c:v>875.35999999999797</c:v>
                </c:pt>
                <c:pt idx="1501">
                  <c:v>875.48</c:v>
                </c:pt>
                <c:pt idx="1502">
                  <c:v>875.6</c:v>
                </c:pt>
                <c:pt idx="1503">
                  <c:v>875.72</c:v>
                </c:pt>
                <c:pt idx="1504">
                  <c:v>875.83999999999946</c:v>
                </c:pt>
                <c:pt idx="1505">
                  <c:v>875.95999999999947</c:v>
                </c:pt>
                <c:pt idx="1506">
                  <c:v>876.08</c:v>
                </c:pt>
                <c:pt idx="1507">
                  <c:v>876.2</c:v>
                </c:pt>
                <c:pt idx="1508">
                  <c:v>876.31999999999948</c:v>
                </c:pt>
                <c:pt idx="1509">
                  <c:v>876.43999999999949</c:v>
                </c:pt>
                <c:pt idx="1510">
                  <c:v>876.56</c:v>
                </c:pt>
                <c:pt idx="1511">
                  <c:v>876.68000000000052</c:v>
                </c:pt>
                <c:pt idx="1512">
                  <c:v>876.8</c:v>
                </c:pt>
                <c:pt idx="1513">
                  <c:v>876.92</c:v>
                </c:pt>
                <c:pt idx="1514">
                  <c:v>877.04</c:v>
                </c:pt>
                <c:pt idx="1515">
                  <c:v>877.15</c:v>
                </c:pt>
                <c:pt idx="1516">
                  <c:v>877.27000000000055</c:v>
                </c:pt>
                <c:pt idx="1517">
                  <c:v>877.39</c:v>
                </c:pt>
                <c:pt idx="1518">
                  <c:v>877.51</c:v>
                </c:pt>
                <c:pt idx="1519">
                  <c:v>877.63</c:v>
                </c:pt>
                <c:pt idx="1520">
                  <c:v>877.75</c:v>
                </c:pt>
                <c:pt idx="1521">
                  <c:v>877.87</c:v>
                </c:pt>
                <c:pt idx="1522">
                  <c:v>877.99</c:v>
                </c:pt>
                <c:pt idx="1523">
                  <c:v>878.11</c:v>
                </c:pt>
                <c:pt idx="1524">
                  <c:v>878.23</c:v>
                </c:pt>
                <c:pt idx="1525">
                  <c:v>878.34999999999798</c:v>
                </c:pt>
                <c:pt idx="1526">
                  <c:v>878.47</c:v>
                </c:pt>
                <c:pt idx="1527">
                  <c:v>878.58</c:v>
                </c:pt>
                <c:pt idx="1528">
                  <c:v>878.7</c:v>
                </c:pt>
                <c:pt idx="1529">
                  <c:v>878.81999999999948</c:v>
                </c:pt>
                <c:pt idx="1530">
                  <c:v>878.93999999999949</c:v>
                </c:pt>
                <c:pt idx="1531">
                  <c:v>879.06</c:v>
                </c:pt>
                <c:pt idx="1532">
                  <c:v>879.18000000000052</c:v>
                </c:pt>
                <c:pt idx="1533">
                  <c:v>879.3</c:v>
                </c:pt>
                <c:pt idx="1534">
                  <c:v>879.42</c:v>
                </c:pt>
                <c:pt idx="1535">
                  <c:v>879.53</c:v>
                </c:pt>
                <c:pt idx="1536">
                  <c:v>879.65</c:v>
                </c:pt>
                <c:pt idx="1537">
                  <c:v>879.77000000000055</c:v>
                </c:pt>
                <c:pt idx="1538">
                  <c:v>879.89</c:v>
                </c:pt>
                <c:pt idx="1539">
                  <c:v>880.01</c:v>
                </c:pt>
                <c:pt idx="1540">
                  <c:v>880.13</c:v>
                </c:pt>
                <c:pt idx="1541">
                  <c:v>880.25</c:v>
                </c:pt>
                <c:pt idx="1542">
                  <c:v>880.35999999999797</c:v>
                </c:pt>
                <c:pt idx="1543">
                  <c:v>880.48</c:v>
                </c:pt>
                <c:pt idx="1544">
                  <c:v>880.6</c:v>
                </c:pt>
                <c:pt idx="1545">
                  <c:v>880.72</c:v>
                </c:pt>
                <c:pt idx="1546">
                  <c:v>880.83999999999946</c:v>
                </c:pt>
                <c:pt idx="1547">
                  <c:v>880.95999999999947</c:v>
                </c:pt>
                <c:pt idx="1548">
                  <c:v>881.07</c:v>
                </c:pt>
                <c:pt idx="1549">
                  <c:v>881.19</c:v>
                </c:pt>
                <c:pt idx="1550">
                  <c:v>881.31</c:v>
                </c:pt>
                <c:pt idx="1551">
                  <c:v>881.43</c:v>
                </c:pt>
                <c:pt idx="1552">
                  <c:v>881.55</c:v>
                </c:pt>
                <c:pt idx="1553">
                  <c:v>881.66</c:v>
                </c:pt>
                <c:pt idx="1554">
                  <c:v>881.78000000000054</c:v>
                </c:pt>
                <c:pt idx="1555">
                  <c:v>881.9</c:v>
                </c:pt>
                <c:pt idx="1556">
                  <c:v>882.02</c:v>
                </c:pt>
                <c:pt idx="1557">
                  <c:v>882.14</c:v>
                </c:pt>
                <c:pt idx="1558">
                  <c:v>882.25</c:v>
                </c:pt>
                <c:pt idx="1559">
                  <c:v>882.37</c:v>
                </c:pt>
                <c:pt idx="1560">
                  <c:v>882.49</c:v>
                </c:pt>
                <c:pt idx="1561">
                  <c:v>882.61</c:v>
                </c:pt>
                <c:pt idx="1562">
                  <c:v>882.73</c:v>
                </c:pt>
                <c:pt idx="1563">
                  <c:v>882.83999999999946</c:v>
                </c:pt>
                <c:pt idx="1564">
                  <c:v>882.95999999999947</c:v>
                </c:pt>
                <c:pt idx="1565">
                  <c:v>883.08</c:v>
                </c:pt>
                <c:pt idx="1566">
                  <c:v>883.2</c:v>
                </c:pt>
                <c:pt idx="1567">
                  <c:v>883.31</c:v>
                </c:pt>
                <c:pt idx="1568">
                  <c:v>883.43</c:v>
                </c:pt>
                <c:pt idx="1569">
                  <c:v>883.55</c:v>
                </c:pt>
                <c:pt idx="1570">
                  <c:v>883.67000000000053</c:v>
                </c:pt>
                <c:pt idx="1571">
                  <c:v>883.78000000000054</c:v>
                </c:pt>
                <c:pt idx="1572">
                  <c:v>883.9</c:v>
                </c:pt>
                <c:pt idx="1573">
                  <c:v>884.02</c:v>
                </c:pt>
                <c:pt idx="1574">
                  <c:v>884.14</c:v>
                </c:pt>
                <c:pt idx="1575">
                  <c:v>884.25</c:v>
                </c:pt>
                <c:pt idx="1576">
                  <c:v>884.37</c:v>
                </c:pt>
                <c:pt idx="1577">
                  <c:v>884.49</c:v>
                </c:pt>
                <c:pt idx="1578">
                  <c:v>884.61</c:v>
                </c:pt>
                <c:pt idx="1579">
                  <c:v>884.72</c:v>
                </c:pt>
                <c:pt idx="1580">
                  <c:v>884.83999999999946</c:v>
                </c:pt>
                <c:pt idx="1581">
                  <c:v>884.95999999999947</c:v>
                </c:pt>
                <c:pt idx="1582">
                  <c:v>885.07</c:v>
                </c:pt>
                <c:pt idx="1583">
                  <c:v>885.19</c:v>
                </c:pt>
                <c:pt idx="1584">
                  <c:v>885.31</c:v>
                </c:pt>
                <c:pt idx="1585">
                  <c:v>885.43</c:v>
                </c:pt>
                <c:pt idx="1586">
                  <c:v>885.54</c:v>
                </c:pt>
                <c:pt idx="1587">
                  <c:v>885.66</c:v>
                </c:pt>
                <c:pt idx="1588">
                  <c:v>885.78000000000054</c:v>
                </c:pt>
                <c:pt idx="1589">
                  <c:v>885.89</c:v>
                </c:pt>
                <c:pt idx="1590">
                  <c:v>886.01</c:v>
                </c:pt>
                <c:pt idx="1591">
                  <c:v>886.13</c:v>
                </c:pt>
                <c:pt idx="1592">
                  <c:v>886.24</c:v>
                </c:pt>
                <c:pt idx="1593">
                  <c:v>886.35999999999797</c:v>
                </c:pt>
                <c:pt idx="1594">
                  <c:v>886.48</c:v>
                </c:pt>
                <c:pt idx="1595">
                  <c:v>886.59</c:v>
                </c:pt>
                <c:pt idx="1596">
                  <c:v>886.71</c:v>
                </c:pt>
                <c:pt idx="1597">
                  <c:v>886.82999999999947</c:v>
                </c:pt>
                <c:pt idx="1598">
                  <c:v>886.93999999999949</c:v>
                </c:pt>
                <c:pt idx="1599">
                  <c:v>887.06</c:v>
                </c:pt>
                <c:pt idx="1600">
                  <c:v>887.18000000000052</c:v>
                </c:pt>
                <c:pt idx="1601">
                  <c:v>887.29000000000053</c:v>
                </c:pt>
                <c:pt idx="1602">
                  <c:v>887.41</c:v>
                </c:pt>
                <c:pt idx="1603">
                  <c:v>887.53</c:v>
                </c:pt>
                <c:pt idx="1604">
                  <c:v>887.64</c:v>
                </c:pt>
                <c:pt idx="1605">
                  <c:v>887.76</c:v>
                </c:pt>
                <c:pt idx="1606">
                  <c:v>887.88</c:v>
                </c:pt>
                <c:pt idx="1607">
                  <c:v>887.99</c:v>
                </c:pt>
                <c:pt idx="1608">
                  <c:v>888.11</c:v>
                </c:pt>
                <c:pt idx="1609">
                  <c:v>888.22</c:v>
                </c:pt>
                <c:pt idx="1610">
                  <c:v>888.33999999999946</c:v>
                </c:pt>
                <c:pt idx="1611">
                  <c:v>888.45999999999947</c:v>
                </c:pt>
                <c:pt idx="1612">
                  <c:v>888.57</c:v>
                </c:pt>
                <c:pt idx="1613">
                  <c:v>888.69</c:v>
                </c:pt>
                <c:pt idx="1614">
                  <c:v>888.8</c:v>
                </c:pt>
                <c:pt idx="1615">
                  <c:v>888.92</c:v>
                </c:pt>
                <c:pt idx="1616">
                  <c:v>889.04</c:v>
                </c:pt>
                <c:pt idx="1617">
                  <c:v>889.15</c:v>
                </c:pt>
                <c:pt idx="1618">
                  <c:v>889.27000000000055</c:v>
                </c:pt>
                <c:pt idx="1619">
                  <c:v>889.38</c:v>
                </c:pt>
                <c:pt idx="1620">
                  <c:v>889.5</c:v>
                </c:pt>
                <c:pt idx="1621">
                  <c:v>889.62</c:v>
                </c:pt>
                <c:pt idx="1622">
                  <c:v>889.73</c:v>
                </c:pt>
                <c:pt idx="1623">
                  <c:v>889.84999999999798</c:v>
                </c:pt>
                <c:pt idx="1624">
                  <c:v>889.95999999999947</c:v>
                </c:pt>
                <c:pt idx="1625">
                  <c:v>890.08</c:v>
                </c:pt>
                <c:pt idx="1626">
                  <c:v>890.19</c:v>
                </c:pt>
                <c:pt idx="1627">
                  <c:v>890.31</c:v>
                </c:pt>
                <c:pt idx="1628">
                  <c:v>890.43</c:v>
                </c:pt>
                <c:pt idx="1629">
                  <c:v>890.54</c:v>
                </c:pt>
                <c:pt idx="1630">
                  <c:v>890.66</c:v>
                </c:pt>
                <c:pt idx="1631">
                  <c:v>890.77000000000055</c:v>
                </c:pt>
                <c:pt idx="1632">
                  <c:v>890.89</c:v>
                </c:pt>
                <c:pt idx="1633">
                  <c:v>891</c:v>
                </c:pt>
                <c:pt idx="1634">
                  <c:v>891.12</c:v>
                </c:pt>
                <c:pt idx="1635">
                  <c:v>891.23</c:v>
                </c:pt>
                <c:pt idx="1636">
                  <c:v>891.34999999999798</c:v>
                </c:pt>
                <c:pt idx="1637">
                  <c:v>891.45999999999947</c:v>
                </c:pt>
                <c:pt idx="1638">
                  <c:v>891.58</c:v>
                </c:pt>
                <c:pt idx="1639">
                  <c:v>891.7</c:v>
                </c:pt>
                <c:pt idx="1640">
                  <c:v>891.81</c:v>
                </c:pt>
                <c:pt idx="1641">
                  <c:v>891.93</c:v>
                </c:pt>
                <c:pt idx="1642">
                  <c:v>892.04</c:v>
                </c:pt>
                <c:pt idx="1643">
                  <c:v>892.16</c:v>
                </c:pt>
                <c:pt idx="1644">
                  <c:v>892.27000000000055</c:v>
                </c:pt>
                <c:pt idx="1645">
                  <c:v>892.39</c:v>
                </c:pt>
                <c:pt idx="1646">
                  <c:v>892.5</c:v>
                </c:pt>
                <c:pt idx="1647">
                  <c:v>892.62</c:v>
                </c:pt>
                <c:pt idx="1648">
                  <c:v>892.73</c:v>
                </c:pt>
                <c:pt idx="1649">
                  <c:v>892.84999999999798</c:v>
                </c:pt>
                <c:pt idx="1650">
                  <c:v>892.95999999999947</c:v>
                </c:pt>
                <c:pt idx="1651">
                  <c:v>893.08</c:v>
                </c:pt>
                <c:pt idx="1652">
                  <c:v>893.19</c:v>
                </c:pt>
                <c:pt idx="1653">
                  <c:v>893.3</c:v>
                </c:pt>
                <c:pt idx="1654">
                  <c:v>893.42</c:v>
                </c:pt>
                <c:pt idx="1655">
                  <c:v>893.53</c:v>
                </c:pt>
                <c:pt idx="1656">
                  <c:v>893.65</c:v>
                </c:pt>
                <c:pt idx="1657">
                  <c:v>893.76</c:v>
                </c:pt>
                <c:pt idx="1658">
                  <c:v>893.88</c:v>
                </c:pt>
                <c:pt idx="1659">
                  <c:v>893.99</c:v>
                </c:pt>
                <c:pt idx="1660">
                  <c:v>894.11</c:v>
                </c:pt>
                <c:pt idx="1661">
                  <c:v>894.22</c:v>
                </c:pt>
                <c:pt idx="1662">
                  <c:v>894.33999999999946</c:v>
                </c:pt>
                <c:pt idx="1663">
                  <c:v>894.44999999999948</c:v>
                </c:pt>
                <c:pt idx="1664">
                  <c:v>894.57</c:v>
                </c:pt>
                <c:pt idx="1665">
                  <c:v>894.68000000000052</c:v>
                </c:pt>
                <c:pt idx="1666">
                  <c:v>894.79000000000053</c:v>
                </c:pt>
                <c:pt idx="1667">
                  <c:v>894.91</c:v>
                </c:pt>
                <c:pt idx="1668">
                  <c:v>895.02</c:v>
                </c:pt>
                <c:pt idx="1669">
                  <c:v>895.14</c:v>
                </c:pt>
                <c:pt idx="1670">
                  <c:v>895.25</c:v>
                </c:pt>
                <c:pt idx="1671">
                  <c:v>895.37</c:v>
                </c:pt>
                <c:pt idx="1672">
                  <c:v>895.48</c:v>
                </c:pt>
                <c:pt idx="1673">
                  <c:v>895.59</c:v>
                </c:pt>
                <c:pt idx="1674">
                  <c:v>895.71</c:v>
                </c:pt>
                <c:pt idx="1675">
                  <c:v>895.81999999999948</c:v>
                </c:pt>
                <c:pt idx="1676">
                  <c:v>895.93999999999949</c:v>
                </c:pt>
                <c:pt idx="1677">
                  <c:v>896.05</c:v>
                </c:pt>
                <c:pt idx="1678">
                  <c:v>896.16</c:v>
                </c:pt>
                <c:pt idx="1679">
                  <c:v>896.28000000000054</c:v>
                </c:pt>
                <c:pt idx="1680">
                  <c:v>896.39</c:v>
                </c:pt>
                <c:pt idx="1681">
                  <c:v>896.5</c:v>
                </c:pt>
                <c:pt idx="1682">
                  <c:v>896.62</c:v>
                </c:pt>
                <c:pt idx="1683">
                  <c:v>896.73</c:v>
                </c:pt>
                <c:pt idx="1684">
                  <c:v>896.84999999999798</c:v>
                </c:pt>
                <c:pt idx="1685">
                  <c:v>896.95999999999947</c:v>
                </c:pt>
                <c:pt idx="1686">
                  <c:v>897.07</c:v>
                </c:pt>
                <c:pt idx="1687">
                  <c:v>897.19</c:v>
                </c:pt>
                <c:pt idx="1688">
                  <c:v>897.3</c:v>
                </c:pt>
                <c:pt idx="1689">
                  <c:v>897.41</c:v>
                </c:pt>
                <c:pt idx="1690">
                  <c:v>897.53</c:v>
                </c:pt>
                <c:pt idx="1691">
                  <c:v>897.64</c:v>
                </c:pt>
                <c:pt idx="1692">
                  <c:v>897.75</c:v>
                </c:pt>
                <c:pt idx="1693">
                  <c:v>897.87</c:v>
                </c:pt>
                <c:pt idx="1694">
                  <c:v>897.98</c:v>
                </c:pt>
                <c:pt idx="1695">
                  <c:v>898.09</c:v>
                </c:pt>
                <c:pt idx="1696">
                  <c:v>898.21</c:v>
                </c:pt>
                <c:pt idx="1697">
                  <c:v>898.31999999999948</c:v>
                </c:pt>
                <c:pt idx="1698">
                  <c:v>898.43</c:v>
                </c:pt>
                <c:pt idx="1699">
                  <c:v>898.55</c:v>
                </c:pt>
                <c:pt idx="1700">
                  <c:v>898.66</c:v>
                </c:pt>
                <c:pt idx="1701">
                  <c:v>898.77000000000055</c:v>
                </c:pt>
                <c:pt idx="1702">
                  <c:v>898.89</c:v>
                </c:pt>
                <c:pt idx="1703">
                  <c:v>899</c:v>
                </c:pt>
                <c:pt idx="1704">
                  <c:v>899.11</c:v>
                </c:pt>
                <c:pt idx="1705">
                  <c:v>899.23</c:v>
                </c:pt>
                <c:pt idx="1706">
                  <c:v>899.33999999999946</c:v>
                </c:pt>
                <c:pt idx="1707">
                  <c:v>899.44999999999948</c:v>
                </c:pt>
                <c:pt idx="1708">
                  <c:v>899.57</c:v>
                </c:pt>
                <c:pt idx="1709">
                  <c:v>899.68000000000052</c:v>
                </c:pt>
                <c:pt idx="1710">
                  <c:v>899.79000000000053</c:v>
                </c:pt>
                <c:pt idx="1711">
                  <c:v>899.9</c:v>
                </c:pt>
                <c:pt idx="1712">
                  <c:v>900.02</c:v>
                </c:pt>
                <c:pt idx="1713">
                  <c:v>900.13</c:v>
                </c:pt>
                <c:pt idx="1714">
                  <c:v>900.24</c:v>
                </c:pt>
                <c:pt idx="1715">
                  <c:v>900.35999999999797</c:v>
                </c:pt>
                <c:pt idx="1716">
                  <c:v>900.47</c:v>
                </c:pt>
                <c:pt idx="1717">
                  <c:v>900.58</c:v>
                </c:pt>
                <c:pt idx="1718">
                  <c:v>900.69</c:v>
                </c:pt>
                <c:pt idx="1719">
                  <c:v>900.81</c:v>
                </c:pt>
                <c:pt idx="1720">
                  <c:v>900.92</c:v>
                </c:pt>
                <c:pt idx="1721">
                  <c:v>901.03</c:v>
                </c:pt>
                <c:pt idx="1722">
                  <c:v>901.14</c:v>
                </c:pt>
                <c:pt idx="1723">
                  <c:v>901.26</c:v>
                </c:pt>
                <c:pt idx="1724">
                  <c:v>901.37</c:v>
                </c:pt>
                <c:pt idx="1725">
                  <c:v>901.48</c:v>
                </c:pt>
                <c:pt idx="1726">
                  <c:v>901.59</c:v>
                </c:pt>
                <c:pt idx="1727">
                  <c:v>901.7</c:v>
                </c:pt>
                <c:pt idx="1728">
                  <c:v>901.81999999999948</c:v>
                </c:pt>
                <c:pt idx="1729">
                  <c:v>901.93</c:v>
                </c:pt>
                <c:pt idx="1730">
                  <c:v>902.04</c:v>
                </c:pt>
                <c:pt idx="1731">
                  <c:v>902.15</c:v>
                </c:pt>
                <c:pt idx="1732">
                  <c:v>902.27000000000055</c:v>
                </c:pt>
                <c:pt idx="1733">
                  <c:v>902.38</c:v>
                </c:pt>
                <c:pt idx="1734">
                  <c:v>902.49</c:v>
                </c:pt>
                <c:pt idx="1735">
                  <c:v>902.6</c:v>
                </c:pt>
                <c:pt idx="1736">
                  <c:v>902.71</c:v>
                </c:pt>
                <c:pt idx="1737">
                  <c:v>902.82999999999947</c:v>
                </c:pt>
                <c:pt idx="1738">
                  <c:v>902.93999999999949</c:v>
                </c:pt>
                <c:pt idx="1739">
                  <c:v>903.05</c:v>
                </c:pt>
                <c:pt idx="1740">
                  <c:v>903.16</c:v>
                </c:pt>
                <c:pt idx="1741">
                  <c:v>903.27000000000055</c:v>
                </c:pt>
                <c:pt idx="1742">
                  <c:v>903.39</c:v>
                </c:pt>
                <c:pt idx="1743">
                  <c:v>903.5</c:v>
                </c:pt>
                <c:pt idx="1744">
                  <c:v>903.61</c:v>
                </c:pt>
                <c:pt idx="1745">
                  <c:v>903.72</c:v>
                </c:pt>
                <c:pt idx="1746">
                  <c:v>903.82999999999947</c:v>
                </c:pt>
                <c:pt idx="1747">
                  <c:v>903.93999999999949</c:v>
                </c:pt>
                <c:pt idx="1748">
                  <c:v>904.06</c:v>
                </c:pt>
                <c:pt idx="1749">
                  <c:v>904.17000000000053</c:v>
                </c:pt>
                <c:pt idx="1750">
                  <c:v>904.28000000000054</c:v>
                </c:pt>
                <c:pt idx="1751">
                  <c:v>904.39</c:v>
                </c:pt>
                <c:pt idx="1752">
                  <c:v>904.5</c:v>
                </c:pt>
                <c:pt idx="1753">
                  <c:v>904.61</c:v>
                </c:pt>
                <c:pt idx="1754">
                  <c:v>904.72</c:v>
                </c:pt>
                <c:pt idx="1755">
                  <c:v>904.83999999999946</c:v>
                </c:pt>
                <c:pt idx="1756">
                  <c:v>904.94999999999948</c:v>
                </c:pt>
                <c:pt idx="1757">
                  <c:v>905.06</c:v>
                </c:pt>
                <c:pt idx="1758">
                  <c:v>905.17000000000053</c:v>
                </c:pt>
                <c:pt idx="1759">
                  <c:v>905.28000000000054</c:v>
                </c:pt>
                <c:pt idx="1760">
                  <c:v>905.39</c:v>
                </c:pt>
                <c:pt idx="1761">
                  <c:v>905.5</c:v>
                </c:pt>
                <c:pt idx="1762">
                  <c:v>905.61</c:v>
                </c:pt>
                <c:pt idx="1763">
                  <c:v>905.73</c:v>
                </c:pt>
                <c:pt idx="1764">
                  <c:v>905.83999999999946</c:v>
                </c:pt>
                <c:pt idx="1765">
                  <c:v>905.94999999999948</c:v>
                </c:pt>
                <c:pt idx="1766">
                  <c:v>906.06</c:v>
                </c:pt>
                <c:pt idx="1767">
                  <c:v>906.17000000000053</c:v>
                </c:pt>
                <c:pt idx="1768">
                  <c:v>906.28000000000054</c:v>
                </c:pt>
                <c:pt idx="1769">
                  <c:v>906.39</c:v>
                </c:pt>
                <c:pt idx="1770">
                  <c:v>906.5</c:v>
                </c:pt>
                <c:pt idx="1771">
                  <c:v>906.61</c:v>
                </c:pt>
                <c:pt idx="1772">
                  <c:v>906.72</c:v>
                </c:pt>
                <c:pt idx="1773">
                  <c:v>906.82999999999947</c:v>
                </c:pt>
                <c:pt idx="1774">
                  <c:v>906.93999999999949</c:v>
                </c:pt>
                <c:pt idx="1775">
                  <c:v>907.06</c:v>
                </c:pt>
                <c:pt idx="1776">
                  <c:v>907.17000000000053</c:v>
                </c:pt>
                <c:pt idx="1777">
                  <c:v>907.28000000000054</c:v>
                </c:pt>
                <c:pt idx="1778">
                  <c:v>907.39</c:v>
                </c:pt>
                <c:pt idx="1779">
                  <c:v>907.5</c:v>
                </c:pt>
                <c:pt idx="1780">
                  <c:v>907.61</c:v>
                </c:pt>
                <c:pt idx="1781">
                  <c:v>907.72</c:v>
                </c:pt>
                <c:pt idx="1782">
                  <c:v>907.82999999999947</c:v>
                </c:pt>
                <c:pt idx="1783">
                  <c:v>907.93999999999949</c:v>
                </c:pt>
                <c:pt idx="1784">
                  <c:v>908.05</c:v>
                </c:pt>
                <c:pt idx="1785">
                  <c:v>908.16</c:v>
                </c:pt>
                <c:pt idx="1786">
                  <c:v>908.27000000000055</c:v>
                </c:pt>
                <c:pt idx="1787">
                  <c:v>908.38</c:v>
                </c:pt>
                <c:pt idx="1788">
                  <c:v>908.49</c:v>
                </c:pt>
                <c:pt idx="1789">
                  <c:v>908.6</c:v>
                </c:pt>
                <c:pt idx="1790">
                  <c:v>908.71</c:v>
                </c:pt>
                <c:pt idx="1791">
                  <c:v>908.81999999999948</c:v>
                </c:pt>
                <c:pt idx="1792">
                  <c:v>908.93</c:v>
                </c:pt>
                <c:pt idx="1793">
                  <c:v>909.04</c:v>
                </c:pt>
                <c:pt idx="1794">
                  <c:v>909.15</c:v>
                </c:pt>
                <c:pt idx="1795">
                  <c:v>909.26</c:v>
                </c:pt>
                <c:pt idx="1796">
                  <c:v>909.37</c:v>
                </c:pt>
                <c:pt idx="1797">
                  <c:v>909.48</c:v>
                </c:pt>
                <c:pt idx="1798">
                  <c:v>909.59</c:v>
                </c:pt>
                <c:pt idx="1799">
                  <c:v>909.7</c:v>
                </c:pt>
                <c:pt idx="1800">
                  <c:v>909.81</c:v>
                </c:pt>
                <c:pt idx="1801">
                  <c:v>909.92</c:v>
                </c:pt>
                <c:pt idx="1802">
                  <c:v>910.03</c:v>
                </c:pt>
                <c:pt idx="1803">
                  <c:v>910.14</c:v>
                </c:pt>
                <c:pt idx="1804">
                  <c:v>910.25</c:v>
                </c:pt>
                <c:pt idx="1805">
                  <c:v>910.35999999999797</c:v>
                </c:pt>
                <c:pt idx="1806">
                  <c:v>910.47</c:v>
                </c:pt>
                <c:pt idx="1807">
                  <c:v>910.58</c:v>
                </c:pt>
                <c:pt idx="1808">
                  <c:v>910.69</c:v>
                </c:pt>
                <c:pt idx="1809">
                  <c:v>910.8</c:v>
                </c:pt>
                <c:pt idx="1810">
                  <c:v>910.91</c:v>
                </c:pt>
                <c:pt idx="1811">
                  <c:v>911.02</c:v>
                </c:pt>
                <c:pt idx="1812">
                  <c:v>911.13</c:v>
                </c:pt>
                <c:pt idx="1813">
                  <c:v>911.24</c:v>
                </c:pt>
                <c:pt idx="1814">
                  <c:v>911.34999999999798</c:v>
                </c:pt>
                <c:pt idx="1815">
                  <c:v>911.45999999999947</c:v>
                </c:pt>
                <c:pt idx="1816">
                  <c:v>911.56</c:v>
                </c:pt>
                <c:pt idx="1817">
                  <c:v>911.67000000000053</c:v>
                </c:pt>
                <c:pt idx="1818">
                  <c:v>911.78000000000054</c:v>
                </c:pt>
                <c:pt idx="1819">
                  <c:v>911.89</c:v>
                </c:pt>
                <c:pt idx="1820">
                  <c:v>912</c:v>
                </c:pt>
                <c:pt idx="1821">
                  <c:v>912.11</c:v>
                </c:pt>
                <c:pt idx="1822">
                  <c:v>912.22</c:v>
                </c:pt>
                <c:pt idx="1823">
                  <c:v>912.32999999999947</c:v>
                </c:pt>
                <c:pt idx="1824">
                  <c:v>912.43999999999949</c:v>
                </c:pt>
                <c:pt idx="1825">
                  <c:v>912.55</c:v>
                </c:pt>
                <c:pt idx="1826">
                  <c:v>912.66</c:v>
                </c:pt>
                <c:pt idx="1827">
                  <c:v>912.76</c:v>
                </c:pt>
                <c:pt idx="1828">
                  <c:v>912.87</c:v>
                </c:pt>
                <c:pt idx="1829">
                  <c:v>912.98</c:v>
                </c:pt>
                <c:pt idx="1830">
                  <c:v>913.09</c:v>
                </c:pt>
                <c:pt idx="1831">
                  <c:v>913.2</c:v>
                </c:pt>
                <c:pt idx="1832">
                  <c:v>913.31</c:v>
                </c:pt>
                <c:pt idx="1833">
                  <c:v>913.42</c:v>
                </c:pt>
                <c:pt idx="1834">
                  <c:v>913.53</c:v>
                </c:pt>
                <c:pt idx="1835">
                  <c:v>913.63</c:v>
                </c:pt>
                <c:pt idx="1836">
                  <c:v>913.74</c:v>
                </c:pt>
                <c:pt idx="1837">
                  <c:v>913.84999999999798</c:v>
                </c:pt>
                <c:pt idx="1838">
                  <c:v>913.95999999999947</c:v>
                </c:pt>
                <c:pt idx="1839">
                  <c:v>914.07</c:v>
                </c:pt>
                <c:pt idx="1840">
                  <c:v>914.18000000000052</c:v>
                </c:pt>
                <c:pt idx="1841">
                  <c:v>914.29000000000053</c:v>
                </c:pt>
                <c:pt idx="1842">
                  <c:v>914.39</c:v>
                </c:pt>
                <c:pt idx="1843">
                  <c:v>914.5</c:v>
                </c:pt>
                <c:pt idx="1844">
                  <c:v>914.61</c:v>
                </c:pt>
                <c:pt idx="1845">
                  <c:v>914.72</c:v>
                </c:pt>
                <c:pt idx="1846">
                  <c:v>914.82999999999947</c:v>
                </c:pt>
                <c:pt idx="1847">
                  <c:v>914.93999999999949</c:v>
                </c:pt>
                <c:pt idx="1848">
                  <c:v>915.04</c:v>
                </c:pt>
                <c:pt idx="1849">
                  <c:v>915.15</c:v>
                </c:pt>
                <c:pt idx="1850">
                  <c:v>915.26</c:v>
                </c:pt>
                <c:pt idx="1851">
                  <c:v>915.37</c:v>
                </c:pt>
                <c:pt idx="1852">
                  <c:v>915.48</c:v>
                </c:pt>
                <c:pt idx="1853">
                  <c:v>915.58</c:v>
                </c:pt>
                <c:pt idx="1854">
                  <c:v>915.69</c:v>
                </c:pt>
                <c:pt idx="1855">
                  <c:v>915.8</c:v>
                </c:pt>
                <c:pt idx="1856">
                  <c:v>915.91</c:v>
                </c:pt>
                <c:pt idx="1857">
                  <c:v>916.02</c:v>
                </c:pt>
                <c:pt idx="1858">
                  <c:v>916.12</c:v>
                </c:pt>
                <c:pt idx="1859">
                  <c:v>916.23</c:v>
                </c:pt>
                <c:pt idx="1860">
                  <c:v>916.33999999999946</c:v>
                </c:pt>
                <c:pt idx="1861">
                  <c:v>916.44999999999948</c:v>
                </c:pt>
                <c:pt idx="1862">
                  <c:v>916.56</c:v>
                </c:pt>
                <c:pt idx="1863">
                  <c:v>916.66</c:v>
                </c:pt>
                <c:pt idx="1864">
                  <c:v>916.77000000000055</c:v>
                </c:pt>
                <c:pt idx="1865">
                  <c:v>916.88</c:v>
                </c:pt>
                <c:pt idx="1866">
                  <c:v>916.99</c:v>
                </c:pt>
                <c:pt idx="1867">
                  <c:v>917.09</c:v>
                </c:pt>
                <c:pt idx="1868">
                  <c:v>917.2</c:v>
                </c:pt>
                <c:pt idx="1869">
                  <c:v>917.31</c:v>
                </c:pt>
                <c:pt idx="1870">
                  <c:v>917.42</c:v>
                </c:pt>
                <c:pt idx="1871">
                  <c:v>917.52</c:v>
                </c:pt>
                <c:pt idx="1872">
                  <c:v>917.63</c:v>
                </c:pt>
                <c:pt idx="1873">
                  <c:v>917.74</c:v>
                </c:pt>
                <c:pt idx="1874">
                  <c:v>917.84999999999798</c:v>
                </c:pt>
                <c:pt idx="1875">
                  <c:v>917.94999999999948</c:v>
                </c:pt>
                <c:pt idx="1876">
                  <c:v>918.06</c:v>
                </c:pt>
                <c:pt idx="1877">
                  <c:v>918.17000000000053</c:v>
                </c:pt>
                <c:pt idx="1878">
                  <c:v>918.27000000000055</c:v>
                </c:pt>
                <c:pt idx="1879">
                  <c:v>918.38</c:v>
                </c:pt>
                <c:pt idx="1880">
                  <c:v>918.49</c:v>
                </c:pt>
                <c:pt idx="1881">
                  <c:v>918.6</c:v>
                </c:pt>
                <c:pt idx="1882">
                  <c:v>918.7</c:v>
                </c:pt>
                <c:pt idx="1883">
                  <c:v>918.81</c:v>
                </c:pt>
                <c:pt idx="1884">
                  <c:v>918.92</c:v>
                </c:pt>
                <c:pt idx="1885">
                  <c:v>919.02</c:v>
                </c:pt>
                <c:pt idx="1886">
                  <c:v>919.13</c:v>
                </c:pt>
                <c:pt idx="1887">
                  <c:v>919.24</c:v>
                </c:pt>
                <c:pt idx="1888">
                  <c:v>919.34999999999798</c:v>
                </c:pt>
                <c:pt idx="1889">
                  <c:v>919.44999999999948</c:v>
                </c:pt>
                <c:pt idx="1890">
                  <c:v>919.56</c:v>
                </c:pt>
                <c:pt idx="1891">
                  <c:v>919.67000000000053</c:v>
                </c:pt>
                <c:pt idx="1892">
                  <c:v>919.77000000000055</c:v>
                </c:pt>
                <c:pt idx="1893">
                  <c:v>919.88</c:v>
                </c:pt>
                <c:pt idx="1894">
                  <c:v>919.99</c:v>
                </c:pt>
                <c:pt idx="1895">
                  <c:v>920.09</c:v>
                </c:pt>
                <c:pt idx="1896">
                  <c:v>920.2</c:v>
                </c:pt>
                <c:pt idx="1897">
                  <c:v>920.31</c:v>
                </c:pt>
                <c:pt idx="1898">
                  <c:v>920.41</c:v>
                </c:pt>
                <c:pt idx="1899">
                  <c:v>920.52</c:v>
                </c:pt>
                <c:pt idx="1900">
                  <c:v>920.62</c:v>
                </c:pt>
                <c:pt idx="1901">
                  <c:v>920.73</c:v>
                </c:pt>
                <c:pt idx="1902">
                  <c:v>920.83999999999946</c:v>
                </c:pt>
                <c:pt idx="1903">
                  <c:v>920.93999999999949</c:v>
                </c:pt>
                <c:pt idx="1904">
                  <c:v>921.05</c:v>
                </c:pt>
                <c:pt idx="1905">
                  <c:v>921.16</c:v>
                </c:pt>
                <c:pt idx="1906">
                  <c:v>921.26</c:v>
                </c:pt>
                <c:pt idx="1907">
                  <c:v>921.37</c:v>
                </c:pt>
                <c:pt idx="1908">
                  <c:v>921.48</c:v>
                </c:pt>
                <c:pt idx="1909">
                  <c:v>921.58</c:v>
                </c:pt>
                <c:pt idx="1910">
                  <c:v>921.69</c:v>
                </c:pt>
                <c:pt idx="1911">
                  <c:v>921.79000000000053</c:v>
                </c:pt>
                <c:pt idx="1912">
                  <c:v>921.9</c:v>
                </c:pt>
                <c:pt idx="1913">
                  <c:v>922.01</c:v>
                </c:pt>
                <c:pt idx="1914">
                  <c:v>922.11</c:v>
                </c:pt>
                <c:pt idx="1915">
                  <c:v>922.22</c:v>
                </c:pt>
                <c:pt idx="1916">
                  <c:v>922.31999999999948</c:v>
                </c:pt>
                <c:pt idx="1917">
                  <c:v>922.43</c:v>
                </c:pt>
                <c:pt idx="1918">
                  <c:v>922.53</c:v>
                </c:pt>
                <c:pt idx="1919">
                  <c:v>922.64</c:v>
                </c:pt>
                <c:pt idx="1920">
                  <c:v>922.75</c:v>
                </c:pt>
                <c:pt idx="1921">
                  <c:v>922.84999999999798</c:v>
                </c:pt>
                <c:pt idx="1922">
                  <c:v>922.95999999999947</c:v>
                </c:pt>
                <c:pt idx="1923">
                  <c:v>923.06</c:v>
                </c:pt>
                <c:pt idx="1924">
                  <c:v>923.17000000000053</c:v>
                </c:pt>
                <c:pt idx="1925">
                  <c:v>923.27000000000055</c:v>
                </c:pt>
                <c:pt idx="1926">
                  <c:v>923.38</c:v>
                </c:pt>
                <c:pt idx="1927">
                  <c:v>923.49</c:v>
                </c:pt>
                <c:pt idx="1928">
                  <c:v>923.59</c:v>
                </c:pt>
                <c:pt idx="1929">
                  <c:v>923.7</c:v>
                </c:pt>
                <c:pt idx="1930">
                  <c:v>923.8</c:v>
                </c:pt>
                <c:pt idx="1931">
                  <c:v>923.91</c:v>
                </c:pt>
                <c:pt idx="1932">
                  <c:v>924.01</c:v>
                </c:pt>
                <c:pt idx="1933">
                  <c:v>924.12</c:v>
                </c:pt>
                <c:pt idx="1934">
                  <c:v>924.22</c:v>
                </c:pt>
                <c:pt idx="1935">
                  <c:v>924.32999999999947</c:v>
                </c:pt>
                <c:pt idx="1936">
                  <c:v>924.43</c:v>
                </c:pt>
                <c:pt idx="1937">
                  <c:v>924.54</c:v>
                </c:pt>
                <c:pt idx="1938">
                  <c:v>924.64</c:v>
                </c:pt>
                <c:pt idx="1939">
                  <c:v>924.75</c:v>
                </c:pt>
                <c:pt idx="1940">
                  <c:v>924.84999999999798</c:v>
                </c:pt>
                <c:pt idx="1941">
                  <c:v>924.95999999999947</c:v>
                </c:pt>
                <c:pt idx="1942">
                  <c:v>925.06</c:v>
                </c:pt>
                <c:pt idx="1943">
                  <c:v>925.17000000000053</c:v>
                </c:pt>
                <c:pt idx="1944">
                  <c:v>925.27000000000055</c:v>
                </c:pt>
                <c:pt idx="1945">
                  <c:v>925.38</c:v>
                </c:pt>
                <c:pt idx="1946">
                  <c:v>925.48</c:v>
                </c:pt>
                <c:pt idx="1947">
                  <c:v>925.59</c:v>
                </c:pt>
                <c:pt idx="1948">
                  <c:v>925.69</c:v>
                </c:pt>
                <c:pt idx="1949">
                  <c:v>925.8</c:v>
                </c:pt>
                <c:pt idx="1950">
                  <c:v>925.9</c:v>
                </c:pt>
                <c:pt idx="1951">
                  <c:v>926.01</c:v>
                </c:pt>
                <c:pt idx="1952">
                  <c:v>926.11</c:v>
                </c:pt>
                <c:pt idx="1953">
                  <c:v>926.22</c:v>
                </c:pt>
                <c:pt idx="1954">
                  <c:v>926.31999999999948</c:v>
                </c:pt>
                <c:pt idx="1955">
                  <c:v>926.43</c:v>
                </c:pt>
                <c:pt idx="1956">
                  <c:v>926.53</c:v>
                </c:pt>
                <c:pt idx="1957">
                  <c:v>926.64</c:v>
                </c:pt>
                <c:pt idx="1958">
                  <c:v>926.74</c:v>
                </c:pt>
                <c:pt idx="1959">
                  <c:v>926.83999999999946</c:v>
                </c:pt>
                <c:pt idx="1960">
                  <c:v>926.94999999999948</c:v>
                </c:pt>
                <c:pt idx="1961">
                  <c:v>927.05</c:v>
                </c:pt>
                <c:pt idx="1962">
                  <c:v>927.16</c:v>
                </c:pt>
                <c:pt idx="1963">
                  <c:v>927.26</c:v>
                </c:pt>
                <c:pt idx="1964">
                  <c:v>927.37</c:v>
                </c:pt>
                <c:pt idx="1965">
                  <c:v>927.47</c:v>
                </c:pt>
                <c:pt idx="1966">
                  <c:v>927.57</c:v>
                </c:pt>
                <c:pt idx="1967">
                  <c:v>927.68000000000052</c:v>
                </c:pt>
                <c:pt idx="1968">
                  <c:v>927.78000000000054</c:v>
                </c:pt>
                <c:pt idx="1969">
                  <c:v>927.89</c:v>
                </c:pt>
                <c:pt idx="1970">
                  <c:v>927.99</c:v>
                </c:pt>
                <c:pt idx="1971">
                  <c:v>928.1</c:v>
                </c:pt>
                <c:pt idx="1972">
                  <c:v>928.2</c:v>
                </c:pt>
                <c:pt idx="1973">
                  <c:v>928.3</c:v>
                </c:pt>
                <c:pt idx="1974">
                  <c:v>928.41</c:v>
                </c:pt>
                <c:pt idx="1975">
                  <c:v>928.51</c:v>
                </c:pt>
                <c:pt idx="1976">
                  <c:v>928.61</c:v>
                </c:pt>
                <c:pt idx="1977">
                  <c:v>928.72</c:v>
                </c:pt>
                <c:pt idx="1978">
                  <c:v>928.81999999999948</c:v>
                </c:pt>
                <c:pt idx="1979">
                  <c:v>928.93</c:v>
                </c:pt>
                <c:pt idx="1980">
                  <c:v>929.03</c:v>
                </c:pt>
                <c:pt idx="1981">
                  <c:v>929.13</c:v>
                </c:pt>
                <c:pt idx="1982">
                  <c:v>929.24</c:v>
                </c:pt>
                <c:pt idx="1983">
                  <c:v>929.33999999999946</c:v>
                </c:pt>
                <c:pt idx="1984">
                  <c:v>929.43999999999949</c:v>
                </c:pt>
                <c:pt idx="1985">
                  <c:v>929.55</c:v>
                </c:pt>
                <c:pt idx="1986">
                  <c:v>929.65</c:v>
                </c:pt>
                <c:pt idx="1987">
                  <c:v>929.75</c:v>
                </c:pt>
                <c:pt idx="1988">
                  <c:v>929.85999999999797</c:v>
                </c:pt>
                <c:pt idx="1989">
                  <c:v>929.95999999999947</c:v>
                </c:pt>
                <c:pt idx="1990">
                  <c:v>930.06</c:v>
                </c:pt>
                <c:pt idx="1991">
                  <c:v>930.17000000000053</c:v>
                </c:pt>
                <c:pt idx="1992">
                  <c:v>930.27000000000055</c:v>
                </c:pt>
                <c:pt idx="1993">
                  <c:v>930.37</c:v>
                </c:pt>
                <c:pt idx="1994">
                  <c:v>930.48</c:v>
                </c:pt>
                <c:pt idx="1995">
                  <c:v>930.58</c:v>
                </c:pt>
                <c:pt idx="1996">
                  <c:v>930.68000000000052</c:v>
                </c:pt>
                <c:pt idx="1997">
                  <c:v>930.79000000000053</c:v>
                </c:pt>
                <c:pt idx="1998">
                  <c:v>930.89</c:v>
                </c:pt>
                <c:pt idx="1999">
                  <c:v>930.99</c:v>
                </c:pt>
                <c:pt idx="2000">
                  <c:v>931.1</c:v>
                </c:pt>
                <c:pt idx="2001">
                  <c:v>931.2</c:v>
                </c:pt>
                <c:pt idx="2002">
                  <c:v>931.3</c:v>
                </c:pt>
                <c:pt idx="2003">
                  <c:v>931.41</c:v>
                </c:pt>
                <c:pt idx="2004">
                  <c:v>931.51</c:v>
                </c:pt>
                <c:pt idx="2005">
                  <c:v>931.61</c:v>
                </c:pt>
                <c:pt idx="2006">
                  <c:v>931.71</c:v>
                </c:pt>
                <c:pt idx="2007">
                  <c:v>931.81999999999948</c:v>
                </c:pt>
                <c:pt idx="2008">
                  <c:v>931.92</c:v>
                </c:pt>
                <c:pt idx="2009">
                  <c:v>932.02</c:v>
                </c:pt>
                <c:pt idx="2010">
                  <c:v>932.13</c:v>
                </c:pt>
                <c:pt idx="2011">
                  <c:v>932.23</c:v>
                </c:pt>
                <c:pt idx="2012">
                  <c:v>932.32999999999947</c:v>
                </c:pt>
                <c:pt idx="2013">
                  <c:v>932.43</c:v>
                </c:pt>
                <c:pt idx="2014">
                  <c:v>932.54</c:v>
                </c:pt>
                <c:pt idx="2015">
                  <c:v>932.64</c:v>
                </c:pt>
                <c:pt idx="2016">
                  <c:v>932.74</c:v>
                </c:pt>
                <c:pt idx="2017">
                  <c:v>932.83999999999946</c:v>
                </c:pt>
                <c:pt idx="2018">
                  <c:v>932.94999999999948</c:v>
                </c:pt>
                <c:pt idx="2019">
                  <c:v>933.05</c:v>
                </c:pt>
                <c:pt idx="2020">
                  <c:v>933.15</c:v>
                </c:pt>
                <c:pt idx="2021">
                  <c:v>933.25</c:v>
                </c:pt>
                <c:pt idx="2022">
                  <c:v>933.34999999999798</c:v>
                </c:pt>
                <c:pt idx="2023">
                  <c:v>933.45999999999947</c:v>
                </c:pt>
                <c:pt idx="2024">
                  <c:v>933.56</c:v>
                </c:pt>
                <c:pt idx="2025">
                  <c:v>933.66</c:v>
                </c:pt>
                <c:pt idx="2026">
                  <c:v>933.76</c:v>
                </c:pt>
                <c:pt idx="2027">
                  <c:v>933.87</c:v>
                </c:pt>
                <c:pt idx="2028">
                  <c:v>933.97</c:v>
                </c:pt>
                <c:pt idx="2029">
                  <c:v>934.07</c:v>
                </c:pt>
                <c:pt idx="2030">
                  <c:v>934.17000000000053</c:v>
                </c:pt>
                <c:pt idx="2031">
                  <c:v>934.27000000000055</c:v>
                </c:pt>
                <c:pt idx="2032">
                  <c:v>934.38</c:v>
                </c:pt>
                <c:pt idx="2033">
                  <c:v>934.48</c:v>
                </c:pt>
                <c:pt idx="2034">
                  <c:v>934.58</c:v>
                </c:pt>
                <c:pt idx="2035">
                  <c:v>934.68000000000052</c:v>
                </c:pt>
                <c:pt idx="2036">
                  <c:v>934.78000000000054</c:v>
                </c:pt>
                <c:pt idx="2037">
                  <c:v>934.88</c:v>
                </c:pt>
                <c:pt idx="2038">
                  <c:v>934.99</c:v>
                </c:pt>
                <c:pt idx="2039">
                  <c:v>935.09</c:v>
                </c:pt>
                <c:pt idx="2040">
                  <c:v>935.19</c:v>
                </c:pt>
                <c:pt idx="2041">
                  <c:v>935.29000000000053</c:v>
                </c:pt>
                <c:pt idx="2042">
                  <c:v>935.39</c:v>
                </c:pt>
                <c:pt idx="2043">
                  <c:v>935.49</c:v>
                </c:pt>
                <c:pt idx="2044">
                  <c:v>935.6</c:v>
                </c:pt>
                <c:pt idx="2045">
                  <c:v>935.7</c:v>
                </c:pt>
                <c:pt idx="2046">
                  <c:v>935.8</c:v>
                </c:pt>
                <c:pt idx="2047">
                  <c:v>935.9</c:v>
                </c:pt>
              </c:numCache>
            </c:numRef>
          </c:xVal>
          <c:yVal>
            <c:numRef>
              <c:f>Feuil1!$D$1:$D$2048</c:f>
              <c:numCache>
                <c:formatCode>General</c:formatCode>
                <c:ptCount val="2048"/>
                <c:pt idx="0">
                  <c:v>0</c:v>
                </c:pt>
                <c:pt idx="1">
                  <c:v>0</c:v>
                </c:pt>
                <c:pt idx="2" formatCode="0.00E+00">
                  <c:v>1.5790000000000094E-5</c:v>
                </c:pt>
                <c:pt idx="3">
                  <c:v>-4.0000000000000114E-3</c:v>
                </c:pt>
                <c:pt idx="4" formatCode="0.00E+00">
                  <c:v>1.5790000000000094E-5</c:v>
                </c:pt>
                <c:pt idx="5">
                  <c:v>1.0000000000000039E-3</c:v>
                </c:pt>
                <c:pt idx="6" formatCode="0.00E+00">
                  <c:v>-6.1560000000000217E-4</c:v>
                </c:pt>
                <c:pt idx="7" formatCode="0.00E+00">
                  <c:v>5.5560000000000335E-5</c:v>
                </c:pt>
                <c:pt idx="8" formatCode="0.00E+00">
                  <c:v>-6.1560000000000217E-4</c:v>
                </c:pt>
                <c:pt idx="9" formatCode="0.00E+00">
                  <c:v>5.5560000000000335E-5</c:v>
                </c:pt>
                <c:pt idx="10">
                  <c:v>3.0000000000000118E-3</c:v>
                </c:pt>
                <c:pt idx="11">
                  <c:v>3.0000000000000118E-3</c:v>
                </c:pt>
                <c:pt idx="12">
                  <c:v>1.0000000000000039E-3</c:v>
                </c:pt>
                <c:pt idx="13">
                  <c:v>2.0000000000000052E-3</c:v>
                </c:pt>
                <c:pt idx="14">
                  <c:v>5.0000000000000175E-3</c:v>
                </c:pt>
                <c:pt idx="15">
                  <c:v>1.0000000000000039E-3</c:v>
                </c:pt>
                <c:pt idx="16">
                  <c:v>3.0000000000000118E-3</c:v>
                </c:pt>
                <c:pt idx="17">
                  <c:v>4.0000000000000114E-3</c:v>
                </c:pt>
                <c:pt idx="18">
                  <c:v>4.0000000000000114E-3</c:v>
                </c:pt>
                <c:pt idx="19">
                  <c:v>4.0000000000000114E-3</c:v>
                </c:pt>
                <c:pt idx="20">
                  <c:v>3.0000000000000118E-3</c:v>
                </c:pt>
                <c:pt idx="21">
                  <c:v>4.0000000000000114E-3</c:v>
                </c:pt>
                <c:pt idx="22">
                  <c:v>4.0000000000000114E-3</c:v>
                </c:pt>
                <c:pt idx="23">
                  <c:v>5.0000000000000175E-3</c:v>
                </c:pt>
                <c:pt idx="24">
                  <c:v>4.0000000000000114E-3</c:v>
                </c:pt>
                <c:pt idx="25">
                  <c:v>5.0000000000000175E-3</c:v>
                </c:pt>
                <c:pt idx="26">
                  <c:v>4.0000000000000114E-3</c:v>
                </c:pt>
                <c:pt idx="27">
                  <c:v>4.0000000000000114E-3</c:v>
                </c:pt>
                <c:pt idx="28">
                  <c:v>2.0000000000000052E-3</c:v>
                </c:pt>
                <c:pt idx="29">
                  <c:v>3.0000000000000118E-3</c:v>
                </c:pt>
                <c:pt idx="30">
                  <c:v>2.0000000000000052E-3</c:v>
                </c:pt>
                <c:pt idx="31">
                  <c:v>2.0000000000000052E-3</c:v>
                </c:pt>
                <c:pt idx="32">
                  <c:v>3.0000000000000118E-3</c:v>
                </c:pt>
                <c:pt idx="33">
                  <c:v>3.0000000000000118E-3</c:v>
                </c:pt>
                <c:pt idx="34">
                  <c:v>2.0000000000000052E-3</c:v>
                </c:pt>
                <c:pt idx="35">
                  <c:v>2.0000000000000052E-3</c:v>
                </c:pt>
                <c:pt idx="36">
                  <c:v>2.0000000000000052E-3</c:v>
                </c:pt>
                <c:pt idx="37">
                  <c:v>3.0000000000000118E-3</c:v>
                </c:pt>
                <c:pt idx="38">
                  <c:v>3.0000000000000118E-3</c:v>
                </c:pt>
                <c:pt idx="39">
                  <c:v>5.0000000000000175E-3</c:v>
                </c:pt>
                <c:pt idx="40">
                  <c:v>5.0000000000000175E-3</c:v>
                </c:pt>
                <c:pt idx="41">
                  <c:v>6.0000000000000218E-3</c:v>
                </c:pt>
                <c:pt idx="42">
                  <c:v>5.0000000000000175E-3</c:v>
                </c:pt>
                <c:pt idx="43">
                  <c:v>4.0000000000000114E-3</c:v>
                </c:pt>
                <c:pt idx="44">
                  <c:v>4.0000000000000114E-3</c:v>
                </c:pt>
                <c:pt idx="45">
                  <c:v>3.0000000000000118E-3</c:v>
                </c:pt>
                <c:pt idx="46">
                  <c:v>2.0000000000000052E-3</c:v>
                </c:pt>
                <c:pt idx="47">
                  <c:v>2.0000000000000052E-3</c:v>
                </c:pt>
                <c:pt idx="48">
                  <c:v>3.0000000000000118E-3</c:v>
                </c:pt>
                <c:pt idx="49">
                  <c:v>5.0000000000000175E-3</c:v>
                </c:pt>
                <c:pt idx="50">
                  <c:v>4.0000000000000114E-3</c:v>
                </c:pt>
                <c:pt idx="51">
                  <c:v>4.0000000000000114E-3</c:v>
                </c:pt>
                <c:pt idx="52">
                  <c:v>3.0000000000000118E-3</c:v>
                </c:pt>
                <c:pt idx="53">
                  <c:v>3.0000000000000118E-3</c:v>
                </c:pt>
                <c:pt idx="54">
                  <c:v>2.0000000000000052E-3</c:v>
                </c:pt>
                <c:pt idx="55">
                  <c:v>3.0000000000000118E-3</c:v>
                </c:pt>
                <c:pt idx="56">
                  <c:v>3.0000000000000118E-3</c:v>
                </c:pt>
                <c:pt idx="57">
                  <c:v>3.0000000000000118E-3</c:v>
                </c:pt>
                <c:pt idx="58">
                  <c:v>3.0000000000000118E-3</c:v>
                </c:pt>
                <c:pt idx="59">
                  <c:v>3.0000000000000118E-3</c:v>
                </c:pt>
                <c:pt idx="60">
                  <c:v>3.0000000000000118E-3</c:v>
                </c:pt>
                <c:pt idx="61">
                  <c:v>4.0000000000000114E-3</c:v>
                </c:pt>
                <c:pt idx="62">
                  <c:v>4.0000000000000114E-3</c:v>
                </c:pt>
                <c:pt idx="63">
                  <c:v>2.0000000000000052E-3</c:v>
                </c:pt>
                <c:pt idx="64">
                  <c:v>2.0000000000000052E-3</c:v>
                </c:pt>
                <c:pt idx="65">
                  <c:v>3.0000000000000118E-3</c:v>
                </c:pt>
                <c:pt idx="66">
                  <c:v>3.0000000000000118E-3</c:v>
                </c:pt>
                <c:pt idx="67">
                  <c:v>2.0000000000000052E-3</c:v>
                </c:pt>
                <c:pt idx="68">
                  <c:v>4.0000000000000114E-3</c:v>
                </c:pt>
                <c:pt idx="69">
                  <c:v>4.0000000000000114E-3</c:v>
                </c:pt>
                <c:pt idx="70">
                  <c:v>4.0000000000000114E-3</c:v>
                </c:pt>
                <c:pt idx="71">
                  <c:v>3.0000000000000118E-3</c:v>
                </c:pt>
                <c:pt idx="72">
                  <c:v>3.0000000000000118E-3</c:v>
                </c:pt>
                <c:pt idx="73">
                  <c:v>2.0000000000000052E-3</c:v>
                </c:pt>
                <c:pt idx="74">
                  <c:v>2.0000000000000052E-3</c:v>
                </c:pt>
                <c:pt idx="75">
                  <c:v>3.0000000000000118E-3</c:v>
                </c:pt>
                <c:pt idx="76">
                  <c:v>5.0000000000000175E-3</c:v>
                </c:pt>
                <c:pt idx="77">
                  <c:v>4.0000000000000114E-3</c:v>
                </c:pt>
                <c:pt idx="78">
                  <c:v>5.0000000000000175E-3</c:v>
                </c:pt>
                <c:pt idx="79">
                  <c:v>4.0000000000000114E-3</c:v>
                </c:pt>
                <c:pt idx="80">
                  <c:v>5.0000000000000175E-3</c:v>
                </c:pt>
                <c:pt idx="81">
                  <c:v>5.0000000000000175E-3</c:v>
                </c:pt>
                <c:pt idx="82">
                  <c:v>6.0000000000000218E-3</c:v>
                </c:pt>
                <c:pt idx="83">
                  <c:v>4.0000000000000114E-3</c:v>
                </c:pt>
                <c:pt idx="84">
                  <c:v>4.0000000000000114E-3</c:v>
                </c:pt>
                <c:pt idx="85">
                  <c:v>5.0000000000000175E-3</c:v>
                </c:pt>
                <c:pt idx="86">
                  <c:v>6.0000000000000218E-3</c:v>
                </c:pt>
                <c:pt idx="87">
                  <c:v>4.0000000000000114E-3</c:v>
                </c:pt>
                <c:pt idx="88">
                  <c:v>4.0000000000000114E-3</c:v>
                </c:pt>
                <c:pt idx="89">
                  <c:v>4.0000000000000114E-3</c:v>
                </c:pt>
                <c:pt idx="90">
                  <c:v>4.0000000000000114E-3</c:v>
                </c:pt>
                <c:pt idx="91">
                  <c:v>3.0000000000000118E-3</c:v>
                </c:pt>
                <c:pt idx="92">
                  <c:v>2.0000000000000052E-3</c:v>
                </c:pt>
                <c:pt idx="93">
                  <c:v>2.0000000000000052E-3</c:v>
                </c:pt>
                <c:pt idx="94">
                  <c:v>2.0000000000000052E-3</c:v>
                </c:pt>
                <c:pt idx="95">
                  <c:v>2.0000000000000052E-3</c:v>
                </c:pt>
                <c:pt idx="96">
                  <c:v>2.0000000000000052E-3</c:v>
                </c:pt>
                <c:pt idx="97">
                  <c:v>2.0000000000000052E-3</c:v>
                </c:pt>
                <c:pt idx="98">
                  <c:v>3.0000000000000118E-3</c:v>
                </c:pt>
                <c:pt idx="99">
                  <c:v>3.0000000000000118E-3</c:v>
                </c:pt>
                <c:pt idx="100">
                  <c:v>5.0000000000000175E-3</c:v>
                </c:pt>
                <c:pt idx="101">
                  <c:v>5.0000000000000175E-3</c:v>
                </c:pt>
                <c:pt idx="102">
                  <c:v>5.0000000000000175E-3</c:v>
                </c:pt>
                <c:pt idx="103">
                  <c:v>4.0000000000000114E-3</c:v>
                </c:pt>
                <c:pt idx="104">
                  <c:v>4.0000000000000114E-3</c:v>
                </c:pt>
                <c:pt idx="105">
                  <c:v>5.0000000000000175E-3</c:v>
                </c:pt>
                <c:pt idx="106">
                  <c:v>5.0000000000000175E-3</c:v>
                </c:pt>
                <c:pt idx="107">
                  <c:v>4.0000000000000114E-3</c:v>
                </c:pt>
                <c:pt idx="108">
                  <c:v>4.0000000000000114E-3</c:v>
                </c:pt>
                <c:pt idx="109">
                  <c:v>5.0000000000000175E-3</c:v>
                </c:pt>
                <c:pt idx="110">
                  <c:v>5.0000000000000175E-3</c:v>
                </c:pt>
                <c:pt idx="111">
                  <c:v>4.0000000000000114E-3</c:v>
                </c:pt>
                <c:pt idx="112">
                  <c:v>3.0000000000000118E-3</c:v>
                </c:pt>
                <c:pt idx="113">
                  <c:v>4.0000000000000114E-3</c:v>
                </c:pt>
                <c:pt idx="114">
                  <c:v>5.0000000000000175E-3</c:v>
                </c:pt>
                <c:pt idx="115">
                  <c:v>6.0000000000000218E-3</c:v>
                </c:pt>
                <c:pt idx="116">
                  <c:v>5.0000000000000175E-3</c:v>
                </c:pt>
                <c:pt idx="117">
                  <c:v>5.0000000000000175E-3</c:v>
                </c:pt>
                <c:pt idx="118">
                  <c:v>4.0000000000000114E-3</c:v>
                </c:pt>
                <c:pt idx="119">
                  <c:v>4.0000000000000114E-3</c:v>
                </c:pt>
                <c:pt idx="120">
                  <c:v>3.0000000000000118E-3</c:v>
                </c:pt>
                <c:pt idx="121">
                  <c:v>4.0000000000000114E-3</c:v>
                </c:pt>
                <c:pt idx="122">
                  <c:v>4.0000000000000114E-3</c:v>
                </c:pt>
                <c:pt idx="123">
                  <c:v>4.0000000000000114E-3</c:v>
                </c:pt>
                <c:pt idx="124">
                  <c:v>4.0000000000000114E-3</c:v>
                </c:pt>
                <c:pt idx="125">
                  <c:v>6.0000000000000218E-3</c:v>
                </c:pt>
                <c:pt idx="126">
                  <c:v>7.0000000000000218E-3</c:v>
                </c:pt>
                <c:pt idx="127">
                  <c:v>6.0000000000000218E-3</c:v>
                </c:pt>
                <c:pt idx="128">
                  <c:v>4.0000000000000114E-3</c:v>
                </c:pt>
                <c:pt idx="129">
                  <c:v>3.0000000000000118E-3</c:v>
                </c:pt>
                <c:pt idx="130">
                  <c:v>4.0000000000000114E-3</c:v>
                </c:pt>
                <c:pt idx="131">
                  <c:v>3.0000000000000118E-3</c:v>
                </c:pt>
                <c:pt idx="132">
                  <c:v>4.0000000000000114E-3</c:v>
                </c:pt>
                <c:pt idx="133">
                  <c:v>4.0000000000000114E-3</c:v>
                </c:pt>
                <c:pt idx="134">
                  <c:v>5.0000000000000175E-3</c:v>
                </c:pt>
                <c:pt idx="135">
                  <c:v>5.0000000000000175E-3</c:v>
                </c:pt>
                <c:pt idx="136">
                  <c:v>5.0000000000000175E-3</c:v>
                </c:pt>
                <c:pt idx="137">
                  <c:v>5.0000000000000175E-3</c:v>
                </c:pt>
                <c:pt idx="138">
                  <c:v>4.0000000000000114E-3</c:v>
                </c:pt>
                <c:pt idx="139">
                  <c:v>3.0000000000000118E-3</c:v>
                </c:pt>
                <c:pt idx="140">
                  <c:v>3.0000000000000118E-3</c:v>
                </c:pt>
                <c:pt idx="141">
                  <c:v>5.0000000000000175E-3</c:v>
                </c:pt>
                <c:pt idx="142">
                  <c:v>4.0000000000000114E-3</c:v>
                </c:pt>
                <c:pt idx="143">
                  <c:v>4.0000000000000114E-3</c:v>
                </c:pt>
                <c:pt idx="144">
                  <c:v>4.0000000000000114E-3</c:v>
                </c:pt>
                <c:pt idx="145">
                  <c:v>5.0000000000000175E-3</c:v>
                </c:pt>
                <c:pt idx="146">
                  <c:v>5.0000000000000175E-3</c:v>
                </c:pt>
                <c:pt idx="147">
                  <c:v>4.0000000000000114E-3</c:v>
                </c:pt>
                <c:pt idx="148">
                  <c:v>4.0000000000000114E-3</c:v>
                </c:pt>
                <c:pt idx="149">
                  <c:v>5.0000000000000175E-3</c:v>
                </c:pt>
                <c:pt idx="150">
                  <c:v>5.0000000000000175E-3</c:v>
                </c:pt>
                <c:pt idx="151">
                  <c:v>6.0000000000000218E-3</c:v>
                </c:pt>
                <c:pt idx="152">
                  <c:v>6.0000000000000218E-3</c:v>
                </c:pt>
                <c:pt idx="153">
                  <c:v>7.0000000000000218E-3</c:v>
                </c:pt>
                <c:pt idx="154">
                  <c:v>5.0000000000000175E-3</c:v>
                </c:pt>
                <c:pt idx="155">
                  <c:v>5.0000000000000175E-3</c:v>
                </c:pt>
                <c:pt idx="156">
                  <c:v>4.0000000000000114E-3</c:v>
                </c:pt>
                <c:pt idx="157">
                  <c:v>5.0000000000000175E-3</c:v>
                </c:pt>
                <c:pt idx="158">
                  <c:v>4.0000000000000114E-3</c:v>
                </c:pt>
                <c:pt idx="159">
                  <c:v>6.0000000000000218E-3</c:v>
                </c:pt>
                <c:pt idx="160">
                  <c:v>6.0000000000000218E-3</c:v>
                </c:pt>
                <c:pt idx="161">
                  <c:v>8.0000000000000227E-3</c:v>
                </c:pt>
                <c:pt idx="162">
                  <c:v>7.0000000000000218E-3</c:v>
                </c:pt>
                <c:pt idx="163">
                  <c:v>5.0000000000000175E-3</c:v>
                </c:pt>
                <c:pt idx="164">
                  <c:v>4.0000000000000114E-3</c:v>
                </c:pt>
                <c:pt idx="165">
                  <c:v>5.0000000000000175E-3</c:v>
                </c:pt>
                <c:pt idx="166">
                  <c:v>5.0000000000000175E-3</c:v>
                </c:pt>
                <c:pt idx="167">
                  <c:v>5.0000000000000175E-3</c:v>
                </c:pt>
                <c:pt idx="168">
                  <c:v>5.0000000000000175E-3</c:v>
                </c:pt>
                <c:pt idx="169">
                  <c:v>5.0000000000000175E-3</c:v>
                </c:pt>
                <c:pt idx="170">
                  <c:v>5.0000000000000175E-3</c:v>
                </c:pt>
                <c:pt idx="171">
                  <c:v>5.0000000000000175E-3</c:v>
                </c:pt>
                <c:pt idx="172">
                  <c:v>4.0000000000000114E-3</c:v>
                </c:pt>
                <c:pt idx="173">
                  <c:v>4.0000000000000114E-3</c:v>
                </c:pt>
                <c:pt idx="174">
                  <c:v>4.0000000000000114E-3</c:v>
                </c:pt>
                <c:pt idx="175">
                  <c:v>5.0000000000000175E-3</c:v>
                </c:pt>
                <c:pt idx="176">
                  <c:v>5.0000000000000175E-3</c:v>
                </c:pt>
                <c:pt idx="177">
                  <c:v>4.0000000000000114E-3</c:v>
                </c:pt>
                <c:pt idx="178">
                  <c:v>4.0000000000000114E-3</c:v>
                </c:pt>
                <c:pt idx="179">
                  <c:v>4.0000000000000114E-3</c:v>
                </c:pt>
                <c:pt idx="180">
                  <c:v>3.0000000000000118E-3</c:v>
                </c:pt>
                <c:pt idx="181">
                  <c:v>4.0000000000000114E-3</c:v>
                </c:pt>
                <c:pt idx="182">
                  <c:v>3.0000000000000118E-3</c:v>
                </c:pt>
                <c:pt idx="183">
                  <c:v>3.0000000000000118E-3</c:v>
                </c:pt>
                <c:pt idx="184">
                  <c:v>2.0000000000000052E-3</c:v>
                </c:pt>
                <c:pt idx="185">
                  <c:v>3.0000000000000118E-3</c:v>
                </c:pt>
                <c:pt idx="186">
                  <c:v>2.0000000000000052E-3</c:v>
                </c:pt>
                <c:pt idx="187">
                  <c:v>3.0000000000000118E-3</c:v>
                </c:pt>
                <c:pt idx="188">
                  <c:v>4.0000000000000114E-3</c:v>
                </c:pt>
                <c:pt idx="189">
                  <c:v>6.0000000000000218E-3</c:v>
                </c:pt>
                <c:pt idx="190">
                  <c:v>6.0000000000000218E-3</c:v>
                </c:pt>
                <c:pt idx="191">
                  <c:v>4.0000000000000114E-3</c:v>
                </c:pt>
                <c:pt idx="192">
                  <c:v>2.0000000000000052E-3</c:v>
                </c:pt>
                <c:pt idx="193">
                  <c:v>3.0000000000000118E-3</c:v>
                </c:pt>
                <c:pt idx="194">
                  <c:v>3.0000000000000118E-3</c:v>
                </c:pt>
                <c:pt idx="195">
                  <c:v>4.0000000000000114E-3</c:v>
                </c:pt>
                <c:pt idx="196">
                  <c:v>5.0000000000000175E-3</c:v>
                </c:pt>
                <c:pt idx="197">
                  <c:v>4.0000000000000114E-3</c:v>
                </c:pt>
                <c:pt idx="198">
                  <c:v>4.0000000000000114E-3</c:v>
                </c:pt>
                <c:pt idx="199">
                  <c:v>3.0000000000000118E-3</c:v>
                </c:pt>
                <c:pt idx="200">
                  <c:v>4.0000000000000114E-3</c:v>
                </c:pt>
                <c:pt idx="201">
                  <c:v>4.0000000000000114E-3</c:v>
                </c:pt>
                <c:pt idx="202">
                  <c:v>4.0000000000000114E-3</c:v>
                </c:pt>
                <c:pt idx="203">
                  <c:v>3.0000000000000118E-3</c:v>
                </c:pt>
                <c:pt idx="204">
                  <c:v>3.0000000000000118E-3</c:v>
                </c:pt>
                <c:pt idx="205">
                  <c:v>3.0000000000000118E-3</c:v>
                </c:pt>
                <c:pt idx="206">
                  <c:v>3.0000000000000118E-3</c:v>
                </c:pt>
                <c:pt idx="207">
                  <c:v>4.0000000000000114E-3</c:v>
                </c:pt>
                <c:pt idx="208">
                  <c:v>4.0000000000000114E-3</c:v>
                </c:pt>
                <c:pt idx="209">
                  <c:v>4.0000000000000114E-3</c:v>
                </c:pt>
                <c:pt idx="210">
                  <c:v>4.0000000000000114E-3</c:v>
                </c:pt>
                <c:pt idx="211">
                  <c:v>4.0000000000000114E-3</c:v>
                </c:pt>
                <c:pt idx="212">
                  <c:v>4.0000000000000114E-3</c:v>
                </c:pt>
                <c:pt idx="213">
                  <c:v>6.0000000000000218E-3</c:v>
                </c:pt>
                <c:pt idx="214">
                  <c:v>7.0000000000000218E-3</c:v>
                </c:pt>
                <c:pt idx="215">
                  <c:v>5.0000000000000175E-3</c:v>
                </c:pt>
                <c:pt idx="216">
                  <c:v>3.0000000000000118E-3</c:v>
                </c:pt>
                <c:pt idx="217">
                  <c:v>3.0000000000000118E-3</c:v>
                </c:pt>
                <c:pt idx="218">
                  <c:v>4.0000000000000114E-3</c:v>
                </c:pt>
                <c:pt idx="219">
                  <c:v>6.0000000000000218E-3</c:v>
                </c:pt>
                <c:pt idx="220">
                  <c:v>5.0000000000000175E-3</c:v>
                </c:pt>
                <c:pt idx="221">
                  <c:v>4.0000000000000114E-3</c:v>
                </c:pt>
                <c:pt idx="222">
                  <c:v>4.0000000000000114E-3</c:v>
                </c:pt>
                <c:pt idx="223">
                  <c:v>4.0000000000000114E-3</c:v>
                </c:pt>
                <c:pt idx="224">
                  <c:v>5.0000000000000175E-3</c:v>
                </c:pt>
                <c:pt idx="225">
                  <c:v>3.0000000000000118E-3</c:v>
                </c:pt>
                <c:pt idx="226">
                  <c:v>3.0000000000000118E-3</c:v>
                </c:pt>
                <c:pt idx="227">
                  <c:v>2.0000000000000052E-3</c:v>
                </c:pt>
                <c:pt idx="228">
                  <c:v>3.0000000000000118E-3</c:v>
                </c:pt>
                <c:pt idx="229">
                  <c:v>3.0000000000000118E-3</c:v>
                </c:pt>
                <c:pt idx="230">
                  <c:v>4.0000000000000114E-3</c:v>
                </c:pt>
                <c:pt idx="231">
                  <c:v>6.0000000000000218E-3</c:v>
                </c:pt>
                <c:pt idx="232">
                  <c:v>5.0000000000000175E-3</c:v>
                </c:pt>
                <c:pt idx="233">
                  <c:v>5.0000000000000175E-3</c:v>
                </c:pt>
                <c:pt idx="234">
                  <c:v>4.0000000000000114E-3</c:v>
                </c:pt>
                <c:pt idx="235">
                  <c:v>4.0000000000000114E-3</c:v>
                </c:pt>
                <c:pt idx="236">
                  <c:v>5.0000000000000175E-3</c:v>
                </c:pt>
                <c:pt idx="237">
                  <c:v>6.0000000000000218E-3</c:v>
                </c:pt>
                <c:pt idx="238">
                  <c:v>5.0000000000000175E-3</c:v>
                </c:pt>
                <c:pt idx="239">
                  <c:v>4.0000000000000114E-3</c:v>
                </c:pt>
                <c:pt idx="240">
                  <c:v>3.0000000000000118E-3</c:v>
                </c:pt>
                <c:pt idx="241">
                  <c:v>4.0000000000000114E-3</c:v>
                </c:pt>
                <c:pt idx="242">
                  <c:v>3.0000000000000118E-3</c:v>
                </c:pt>
                <c:pt idx="243">
                  <c:v>4.0000000000000114E-3</c:v>
                </c:pt>
                <c:pt idx="244">
                  <c:v>5.0000000000000175E-3</c:v>
                </c:pt>
                <c:pt idx="245">
                  <c:v>5.0000000000000175E-3</c:v>
                </c:pt>
                <c:pt idx="246">
                  <c:v>6.0000000000000218E-3</c:v>
                </c:pt>
                <c:pt idx="247">
                  <c:v>4.0000000000000114E-3</c:v>
                </c:pt>
                <c:pt idx="248">
                  <c:v>4.0000000000000114E-3</c:v>
                </c:pt>
                <c:pt idx="249">
                  <c:v>4.0000000000000114E-3</c:v>
                </c:pt>
                <c:pt idx="250">
                  <c:v>4.0000000000000114E-3</c:v>
                </c:pt>
                <c:pt idx="251">
                  <c:v>4.0000000000000114E-3</c:v>
                </c:pt>
                <c:pt idx="252">
                  <c:v>3.0000000000000118E-3</c:v>
                </c:pt>
                <c:pt idx="253">
                  <c:v>3.0000000000000118E-3</c:v>
                </c:pt>
                <c:pt idx="254">
                  <c:v>3.0000000000000118E-3</c:v>
                </c:pt>
                <c:pt idx="255">
                  <c:v>4.0000000000000114E-3</c:v>
                </c:pt>
                <c:pt idx="256">
                  <c:v>6.0000000000000218E-3</c:v>
                </c:pt>
                <c:pt idx="257">
                  <c:v>6.0000000000000218E-3</c:v>
                </c:pt>
                <c:pt idx="258">
                  <c:v>6.0000000000000218E-3</c:v>
                </c:pt>
                <c:pt idx="259">
                  <c:v>4.0000000000000114E-3</c:v>
                </c:pt>
                <c:pt idx="260">
                  <c:v>3.0000000000000118E-3</c:v>
                </c:pt>
                <c:pt idx="261">
                  <c:v>3.0000000000000118E-3</c:v>
                </c:pt>
                <c:pt idx="262">
                  <c:v>4.0000000000000114E-3</c:v>
                </c:pt>
                <c:pt idx="263">
                  <c:v>5.0000000000000175E-3</c:v>
                </c:pt>
                <c:pt idx="264">
                  <c:v>5.0000000000000175E-3</c:v>
                </c:pt>
                <c:pt idx="265">
                  <c:v>4.0000000000000114E-3</c:v>
                </c:pt>
                <c:pt idx="266">
                  <c:v>3.0000000000000118E-3</c:v>
                </c:pt>
                <c:pt idx="267">
                  <c:v>5.0000000000000175E-3</c:v>
                </c:pt>
                <c:pt idx="268">
                  <c:v>6.0000000000000218E-3</c:v>
                </c:pt>
                <c:pt idx="269">
                  <c:v>7.0000000000000218E-3</c:v>
                </c:pt>
                <c:pt idx="270">
                  <c:v>6.0000000000000218E-3</c:v>
                </c:pt>
                <c:pt idx="271">
                  <c:v>4.0000000000000114E-3</c:v>
                </c:pt>
                <c:pt idx="272">
                  <c:v>1.0000000000000039E-3</c:v>
                </c:pt>
                <c:pt idx="273">
                  <c:v>1.0000000000000039E-3</c:v>
                </c:pt>
                <c:pt idx="274">
                  <c:v>2.0000000000000052E-3</c:v>
                </c:pt>
                <c:pt idx="275">
                  <c:v>4.0000000000000114E-3</c:v>
                </c:pt>
                <c:pt idx="276">
                  <c:v>3.0000000000000118E-3</c:v>
                </c:pt>
                <c:pt idx="277">
                  <c:v>3.0000000000000118E-3</c:v>
                </c:pt>
                <c:pt idx="278">
                  <c:v>2.0000000000000052E-3</c:v>
                </c:pt>
                <c:pt idx="279">
                  <c:v>3.0000000000000118E-3</c:v>
                </c:pt>
                <c:pt idx="280">
                  <c:v>3.0000000000000118E-3</c:v>
                </c:pt>
                <c:pt idx="281">
                  <c:v>4.0000000000000114E-3</c:v>
                </c:pt>
                <c:pt idx="282">
                  <c:v>4.0000000000000114E-3</c:v>
                </c:pt>
                <c:pt idx="283">
                  <c:v>4.0000000000000114E-3</c:v>
                </c:pt>
                <c:pt idx="284">
                  <c:v>4.0000000000000114E-3</c:v>
                </c:pt>
                <c:pt idx="285">
                  <c:v>4.0000000000000114E-3</c:v>
                </c:pt>
                <c:pt idx="286">
                  <c:v>3.0000000000000118E-3</c:v>
                </c:pt>
                <c:pt idx="287">
                  <c:v>3.0000000000000118E-3</c:v>
                </c:pt>
                <c:pt idx="288">
                  <c:v>3.0000000000000118E-3</c:v>
                </c:pt>
                <c:pt idx="289">
                  <c:v>5.0000000000000175E-3</c:v>
                </c:pt>
                <c:pt idx="290">
                  <c:v>5.0000000000000175E-3</c:v>
                </c:pt>
                <c:pt idx="291">
                  <c:v>5.0000000000000175E-3</c:v>
                </c:pt>
                <c:pt idx="292">
                  <c:v>5.0000000000000175E-3</c:v>
                </c:pt>
                <c:pt idx="293">
                  <c:v>7.0000000000000218E-3</c:v>
                </c:pt>
                <c:pt idx="294">
                  <c:v>6.0000000000000218E-3</c:v>
                </c:pt>
                <c:pt idx="295">
                  <c:v>4.0000000000000114E-3</c:v>
                </c:pt>
                <c:pt idx="296">
                  <c:v>3.0000000000000118E-3</c:v>
                </c:pt>
                <c:pt idx="297">
                  <c:v>4.0000000000000114E-3</c:v>
                </c:pt>
                <c:pt idx="298">
                  <c:v>6.0000000000000218E-3</c:v>
                </c:pt>
                <c:pt idx="299">
                  <c:v>6.0000000000000218E-3</c:v>
                </c:pt>
                <c:pt idx="300">
                  <c:v>5.0000000000000175E-3</c:v>
                </c:pt>
                <c:pt idx="301">
                  <c:v>4.0000000000000114E-3</c:v>
                </c:pt>
                <c:pt idx="302">
                  <c:v>3.0000000000000118E-3</c:v>
                </c:pt>
                <c:pt idx="303">
                  <c:v>3.0000000000000118E-3</c:v>
                </c:pt>
                <c:pt idx="304">
                  <c:v>4.0000000000000114E-3</c:v>
                </c:pt>
                <c:pt idx="305">
                  <c:v>6.0000000000000218E-3</c:v>
                </c:pt>
                <c:pt idx="306">
                  <c:v>6.0000000000000218E-3</c:v>
                </c:pt>
                <c:pt idx="307">
                  <c:v>6.0000000000000218E-3</c:v>
                </c:pt>
                <c:pt idx="308">
                  <c:v>5.0000000000000175E-3</c:v>
                </c:pt>
                <c:pt idx="309">
                  <c:v>6.0000000000000218E-3</c:v>
                </c:pt>
                <c:pt idx="310">
                  <c:v>6.0000000000000218E-3</c:v>
                </c:pt>
                <c:pt idx="311">
                  <c:v>5.0000000000000175E-3</c:v>
                </c:pt>
                <c:pt idx="312">
                  <c:v>4.0000000000000114E-3</c:v>
                </c:pt>
                <c:pt idx="313">
                  <c:v>5.0000000000000175E-3</c:v>
                </c:pt>
                <c:pt idx="314">
                  <c:v>5.0000000000000175E-3</c:v>
                </c:pt>
                <c:pt idx="315">
                  <c:v>5.0000000000000175E-3</c:v>
                </c:pt>
                <c:pt idx="316">
                  <c:v>4.0000000000000114E-3</c:v>
                </c:pt>
                <c:pt idx="317">
                  <c:v>5.0000000000000175E-3</c:v>
                </c:pt>
                <c:pt idx="318">
                  <c:v>5.0000000000000175E-3</c:v>
                </c:pt>
                <c:pt idx="319">
                  <c:v>5.0000000000000175E-3</c:v>
                </c:pt>
                <c:pt idx="320">
                  <c:v>4.0000000000000114E-3</c:v>
                </c:pt>
                <c:pt idx="321">
                  <c:v>4.0000000000000114E-3</c:v>
                </c:pt>
                <c:pt idx="322">
                  <c:v>3.0000000000000118E-3</c:v>
                </c:pt>
                <c:pt idx="323">
                  <c:v>4.0000000000000114E-3</c:v>
                </c:pt>
                <c:pt idx="324">
                  <c:v>4.0000000000000114E-3</c:v>
                </c:pt>
                <c:pt idx="325">
                  <c:v>6.0000000000000218E-3</c:v>
                </c:pt>
                <c:pt idx="326">
                  <c:v>5.0000000000000175E-3</c:v>
                </c:pt>
                <c:pt idx="327">
                  <c:v>5.0000000000000175E-3</c:v>
                </c:pt>
                <c:pt idx="328">
                  <c:v>4.0000000000000114E-3</c:v>
                </c:pt>
                <c:pt idx="329">
                  <c:v>5.0000000000000175E-3</c:v>
                </c:pt>
                <c:pt idx="330">
                  <c:v>4.0000000000000114E-3</c:v>
                </c:pt>
                <c:pt idx="331">
                  <c:v>4.0000000000000114E-3</c:v>
                </c:pt>
                <c:pt idx="332">
                  <c:v>4.0000000000000114E-3</c:v>
                </c:pt>
                <c:pt idx="333">
                  <c:v>5.0000000000000175E-3</c:v>
                </c:pt>
                <c:pt idx="334">
                  <c:v>6.0000000000000218E-3</c:v>
                </c:pt>
                <c:pt idx="335">
                  <c:v>5.0000000000000175E-3</c:v>
                </c:pt>
                <c:pt idx="336">
                  <c:v>5.0000000000000175E-3</c:v>
                </c:pt>
                <c:pt idx="337">
                  <c:v>4.0000000000000114E-3</c:v>
                </c:pt>
                <c:pt idx="338">
                  <c:v>4.0000000000000114E-3</c:v>
                </c:pt>
                <c:pt idx="339">
                  <c:v>4.0000000000000114E-3</c:v>
                </c:pt>
                <c:pt idx="340">
                  <c:v>4.0000000000000114E-3</c:v>
                </c:pt>
                <c:pt idx="341">
                  <c:v>4.0000000000000114E-3</c:v>
                </c:pt>
                <c:pt idx="342">
                  <c:v>4.0000000000000114E-3</c:v>
                </c:pt>
                <c:pt idx="343">
                  <c:v>5.0000000000000175E-3</c:v>
                </c:pt>
                <c:pt idx="344">
                  <c:v>6.0000000000000218E-3</c:v>
                </c:pt>
                <c:pt idx="345">
                  <c:v>6.0000000000000218E-3</c:v>
                </c:pt>
                <c:pt idx="346">
                  <c:v>5.0000000000000175E-3</c:v>
                </c:pt>
                <c:pt idx="347">
                  <c:v>6.0000000000000218E-3</c:v>
                </c:pt>
                <c:pt idx="348">
                  <c:v>4.0000000000000114E-3</c:v>
                </c:pt>
                <c:pt idx="349">
                  <c:v>5.0000000000000175E-3</c:v>
                </c:pt>
                <c:pt idx="350">
                  <c:v>4.0000000000000114E-3</c:v>
                </c:pt>
                <c:pt idx="351">
                  <c:v>4.0000000000000114E-3</c:v>
                </c:pt>
                <c:pt idx="352">
                  <c:v>4.0000000000000114E-3</c:v>
                </c:pt>
                <c:pt idx="353">
                  <c:v>5.0000000000000175E-3</c:v>
                </c:pt>
                <c:pt idx="354">
                  <c:v>6.0000000000000218E-3</c:v>
                </c:pt>
                <c:pt idx="355">
                  <c:v>7.0000000000000218E-3</c:v>
                </c:pt>
                <c:pt idx="356">
                  <c:v>7.0000000000000218E-3</c:v>
                </c:pt>
                <c:pt idx="357">
                  <c:v>6.0000000000000218E-3</c:v>
                </c:pt>
                <c:pt idx="358">
                  <c:v>5.0000000000000175E-3</c:v>
                </c:pt>
                <c:pt idx="359">
                  <c:v>4.0000000000000114E-3</c:v>
                </c:pt>
                <c:pt idx="360">
                  <c:v>4.0000000000000114E-3</c:v>
                </c:pt>
                <c:pt idx="361">
                  <c:v>5.0000000000000175E-3</c:v>
                </c:pt>
                <c:pt idx="362">
                  <c:v>4.0000000000000114E-3</c:v>
                </c:pt>
                <c:pt idx="363">
                  <c:v>4.0000000000000114E-3</c:v>
                </c:pt>
                <c:pt idx="364">
                  <c:v>5.0000000000000175E-3</c:v>
                </c:pt>
                <c:pt idx="365">
                  <c:v>5.0000000000000175E-3</c:v>
                </c:pt>
                <c:pt idx="366">
                  <c:v>5.0000000000000175E-3</c:v>
                </c:pt>
                <c:pt idx="367">
                  <c:v>5.0000000000000175E-3</c:v>
                </c:pt>
                <c:pt idx="368">
                  <c:v>7.0000000000000218E-3</c:v>
                </c:pt>
                <c:pt idx="369">
                  <c:v>7.0000000000000218E-3</c:v>
                </c:pt>
                <c:pt idx="370">
                  <c:v>7.0000000000000218E-3</c:v>
                </c:pt>
                <c:pt idx="371">
                  <c:v>6.0000000000000218E-3</c:v>
                </c:pt>
                <c:pt idx="372">
                  <c:v>5.0000000000000175E-3</c:v>
                </c:pt>
                <c:pt idx="373">
                  <c:v>5.0000000000000175E-3</c:v>
                </c:pt>
                <c:pt idx="374">
                  <c:v>5.0000000000000175E-3</c:v>
                </c:pt>
                <c:pt idx="375">
                  <c:v>5.0000000000000175E-3</c:v>
                </c:pt>
                <c:pt idx="376">
                  <c:v>6.0000000000000218E-3</c:v>
                </c:pt>
                <c:pt idx="377">
                  <c:v>6.0000000000000218E-3</c:v>
                </c:pt>
                <c:pt idx="378">
                  <c:v>7.0000000000000218E-3</c:v>
                </c:pt>
                <c:pt idx="379">
                  <c:v>6.0000000000000218E-3</c:v>
                </c:pt>
                <c:pt idx="380">
                  <c:v>6.0000000000000218E-3</c:v>
                </c:pt>
                <c:pt idx="381">
                  <c:v>7.0000000000000218E-3</c:v>
                </c:pt>
                <c:pt idx="382">
                  <c:v>7.0000000000000218E-3</c:v>
                </c:pt>
                <c:pt idx="383">
                  <c:v>6.0000000000000218E-3</c:v>
                </c:pt>
                <c:pt idx="384">
                  <c:v>5.0000000000000175E-3</c:v>
                </c:pt>
                <c:pt idx="385">
                  <c:v>6.0000000000000218E-3</c:v>
                </c:pt>
                <c:pt idx="386">
                  <c:v>6.0000000000000218E-3</c:v>
                </c:pt>
                <c:pt idx="387">
                  <c:v>6.0000000000000218E-3</c:v>
                </c:pt>
                <c:pt idx="388">
                  <c:v>5.0000000000000175E-3</c:v>
                </c:pt>
                <c:pt idx="389">
                  <c:v>5.0000000000000175E-3</c:v>
                </c:pt>
                <c:pt idx="390">
                  <c:v>5.0000000000000175E-3</c:v>
                </c:pt>
                <c:pt idx="391">
                  <c:v>6.0000000000000218E-3</c:v>
                </c:pt>
                <c:pt idx="392">
                  <c:v>6.0000000000000218E-3</c:v>
                </c:pt>
                <c:pt idx="393">
                  <c:v>6.0000000000000218E-3</c:v>
                </c:pt>
                <c:pt idx="394">
                  <c:v>6.0000000000000218E-3</c:v>
                </c:pt>
                <c:pt idx="395">
                  <c:v>7.0000000000000218E-3</c:v>
                </c:pt>
                <c:pt idx="396">
                  <c:v>7.0000000000000218E-3</c:v>
                </c:pt>
                <c:pt idx="397">
                  <c:v>8.0000000000000227E-3</c:v>
                </c:pt>
                <c:pt idx="398">
                  <c:v>9.0000000000000288E-3</c:v>
                </c:pt>
                <c:pt idx="399">
                  <c:v>1.0999999999999999E-2</c:v>
                </c:pt>
                <c:pt idx="400">
                  <c:v>1.2999999999999998E-2</c:v>
                </c:pt>
                <c:pt idx="401">
                  <c:v>1.600000000000007E-2</c:v>
                </c:pt>
                <c:pt idx="402">
                  <c:v>1.8000000000000047E-2</c:v>
                </c:pt>
                <c:pt idx="403">
                  <c:v>2.1000000000000071E-2</c:v>
                </c:pt>
                <c:pt idx="404">
                  <c:v>2.300000000000001E-2</c:v>
                </c:pt>
                <c:pt idx="405">
                  <c:v>2.5000000000000053E-2</c:v>
                </c:pt>
                <c:pt idx="406">
                  <c:v>2.8000000000000011E-2</c:v>
                </c:pt>
                <c:pt idx="407">
                  <c:v>3.2000000000000112E-2</c:v>
                </c:pt>
                <c:pt idx="408">
                  <c:v>3.6000000000000101E-2</c:v>
                </c:pt>
                <c:pt idx="409">
                  <c:v>3.9000000000000097E-2</c:v>
                </c:pt>
                <c:pt idx="410">
                  <c:v>4.0000000000000112E-2</c:v>
                </c:pt>
                <c:pt idx="411">
                  <c:v>4.3000000000000003E-2</c:v>
                </c:pt>
                <c:pt idx="412">
                  <c:v>4.6000000000000013E-2</c:v>
                </c:pt>
                <c:pt idx="413">
                  <c:v>5.1000000000000004E-2</c:v>
                </c:pt>
                <c:pt idx="414">
                  <c:v>5.2000000000000129E-2</c:v>
                </c:pt>
                <c:pt idx="415">
                  <c:v>5.3000000000000033E-2</c:v>
                </c:pt>
                <c:pt idx="416">
                  <c:v>5.6000000000000022E-2</c:v>
                </c:pt>
                <c:pt idx="417">
                  <c:v>5.9000000000000198E-2</c:v>
                </c:pt>
                <c:pt idx="418">
                  <c:v>6.3000000000000014E-2</c:v>
                </c:pt>
                <c:pt idx="419">
                  <c:v>6.6000000000000003E-2</c:v>
                </c:pt>
                <c:pt idx="420">
                  <c:v>6.9000000000000242E-2</c:v>
                </c:pt>
                <c:pt idx="421">
                  <c:v>7.5000000000000205E-2</c:v>
                </c:pt>
                <c:pt idx="422">
                  <c:v>7.9000000000000306E-2</c:v>
                </c:pt>
                <c:pt idx="423">
                  <c:v>8.5000000000000048E-2</c:v>
                </c:pt>
                <c:pt idx="424">
                  <c:v>9.2000000000000026E-2</c:v>
                </c:pt>
                <c:pt idx="425">
                  <c:v>9.7000000000000045E-2</c:v>
                </c:pt>
                <c:pt idx="426">
                  <c:v>0.10199999999999998</c:v>
                </c:pt>
                <c:pt idx="427">
                  <c:v>0.10299999999999998</c:v>
                </c:pt>
                <c:pt idx="428">
                  <c:v>0.10400000000000002</c:v>
                </c:pt>
                <c:pt idx="429">
                  <c:v>0.10600000000000002</c:v>
                </c:pt>
                <c:pt idx="430">
                  <c:v>0.10900000000000012</c:v>
                </c:pt>
                <c:pt idx="431">
                  <c:v>0.11200000000000014</c:v>
                </c:pt>
                <c:pt idx="432">
                  <c:v>0.11500000000000016</c:v>
                </c:pt>
                <c:pt idx="433">
                  <c:v>0.12200000000000009</c:v>
                </c:pt>
                <c:pt idx="434">
                  <c:v>0.129</c:v>
                </c:pt>
                <c:pt idx="435">
                  <c:v>0.13200000000000001</c:v>
                </c:pt>
                <c:pt idx="436">
                  <c:v>0.127</c:v>
                </c:pt>
                <c:pt idx="437">
                  <c:v>0.125</c:v>
                </c:pt>
                <c:pt idx="438">
                  <c:v>0.13400000000000001</c:v>
                </c:pt>
                <c:pt idx="439">
                  <c:v>0.14500000000000021</c:v>
                </c:pt>
                <c:pt idx="440">
                  <c:v>0.14800000000000021</c:v>
                </c:pt>
                <c:pt idx="441">
                  <c:v>0.14200000000000004</c:v>
                </c:pt>
                <c:pt idx="442">
                  <c:v>0.14100000000000001</c:v>
                </c:pt>
                <c:pt idx="443">
                  <c:v>0.14900000000000024</c:v>
                </c:pt>
                <c:pt idx="444">
                  <c:v>0.16100000000000034</c:v>
                </c:pt>
                <c:pt idx="445">
                  <c:v>0.16800000000000043</c:v>
                </c:pt>
                <c:pt idx="446">
                  <c:v>0.17400000000000004</c:v>
                </c:pt>
                <c:pt idx="447">
                  <c:v>0.17500000000000004</c:v>
                </c:pt>
                <c:pt idx="448">
                  <c:v>0.17500000000000004</c:v>
                </c:pt>
                <c:pt idx="449">
                  <c:v>0.17800000000000021</c:v>
                </c:pt>
                <c:pt idx="450">
                  <c:v>0.18500000000000041</c:v>
                </c:pt>
                <c:pt idx="451">
                  <c:v>0.19200000000000034</c:v>
                </c:pt>
                <c:pt idx="452">
                  <c:v>0.19400000000000034</c:v>
                </c:pt>
                <c:pt idx="453">
                  <c:v>0.19300000000000034</c:v>
                </c:pt>
                <c:pt idx="454">
                  <c:v>0.19100000000000031</c:v>
                </c:pt>
                <c:pt idx="455">
                  <c:v>0.19400000000000034</c:v>
                </c:pt>
                <c:pt idx="456">
                  <c:v>0.2</c:v>
                </c:pt>
                <c:pt idx="457">
                  <c:v>0.21600000000000041</c:v>
                </c:pt>
                <c:pt idx="458">
                  <c:v>0.22500000000000034</c:v>
                </c:pt>
                <c:pt idx="459">
                  <c:v>0.22900000000000034</c:v>
                </c:pt>
                <c:pt idx="460">
                  <c:v>0.23600000000000004</c:v>
                </c:pt>
                <c:pt idx="461">
                  <c:v>0.25</c:v>
                </c:pt>
                <c:pt idx="462">
                  <c:v>0.27</c:v>
                </c:pt>
                <c:pt idx="463">
                  <c:v>0.27</c:v>
                </c:pt>
                <c:pt idx="464">
                  <c:v>0.25900000000000001</c:v>
                </c:pt>
                <c:pt idx="465">
                  <c:v>0.24700000000000041</c:v>
                </c:pt>
                <c:pt idx="466">
                  <c:v>0.24200000000000021</c:v>
                </c:pt>
                <c:pt idx="467">
                  <c:v>0.24900000000000044</c:v>
                </c:pt>
                <c:pt idx="468">
                  <c:v>0.254</c:v>
                </c:pt>
                <c:pt idx="469">
                  <c:v>0.253</c:v>
                </c:pt>
                <c:pt idx="470">
                  <c:v>0.24500000000000041</c:v>
                </c:pt>
                <c:pt idx="471">
                  <c:v>0.23400000000000001</c:v>
                </c:pt>
                <c:pt idx="472">
                  <c:v>0.24400000000000024</c:v>
                </c:pt>
                <c:pt idx="473">
                  <c:v>0.26400000000000001</c:v>
                </c:pt>
                <c:pt idx="474">
                  <c:v>0.27400000000000002</c:v>
                </c:pt>
                <c:pt idx="475">
                  <c:v>0.27900000000000008</c:v>
                </c:pt>
                <c:pt idx="476">
                  <c:v>0.27900000000000008</c:v>
                </c:pt>
                <c:pt idx="477">
                  <c:v>0.29000000000000031</c:v>
                </c:pt>
                <c:pt idx="478">
                  <c:v>0.28300000000000008</c:v>
                </c:pt>
                <c:pt idx="479">
                  <c:v>0.27400000000000002</c:v>
                </c:pt>
                <c:pt idx="480">
                  <c:v>0.27100000000000002</c:v>
                </c:pt>
                <c:pt idx="481">
                  <c:v>0.27700000000000002</c:v>
                </c:pt>
                <c:pt idx="482">
                  <c:v>0.29400000000000032</c:v>
                </c:pt>
                <c:pt idx="483">
                  <c:v>0.29900000000000032</c:v>
                </c:pt>
                <c:pt idx="484">
                  <c:v>0.30700000000000038</c:v>
                </c:pt>
                <c:pt idx="485">
                  <c:v>0.30400000000000038</c:v>
                </c:pt>
                <c:pt idx="486">
                  <c:v>0.30800000000000038</c:v>
                </c:pt>
                <c:pt idx="487">
                  <c:v>0.31200000000000094</c:v>
                </c:pt>
                <c:pt idx="488">
                  <c:v>0.31700000000000106</c:v>
                </c:pt>
                <c:pt idx="489">
                  <c:v>0.31800000000000106</c:v>
                </c:pt>
                <c:pt idx="490">
                  <c:v>0.31400000000000095</c:v>
                </c:pt>
                <c:pt idx="491">
                  <c:v>0.31400000000000095</c:v>
                </c:pt>
                <c:pt idx="492">
                  <c:v>0.32700000000000107</c:v>
                </c:pt>
                <c:pt idx="493">
                  <c:v>0.34600000000000097</c:v>
                </c:pt>
                <c:pt idx="494">
                  <c:v>0.36600000000000038</c:v>
                </c:pt>
                <c:pt idx="495">
                  <c:v>0.36900000000000038</c:v>
                </c:pt>
                <c:pt idx="496">
                  <c:v>0.37300000000000094</c:v>
                </c:pt>
                <c:pt idx="497">
                  <c:v>0.37900000000000106</c:v>
                </c:pt>
                <c:pt idx="498">
                  <c:v>0.37800000000000095</c:v>
                </c:pt>
                <c:pt idx="499">
                  <c:v>0.37400000000000094</c:v>
                </c:pt>
                <c:pt idx="500">
                  <c:v>0.35300000000000031</c:v>
                </c:pt>
                <c:pt idx="501">
                  <c:v>0.35600000000000032</c:v>
                </c:pt>
                <c:pt idx="502">
                  <c:v>0.37300000000000094</c:v>
                </c:pt>
                <c:pt idx="503">
                  <c:v>0.38600000000000106</c:v>
                </c:pt>
                <c:pt idx="504">
                  <c:v>0.37600000000000094</c:v>
                </c:pt>
                <c:pt idx="505">
                  <c:v>0.35900000000000032</c:v>
                </c:pt>
                <c:pt idx="506">
                  <c:v>0.35100000000000031</c:v>
                </c:pt>
                <c:pt idx="507">
                  <c:v>0.37800000000000095</c:v>
                </c:pt>
                <c:pt idx="508">
                  <c:v>0.42700000000000032</c:v>
                </c:pt>
                <c:pt idx="509">
                  <c:v>0.47300000000000031</c:v>
                </c:pt>
                <c:pt idx="510">
                  <c:v>0.48000000000000032</c:v>
                </c:pt>
                <c:pt idx="511">
                  <c:v>0.46200000000000002</c:v>
                </c:pt>
                <c:pt idx="512">
                  <c:v>0.44900000000000062</c:v>
                </c:pt>
                <c:pt idx="513">
                  <c:v>0.43000000000000038</c:v>
                </c:pt>
                <c:pt idx="514">
                  <c:v>0.41400000000000031</c:v>
                </c:pt>
                <c:pt idx="515">
                  <c:v>0.41300000000000031</c:v>
                </c:pt>
                <c:pt idx="516">
                  <c:v>0.44200000000000061</c:v>
                </c:pt>
                <c:pt idx="517">
                  <c:v>0.45800000000000002</c:v>
                </c:pt>
                <c:pt idx="518">
                  <c:v>0.45800000000000002</c:v>
                </c:pt>
                <c:pt idx="519">
                  <c:v>0.44200000000000061</c:v>
                </c:pt>
                <c:pt idx="520">
                  <c:v>0.42900000000000038</c:v>
                </c:pt>
                <c:pt idx="521">
                  <c:v>0.42000000000000032</c:v>
                </c:pt>
                <c:pt idx="522">
                  <c:v>0.42300000000000032</c:v>
                </c:pt>
                <c:pt idx="523">
                  <c:v>0.42700000000000032</c:v>
                </c:pt>
                <c:pt idx="524">
                  <c:v>0.43000000000000038</c:v>
                </c:pt>
                <c:pt idx="525">
                  <c:v>0.46</c:v>
                </c:pt>
                <c:pt idx="526">
                  <c:v>0.48200000000000032</c:v>
                </c:pt>
                <c:pt idx="527">
                  <c:v>0.501</c:v>
                </c:pt>
                <c:pt idx="528">
                  <c:v>0.47800000000000031</c:v>
                </c:pt>
                <c:pt idx="529">
                  <c:v>0.47500000000000031</c:v>
                </c:pt>
                <c:pt idx="530">
                  <c:v>0.47100000000000031</c:v>
                </c:pt>
                <c:pt idx="531">
                  <c:v>0.47200000000000031</c:v>
                </c:pt>
                <c:pt idx="532">
                  <c:v>0.47500000000000031</c:v>
                </c:pt>
                <c:pt idx="533">
                  <c:v>0.48600000000000032</c:v>
                </c:pt>
                <c:pt idx="534">
                  <c:v>0.51700000000000002</c:v>
                </c:pt>
                <c:pt idx="535">
                  <c:v>0.53600000000000003</c:v>
                </c:pt>
                <c:pt idx="536">
                  <c:v>0.53800000000000003</c:v>
                </c:pt>
                <c:pt idx="537">
                  <c:v>0.50700000000000001</c:v>
                </c:pt>
                <c:pt idx="538">
                  <c:v>0.47300000000000031</c:v>
                </c:pt>
                <c:pt idx="539">
                  <c:v>0.46400000000000002</c:v>
                </c:pt>
                <c:pt idx="540">
                  <c:v>0.47700000000000031</c:v>
                </c:pt>
                <c:pt idx="541">
                  <c:v>0.49400000000000038</c:v>
                </c:pt>
                <c:pt idx="542">
                  <c:v>0.51</c:v>
                </c:pt>
                <c:pt idx="543">
                  <c:v>0.52100000000000002</c:v>
                </c:pt>
                <c:pt idx="544">
                  <c:v>0.51</c:v>
                </c:pt>
                <c:pt idx="545">
                  <c:v>0.48500000000000032</c:v>
                </c:pt>
                <c:pt idx="546">
                  <c:v>0.47600000000000031</c:v>
                </c:pt>
                <c:pt idx="547">
                  <c:v>0.49500000000000038</c:v>
                </c:pt>
                <c:pt idx="548">
                  <c:v>0.51800000000000002</c:v>
                </c:pt>
                <c:pt idx="549">
                  <c:v>0.51400000000000001</c:v>
                </c:pt>
                <c:pt idx="550">
                  <c:v>0.504</c:v>
                </c:pt>
                <c:pt idx="551">
                  <c:v>0.49000000000000032</c:v>
                </c:pt>
                <c:pt idx="552">
                  <c:v>0.48900000000000032</c:v>
                </c:pt>
                <c:pt idx="553">
                  <c:v>0.49900000000000094</c:v>
                </c:pt>
                <c:pt idx="554">
                  <c:v>0.50700000000000001</c:v>
                </c:pt>
                <c:pt idx="555">
                  <c:v>0.52400000000000002</c:v>
                </c:pt>
                <c:pt idx="556">
                  <c:v>0.53600000000000003</c:v>
                </c:pt>
                <c:pt idx="557">
                  <c:v>0.54300000000000004</c:v>
                </c:pt>
                <c:pt idx="558">
                  <c:v>0.51800000000000002</c:v>
                </c:pt>
                <c:pt idx="559">
                  <c:v>0.48700000000000032</c:v>
                </c:pt>
                <c:pt idx="560">
                  <c:v>0.48500000000000032</c:v>
                </c:pt>
                <c:pt idx="561">
                  <c:v>0.52900000000000003</c:v>
                </c:pt>
                <c:pt idx="562">
                  <c:v>0.55100000000000005</c:v>
                </c:pt>
                <c:pt idx="563">
                  <c:v>0.55000000000000004</c:v>
                </c:pt>
                <c:pt idx="564">
                  <c:v>0.54300000000000004</c:v>
                </c:pt>
                <c:pt idx="565">
                  <c:v>0.55800000000000005</c:v>
                </c:pt>
                <c:pt idx="566">
                  <c:v>0.55500000000000005</c:v>
                </c:pt>
                <c:pt idx="567">
                  <c:v>0.52600000000000002</c:v>
                </c:pt>
                <c:pt idx="568">
                  <c:v>0.50900000000000001</c:v>
                </c:pt>
                <c:pt idx="569">
                  <c:v>0.53500000000000003</c:v>
                </c:pt>
                <c:pt idx="570">
                  <c:v>0.55100000000000005</c:v>
                </c:pt>
                <c:pt idx="571">
                  <c:v>0.54900000000000004</c:v>
                </c:pt>
                <c:pt idx="572">
                  <c:v>0.53200000000000003</c:v>
                </c:pt>
                <c:pt idx="573">
                  <c:v>0.54300000000000004</c:v>
                </c:pt>
                <c:pt idx="574">
                  <c:v>0.56299999999999994</c:v>
                </c:pt>
                <c:pt idx="575">
                  <c:v>0.56299999999999994</c:v>
                </c:pt>
                <c:pt idx="576">
                  <c:v>0.56000000000000005</c:v>
                </c:pt>
                <c:pt idx="577">
                  <c:v>0.55600000000000005</c:v>
                </c:pt>
                <c:pt idx="578">
                  <c:v>0.59200000000000064</c:v>
                </c:pt>
                <c:pt idx="579">
                  <c:v>0.61700000000000188</c:v>
                </c:pt>
                <c:pt idx="580">
                  <c:v>0.63400000000000212</c:v>
                </c:pt>
                <c:pt idx="581">
                  <c:v>0.61800000000000188</c:v>
                </c:pt>
                <c:pt idx="582">
                  <c:v>0.60100000000000064</c:v>
                </c:pt>
                <c:pt idx="583">
                  <c:v>0.59000000000000064</c:v>
                </c:pt>
                <c:pt idx="584">
                  <c:v>0.57900000000000063</c:v>
                </c:pt>
                <c:pt idx="585">
                  <c:v>0.59100000000000064</c:v>
                </c:pt>
                <c:pt idx="586">
                  <c:v>0.58300000000000063</c:v>
                </c:pt>
                <c:pt idx="587">
                  <c:v>0.57600000000000062</c:v>
                </c:pt>
                <c:pt idx="588">
                  <c:v>0.57199999999999995</c:v>
                </c:pt>
                <c:pt idx="589">
                  <c:v>0.56499999999999995</c:v>
                </c:pt>
                <c:pt idx="590">
                  <c:v>0.58200000000000063</c:v>
                </c:pt>
                <c:pt idx="591">
                  <c:v>0.56999999999999995</c:v>
                </c:pt>
                <c:pt idx="592">
                  <c:v>0.57900000000000063</c:v>
                </c:pt>
                <c:pt idx="593">
                  <c:v>0.57199999999999995</c:v>
                </c:pt>
                <c:pt idx="594">
                  <c:v>0.58200000000000063</c:v>
                </c:pt>
                <c:pt idx="595">
                  <c:v>0.61400000000000188</c:v>
                </c:pt>
                <c:pt idx="596">
                  <c:v>0.65900000000000236</c:v>
                </c:pt>
                <c:pt idx="597">
                  <c:v>0.68700000000000183</c:v>
                </c:pt>
                <c:pt idx="598">
                  <c:v>0.70300000000000062</c:v>
                </c:pt>
                <c:pt idx="599">
                  <c:v>0.68200000000000172</c:v>
                </c:pt>
                <c:pt idx="600">
                  <c:v>0.63800000000000212</c:v>
                </c:pt>
                <c:pt idx="601">
                  <c:v>0.60500000000000065</c:v>
                </c:pt>
                <c:pt idx="602">
                  <c:v>0.60800000000000065</c:v>
                </c:pt>
                <c:pt idx="603">
                  <c:v>0.63800000000000212</c:v>
                </c:pt>
                <c:pt idx="604">
                  <c:v>0.67000000000000248</c:v>
                </c:pt>
                <c:pt idx="605">
                  <c:v>0.66700000000000248</c:v>
                </c:pt>
                <c:pt idx="606">
                  <c:v>0.66700000000000248</c:v>
                </c:pt>
                <c:pt idx="607">
                  <c:v>0.66400000000000248</c:v>
                </c:pt>
                <c:pt idx="608">
                  <c:v>0.68500000000000172</c:v>
                </c:pt>
                <c:pt idx="609">
                  <c:v>0.70100000000000062</c:v>
                </c:pt>
                <c:pt idx="610">
                  <c:v>0.71000000000000063</c:v>
                </c:pt>
                <c:pt idx="611">
                  <c:v>0.69800000000000184</c:v>
                </c:pt>
                <c:pt idx="612">
                  <c:v>0.70500000000000063</c:v>
                </c:pt>
                <c:pt idx="613">
                  <c:v>0.69000000000000195</c:v>
                </c:pt>
                <c:pt idx="614">
                  <c:v>0.68400000000000172</c:v>
                </c:pt>
                <c:pt idx="615">
                  <c:v>0.68400000000000172</c:v>
                </c:pt>
                <c:pt idx="616">
                  <c:v>0.69700000000000184</c:v>
                </c:pt>
                <c:pt idx="617">
                  <c:v>0.70400000000000063</c:v>
                </c:pt>
                <c:pt idx="618">
                  <c:v>0.67300000000000249</c:v>
                </c:pt>
                <c:pt idx="619">
                  <c:v>0.63600000000000212</c:v>
                </c:pt>
                <c:pt idx="620">
                  <c:v>0.60500000000000065</c:v>
                </c:pt>
                <c:pt idx="621">
                  <c:v>0.61500000000000188</c:v>
                </c:pt>
                <c:pt idx="622">
                  <c:v>0.64100000000000212</c:v>
                </c:pt>
                <c:pt idx="623">
                  <c:v>0.65600000000000236</c:v>
                </c:pt>
                <c:pt idx="624">
                  <c:v>0.65400000000000236</c:v>
                </c:pt>
                <c:pt idx="625">
                  <c:v>0.64400000000000213</c:v>
                </c:pt>
                <c:pt idx="626">
                  <c:v>0.66800000000000248</c:v>
                </c:pt>
                <c:pt idx="627">
                  <c:v>0.68600000000000172</c:v>
                </c:pt>
                <c:pt idx="628">
                  <c:v>0.6790000000000026</c:v>
                </c:pt>
                <c:pt idx="629">
                  <c:v>0.64800000000000213</c:v>
                </c:pt>
                <c:pt idx="630">
                  <c:v>0.625000000000002</c:v>
                </c:pt>
                <c:pt idx="631">
                  <c:v>0.64600000000000213</c:v>
                </c:pt>
                <c:pt idx="632">
                  <c:v>0.64900000000000213</c:v>
                </c:pt>
                <c:pt idx="633">
                  <c:v>0.63000000000000211</c:v>
                </c:pt>
                <c:pt idx="634">
                  <c:v>0.58400000000000063</c:v>
                </c:pt>
                <c:pt idx="635">
                  <c:v>0.56000000000000005</c:v>
                </c:pt>
                <c:pt idx="636">
                  <c:v>0.57199999999999995</c:v>
                </c:pt>
                <c:pt idx="637">
                  <c:v>0.59900000000000064</c:v>
                </c:pt>
                <c:pt idx="638">
                  <c:v>0.63400000000000212</c:v>
                </c:pt>
                <c:pt idx="639">
                  <c:v>0.64000000000000212</c:v>
                </c:pt>
                <c:pt idx="640">
                  <c:v>0.63600000000000212</c:v>
                </c:pt>
                <c:pt idx="641">
                  <c:v>0.64800000000000213</c:v>
                </c:pt>
                <c:pt idx="642">
                  <c:v>0.66200000000000236</c:v>
                </c:pt>
                <c:pt idx="643">
                  <c:v>0.67200000000000248</c:v>
                </c:pt>
                <c:pt idx="644">
                  <c:v>0.66800000000000248</c:v>
                </c:pt>
                <c:pt idx="645">
                  <c:v>0.69700000000000184</c:v>
                </c:pt>
                <c:pt idx="646">
                  <c:v>0.72000000000000064</c:v>
                </c:pt>
                <c:pt idx="647">
                  <c:v>0.73900000000000188</c:v>
                </c:pt>
                <c:pt idx="648">
                  <c:v>0.73800000000000165</c:v>
                </c:pt>
                <c:pt idx="649">
                  <c:v>0.75500000000000211</c:v>
                </c:pt>
                <c:pt idx="650">
                  <c:v>0.78200000000000003</c:v>
                </c:pt>
                <c:pt idx="651">
                  <c:v>0.75600000000000211</c:v>
                </c:pt>
                <c:pt idx="652">
                  <c:v>0.71400000000000063</c:v>
                </c:pt>
                <c:pt idx="653">
                  <c:v>0.68100000000000172</c:v>
                </c:pt>
                <c:pt idx="654">
                  <c:v>0.69200000000000184</c:v>
                </c:pt>
                <c:pt idx="655">
                  <c:v>0.70000000000000062</c:v>
                </c:pt>
                <c:pt idx="656">
                  <c:v>0.70200000000000062</c:v>
                </c:pt>
                <c:pt idx="657">
                  <c:v>0.71300000000000063</c:v>
                </c:pt>
                <c:pt idx="658">
                  <c:v>0.72000000000000064</c:v>
                </c:pt>
                <c:pt idx="659">
                  <c:v>0.69800000000000184</c:v>
                </c:pt>
                <c:pt idx="660">
                  <c:v>0.68500000000000172</c:v>
                </c:pt>
                <c:pt idx="661">
                  <c:v>0.68400000000000172</c:v>
                </c:pt>
                <c:pt idx="662">
                  <c:v>0.69800000000000184</c:v>
                </c:pt>
                <c:pt idx="663">
                  <c:v>0.68800000000000183</c:v>
                </c:pt>
                <c:pt idx="664">
                  <c:v>0.68600000000000172</c:v>
                </c:pt>
                <c:pt idx="665">
                  <c:v>0.69900000000000184</c:v>
                </c:pt>
                <c:pt idx="666">
                  <c:v>0.71300000000000063</c:v>
                </c:pt>
                <c:pt idx="667">
                  <c:v>0.68700000000000183</c:v>
                </c:pt>
                <c:pt idx="668">
                  <c:v>0.65400000000000236</c:v>
                </c:pt>
                <c:pt idx="669">
                  <c:v>0.62700000000000211</c:v>
                </c:pt>
                <c:pt idx="670">
                  <c:v>0.65200000000000236</c:v>
                </c:pt>
                <c:pt idx="671">
                  <c:v>0.70800000000000063</c:v>
                </c:pt>
                <c:pt idx="672">
                  <c:v>0.77100000000000102</c:v>
                </c:pt>
                <c:pt idx="673">
                  <c:v>0.80800000000000005</c:v>
                </c:pt>
                <c:pt idx="674">
                  <c:v>0.79400000000000004</c:v>
                </c:pt>
                <c:pt idx="675">
                  <c:v>0.79</c:v>
                </c:pt>
                <c:pt idx="676">
                  <c:v>0.79500000000000004</c:v>
                </c:pt>
                <c:pt idx="677">
                  <c:v>0.79800000000000004</c:v>
                </c:pt>
                <c:pt idx="678">
                  <c:v>0.77900000000000102</c:v>
                </c:pt>
                <c:pt idx="679">
                  <c:v>0.78800000000000003</c:v>
                </c:pt>
                <c:pt idx="680">
                  <c:v>0.80300000000000005</c:v>
                </c:pt>
                <c:pt idx="681">
                  <c:v>0.80800000000000005</c:v>
                </c:pt>
                <c:pt idx="682">
                  <c:v>0.77800000000000102</c:v>
                </c:pt>
                <c:pt idx="683">
                  <c:v>0.73000000000000065</c:v>
                </c:pt>
                <c:pt idx="684">
                  <c:v>0.72000000000000064</c:v>
                </c:pt>
                <c:pt idx="685">
                  <c:v>0.75400000000000211</c:v>
                </c:pt>
                <c:pt idx="686">
                  <c:v>0.81499999999999995</c:v>
                </c:pt>
                <c:pt idx="687">
                  <c:v>0.81299999999999994</c:v>
                </c:pt>
                <c:pt idx="688">
                  <c:v>0.76900000000000213</c:v>
                </c:pt>
                <c:pt idx="689">
                  <c:v>0.73300000000000065</c:v>
                </c:pt>
                <c:pt idx="690">
                  <c:v>0.73500000000000065</c:v>
                </c:pt>
                <c:pt idx="691">
                  <c:v>0.74100000000000188</c:v>
                </c:pt>
                <c:pt idx="692">
                  <c:v>0.74200000000000188</c:v>
                </c:pt>
                <c:pt idx="693">
                  <c:v>0.75700000000000212</c:v>
                </c:pt>
                <c:pt idx="694">
                  <c:v>0.76400000000000212</c:v>
                </c:pt>
                <c:pt idx="695">
                  <c:v>0.75400000000000211</c:v>
                </c:pt>
                <c:pt idx="696">
                  <c:v>0.75200000000000211</c:v>
                </c:pt>
                <c:pt idx="697">
                  <c:v>0.78</c:v>
                </c:pt>
                <c:pt idx="698">
                  <c:v>0.83100000000000063</c:v>
                </c:pt>
                <c:pt idx="699">
                  <c:v>0.84200000000000064</c:v>
                </c:pt>
                <c:pt idx="700">
                  <c:v>0.83400000000000063</c:v>
                </c:pt>
                <c:pt idx="701">
                  <c:v>0.81499999999999995</c:v>
                </c:pt>
                <c:pt idx="702">
                  <c:v>0.78</c:v>
                </c:pt>
                <c:pt idx="703">
                  <c:v>0.72600000000000064</c:v>
                </c:pt>
                <c:pt idx="704">
                  <c:v>0.69700000000000184</c:v>
                </c:pt>
                <c:pt idx="705">
                  <c:v>0.70900000000000063</c:v>
                </c:pt>
                <c:pt idx="706">
                  <c:v>0.72600000000000064</c:v>
                </c:pt>
                <c:pt idx="707">
                  <c:v>0.70700000000000063</c:v>
                </c:pt>
                <c:pt idx="708">
                  <c:v>0.67300000000000249</c:v>
                </c:pt>
                <c:pt idx="709">
                  <c:v>0.68000000000000171</c:v>
                </c:pt>
                <c:pt idx="710">
                  <c:v>0.72400000000000064</c:v>
                </c:pt>
                <c:pt idx="711">
                  <c:v>0.77400000000000102</c:v>
                </c:pt>
                <c:pt idx="712">
                  <c:v>0.80200000000000005</c:v>
                </c:pt>
                <c:pt idx="713">
                  <c:v>0.81</c:v>
                </c:pt>
                <c:pt idx="714">
                  <c:v>0.80900000000000005</c:v>
                </c:pt>
                <c:pt idx="715">
                  <c:v>0.79700000000000004</c:v>
                </c:pt>
                <c:pt idx="716">
                  <c:v>0.78600000000000003</c:v>
                </c:pt>
                <c:pt idx="717">
                  <c:v>0.78</c:v>
                </c:pt>
                <c:pt idx="718">
                  <c:v>0.75900000000000212</c:v>
                </c:pt>
                <c:pt idx="719">
                  <c:v>0.73200000000000065</c:v>
                </c:pt>
                <c:pt idx="720">
                  <c:v>0.73400000000000065</c:v>
                </c:pt>
                <c:pt idx="721">
                  <c:v>0.76500000000000212</c:v>
                </c:pt>
                <c:pt idx="722">
                  <c:v>0.80800000000000005</c:v>
                </c:pt>
                <c:pt idx="723">
                  <c:v>0.84300000000000064</c:v>
                </c:pt>
                <c:pt idx="724">
                  <c:v>0.86500000000000188</c:v>
                </c:pt>
                <c:pt idx="725">
                  <c:v>0.85300000000000065</c:v>
                </c:pt>
                <c:pt idx="726">
                  <c:v>0.81899999999999995</c:v>
                </c:pt>
                <c:pt idx="727">
                  <c:v>0.82000000000000062</c:v>
                </c:pt>
                <c:pt idx="728">
                  <c:v>0.87700000000000211</c:v>
                </c:pt>
                <c:pt idx="729">
                  <c:v>0.95800000000000063</c:v>
                </c:pt>
                <c:pt idx="730">
                  <c:v>1</c:v>
                </c:pt>
                <c:pt idx="731">
                  <c:v>0.96400000000000063</c:v>
                </c:pt>
                <c:pt idx="732">
                  <c:v>0.88200000000000123</c:v>
                </c:pt>
                <c:pt idx="733">
                  <c:v>0.79600000000000004</c:v>
                </c:pt>
                <c:pt idx="734">
                  <c:v>0.74900000000000189</c:v>
                </c:pt>
                <c:pt idx="735">
                  <c:v>0.74900000000000189</c:v>
                </c:pt>
                <c:pt idx="736">
                  <c:v>0.76800000000000213</c:v>
                </c:pt>
                <c:pt idx="737">
                  <c:v>0.79600000000000004</c:v>
                </c:pt>
                <c:pt idx="738">
                  <c:v>0.81499999999999995</c:v>
                </c:pt>
                <c:pt idx="739">
                  <c:v>0.82000000000000062</c:v>
                </c:pt>
                <c:pt idx="740">
                  <c:v>0.83300000000000063</c:v>
                </c:pt>
                <c:pt idx="741">
                  <c:v>0.84800000000000064</c:v>
                </c:pt>
                <c:pt idx="742">
                  <c:v>0.83300000000000063</c:v>
                </c:pt>
                <c:pt idx="743">
                  <c:v>0.81</c:v>
                </c:pt>
                <c:pt idx="744">
                  <c:v>0.75100000000000211</c:v>
                </c:pt>
                <c:pt idx="745">
                  <c:v>0.70800000000000063</c:v>
                </c:pt>
                <c:pt idx="746">
                  <c:v>0.70800000000000063</c:v>
                </c:pt>
                <c:pt idx="747">
                  <c:v>0.75400000000000211</c:v>
                </c:pt>
                <c:pt idx="748">
                  <c:v>0.80100000000000005</c:v>
                </c:pt>
                <c:pt idx="749">
                  <c:v>0.80200000000000005</c:v>
                </c:pt>
                <c:pt idx="750">
                  <c:v>0.79700000000000004</c:v>
                </c:pt>
                <c:pt idx="751">
                  <c:v>0.79700000000000004</c:v>
                </c:pt>
                <c:pt idx="752">
                  <c:v>0.80500000000000005</c:v>
                </c:pt>
                <c:pt idx="753">
                  <c:v>0.80200000000000005</c:v>
                </c:pt>
                <c:pt idx="754">
                  <c:v>0.81</c:v>
                </c:pt>
                <c:pt idx="755">
                  <c:v>0.81599999999999995</c:v>
                </c:pt>
                <c:pt idx="756">
                  <c:v>0.82600000000000062</c:v>
                </c:pt>
                <c:pt idx="757">
                  <c:v>0.83400000000000063</c:v>
                </c:pt>
                <c:pt idx="758">
                  <c:v>0.84600000000000064</c:v>
                </c:pt>
                <c:pt idx="759">
                  <c:v>0.84100000000000064</c:v>
                </c:pt>
                <c:pt idx="760">
                  <c:v>0.82299999999999995</c:v>
                </c:pt>
                <c:pt idx="761">
                  <c:v>0.80400000000000005</c:v>
                </c:pt>
                <c:pt idx="762">
                  <c:v>0.82199999999999995</c:v>
                </c:pt>
                <c:pt idx="763">
                  <c:v>0.88700000000000123</c:v>
                </c:pt>
                <c:pt idx="764">
                  <c:v>0.94099999999999995</c:v>
                </c:pt>
                <c:pt idx="765">
                  <c:v>0.97300000000000053</c:v>
                </c:pt>
                <c:pt idx="766">
                  <c:v>0.96700000000000064</c:v>
                </c:pt>
                <c:pt idx="767">
                  <c:v>0.93500000000000005</c:v>
                </c:pt>
                <c:pt idx="768">
                  <c:v>0.87600000000000211</c:v>
                </c:pt>
                <c:pt idx="769">
                  <c:v>0.80200000000000005</c:v>
                </c:pt>
                <c:pt idx="770">
                  <c:v>0.75200000000000211</c:v>
                </c:pt>
                <c:pt idx="771">
                  <c:v>0.77000000000000102</c:v>
                </c:pt>
                <c:pt idx="772">
                  <c:v>0.82700000000000062</c:v>
                </c:pt>
                <c:pt idx="773">
                  <c:v>0.88800000000000123</c:v>
                </c:pt>
                <c:pt idx="774">
                  <c:v>0.91</c:v>
                </c:pt>
                <c:pt idx="775">
                  <c:v>0.89500000000000124</c:v>
                </c:pt>
                <c:pt idx="776">
                  <c:v>0.9</c:v>
                </c:pt>
                <c:pt idx="777">
                  <c:v>0.88400000000000123</c:v>
                </c:pt>
                <c:pt idx="778">
                  <c:v>0.87800000000000211</c:v>
                </c:pt>
                <c:pt idx="779">
                  <c:v>0.85800000000000065</c:v>
                </c:pt>
                <c:pt idx="780">
                  <c:v>0.84200000000000064</c:v>
                </c:pt>
                <c:pt idx="781">
                  <c:v>0.84200000000000064</c:v>
                </c:pt>
                <c:pt idx="782">
                  <c:v>0.83400000000000063</c:v>
                </c:pt>
                <c:pt idx="783">
                  <c:v>0.82500000000000062</c:v>
                </c:pt>
                <c:pt idx="784">
                  <c:v>0.79900000000000004</c:v>
                </c:pt>
                <c:pt idx="785">
                  <c:v>0.77000000000000102</c:v>
                </c:pt>
                <c:pt idx="786">
                  <c:v>0.77000000000000102</c:v>
                </c:pt>
                <c:pt idx="787">
                  <c:v>0.80600000000000005</c:v>
                </c:pt>
                <c:pt idx="788">
                  <c:v>0.86300000000000165</c:v>
                </c:pt>
                <c:pt idx="789">
                  <c:v>0.88500000000000123</c:v>
                </c:pt>
                <c:pt idx="790">
                  <c:v>0.89500000000000124</c:v>
                </c:pt>
                <c:pt idx="791">
                  <c:v>0.89200000000000124</c:v>
                </c:pt>
                <c:pt idx="792">
                  <c:v>0.88300000000000123</c:v>
                </c:pt>
                <c:pt idx="793">
                  <c:v>0.87400000000000189</c:v>
                </c:pt>
                <c:pt idx="794">
                  <c:v>0.85200000000000065</c:v>
                </c:pt>
                <c:pt idx="795">
                  <c:v>0.83100000000000063</c:v>
                </c:pt>
                <c:pt idx="796">
                  <c:v>0.8</c:v>
                </c:pt>
                <c:pt idx="797">
                  <c:v>0.78400000000000003</c:v>
                </c:pt>
                <c:pt idx="798">
                  <c:v>0.82299999999999995</c:v>
                </c:pt>
                <c:pt idx="799">
                  <c:v>0.85300000000000065</c:v>
                </c:pt>
                <c:pt idx="800">
                  <c:v>0.86200000000000065</c:v>
                </c:pt>
                <c:pt idx="801">
                  <c:v>0.86100000000000065</c:v>
                </c:pt>
                <c:pt idx="802">
                  <c:v>0.86700000000000188</c:v>
                </c:pt>
                <c:pt idx="803">
                  <c:v>0.87600000000000211</c:v>
                </c:pt>
                <c:pt idx="804">
                  <c:v>0.85500000000000065</c:v>
                </c:pt>
                <c:pt idx="805">
                  <c:v>0.86200000000000065</c:v>
                </c:pt>
                <c:pt idx="806">
                  <c:v>0.88000000000000123</c:v>
                </c:pt>
                <c:pt idx="807">
                  <c:v>0.88300000000000123</c:v>
                </c:pt>
                <c:pt idx="808">
                  <c:v>0.83600000000000063</c:v>
                </c:pt>
                <c:pt idx="809">
                  <c:v>0.79600000000000004</c:v>
                </c:pt>
                <c:pt idx="810">
                  <c:v>0.79300000000000004</c:v>
                </c:pt>
                <c:pt idx="811">
                  <c:v>0.81100000000000005</c:v>
                </c:pt>
                <c:pt idx="812">
                  <c:v>0.82399999999999995</c:v>
                </c:pt>
                <c:pt idx="813">
                  <c:v>0.84400000000000064</c:v>
                </c:pt>
                <c:pt idx="814">
                  <c:v>0.86300000000000165</c:v>
                </c:pt>
                <c:pt idx="815">
                  <c:v>0.86200000000000065</c:v>
                </c:pt>
                <c:pt idx="816">
                  <c:v>0.83100000000000063</c:v>
                </c:pt>
                <c:pt idx="817">
                  <c:v>0.81499999999999995</c:v>
                </c:pt>
                <c:pt idx="818">
                  <c:v>0.81399999999999995</c:v>
                </c:pt>
                <c:pt idx="819">
                  <c:v>0.82399999999999995</c:v>
                </c:pt>
                <c:pt idx="820">
                  <c:v>0.80500000000000005</c:v>
                </c:pt>
                <c:pt idx="821">
                  <c:v>0.78800000000000003</c:v>
                </c:pt>
                <c:pt idx="822">
                  <c:v>0.78600000000000003</c:v>
                </c:pt>
                <c:pt idx="823">
                  <c:v>0.80500000000000005</c:v>
                </c:pt>
                <c:pt idx="824">
                  <c:v>0.82500000000000062</c:v>
                </c:pt>
                <c:pt idx="825">
                  <c:v>0.81399999999999995</c:v>
                </c:pt>
                <c:pt idx="826">
                  <c:v>0.81399999999999995</c:v>
                </c:pt>
                <c:pt idx="827">
                  <c:v>0.83900000000000063</c:v>
                </c:pt>
                <c:pt idx="828">
                  <c:v>0.88300000000000123</c:v>
                </c:pt>
                <c:pt idx="829">
                  <c:v>0.90100000000000002</c:v>
                </c:pt>
                <c:pt idx="830">
                  <c:v>0.90600000000000003</c:v>
                </c:pt>
                <c:pt idx="831">
                  <c:v>0.88700000000000123</c:v>
                </c:pt>
                <c:pt idx="832">
                  <c:v>0.85600000000000065</c:v>
                </c:pt>
                <c:pt idx="833">
                  <c:v>0.81499999999999995</c:v>
                </c:pt>
                <c:pt idx="834">
                  <c:v>0.80400000000000005</c:v>
                </c:pt>
                <c:pt idx="835">
                  <c:v>0.81200000000000061</c:v>
                </c:pt>
                <c:pt idx="836">
                  <c:v>0.85300000000000065</c:v>
                </c:pt>
                <c:pt idx="837">
                  <c:v>0.91400000000000003</c:v>
                </c:pt>
                <c:pt idx="838">
                  <c:v>0.96400000000000063</c:v>
                </c:pt>
                <c:pt idx="839">
                  <c:v>0.95600000000000063</c:v>
                </c:pt>
                <c:pt idx="840">
                  <c:v>0.90400000000000003</c:v>
                </c:pt>
                <c:pt idx="841">
                  <c:v>0.86400000000000188</c:v>
                </c:pt>
                <c:pt idx="842">
                  <c:v>0.84500000000000064</c:v>
                </c:pt>
                <c:pt idx="843">
                  <c:v>0.82600000000000062</c:v>
                </c:pt>
                <c:pt idx="844">
                  <c:v>0.8</c:v>
                </c:pt>
                <c:pt idx="845">
                  <c:v>0.76600000000000212</c:v>
                </c:pt>
                <c:pt idx="846">
                  <c:v>0.77200000000000102</c:v>
                </c:pt>
                <c:pt idx="847">
                  <c:v>0.79900000000000004</c:v>
                </c:pt>
                <c:pt idx="848">
                  <c:v>0.85800000000000065</c:v>
                </c:pt>
                <c:pt idx="849">
                  <c:v>0.86800000000000188</c:v>
                </c:pt>
                <c:pt idx="850">
                  <c:v>0.84800000000000064</c:v>
                </c:pt>
                <c:pt idx="851">
                  <c:v>0.81200000000000061</c:v>
                </c:pt>
                <c:pt idx="852">
                  <c:v>0.78700000000000003</c:v>
                </c:pt>
                <c:pt idx="853">
                  <c:v>0.78100000000000003</c:v>
                </c:pt>
                <c:pt idx="854">
                  <c:v>0.77500000000000102</c:v>
                </c:pt>
                <c:pt idx="855">
                  <c:v>0.78200000000000003</c:v>
                </c:pt>
                <c:pt idx="856">
                  <c:v>0.78600000000000003</c:v>
                </c:pt>
                <c:pt idx="857">
                  <c:v>0.77700000000000102</c:v>
                </c:pt>
                <c:pt idx="858">
                  <c:v>0.74400000000000188</c:v>
                </c:pt>
                <c:pt idx="859">
                  <c:v>0.72200000000000064</c:v>
                </c:pt>
                <c:pt idx="860">
                  <c:v>0.74000000000000188</c:v>
                </c:pt>
                <c:pt idx="861">
                  <c:v>0.77600000000000102</c:v>
                </c:pt>
                <c:pt idx="862">
                  <c:v>0.80800000000000005</c:v>
                </c:pt>
                <c:pt idx="863">
                  <c:v>0.82000000000000062</c:v>
                </c:pt>
                <c:pt idx="864">
                  <c:v>0.83000000000000063</c:v>
                </c:pt>
                <c:pt idx="865">
                  <c:v>0.83700000000000063</c:v>
                </c:pt>
                <c:pt idx="866">
                  <c:v>0.83400000000000063</c:v>
                </c:pt>
                <c:pt idx="867">
                  <c:v>0.81399999999999995</c:v>
                </c:pt>
                <c:pt idx="868">
                  <c:v>0.77500000000000102</c:v>
                </c:pt>
                <c:pt idx="869">
                  <c:v>0.72700000000000065</c:v>
                </c:pt>
                <c:pt idx="870">
                  <c:v>0.71900000000000064</c:v>
                </c:pt>
                <c:pt idx="871">
                  <c:v>0.70600000000000063</c:v>
                </c:pt>
                <c:pt idx="872">
                  <c:v>0.72600000000000064</c:v>
                </c:pt>
                <c:pt idx="873">
                  <c:v>0.74800000000000189</c:v>
                </c:pt>
                <c:pt idx="874">
                  <c:v>0.80600000000000005</c:v>
                </c:pt>
                <c:pt idx="875">
                  <c:v>0.83800000000000063</c:v>
                </c:pt>
                <c:pt idx="876">
                  <c:v>0.83300000000000063</c:v>
                </c:pt>
                <c:pt idx="877">
                  <c:v>0.81200000000000061</c:v>
                </c:pt>
                <c:pt idx="878">
                  <c:v>0.78800000000000003</c:v>
                </c:pt>
                <c:pt idx="879">
                  <c:v>0.80400000000000005</c:v>
                </c:pt>
                <c:pt idx="880">
                  <c:v>0.83100000000000063</c:v>
                </c:pt>
                <c:pt idx="881">
                  <c:v>0.85100000000000064</c:v>
                </c:pt>
                <c:pt idx="882">
                  <c:v>0.84200000000000064</c:v>
                </c:pt>
                <c:pt idx="883">
                  <c:v>0.81699999999999995</c:v>
                </c:pt>
                <c:pt idx="884">
                  <c:v>0.79300000000000004</c:v>
                </c:pt>
                <c:pt idx="885">
                  <c:v>0.78200000000000003</c:v>
                </c:pt>
                <c:pt idx="886">
                  <c:v>0.76200000000000212</c:v>
                </c:pt>
                <c:pt idx="887">
                  <c:v>0.74600000000000188</c:v>
                </c:pt>
                <c:pt idx="888">
                  <c:v>0.72900000000000065</c:v>
                </c:pt>
                <c:pt idx="889">
                  <c:v>0.72300000000000064</c:v>
                </c:pt>
                <c:pt idx="890">
                  <c:v>0.72500000000000064</c:v>
                </c:pt>
                <c:pt idx="891">
                  <c:v>0.72600000000000064</c:v>
                </c:pt>
                <c:pt idx="892">
                  <c:v>0.72400000000000064</c:v>
                </c:pt>
                <c:pt idx="893">
                  <c:v>0.71800000000000064</c:v>
                </c:pt>
                <c:pt idx="894">
                  <c:v>0.69200000000000184</c:v>
                </c:pt>
                <c:pt idx="895">
                  <c:v>0.67400000000000249</c:v>
                </c:pt>
                <c:pt idx="896">
                  <c:v>0.6790000000000026</c:v>
                </c:pt>
                <c:pt idx="897">
                  <c:v>0.71600000000000064</c:v>
                </c:pt>
                <c:pt idx="898">
                  <c:v>0.75700000000000212</c:v>
                </c:pt>
                <c:pt idx="899">
                  <c:v>0.78500000000000003</c:v>
                </c:pt>
                <c:pt idx="900">
                  <c:v>0.78500000000000003</c:v>
                </c:pt>
                <c:pt idx="901">
                  <c:v>0.78400000000000003</c:v>
                </c:pt>
                <c:pt idx="902">
                  <c:v>0.77900000000000102</c:v>
                </c:pt>
                <c:pt idx="903">
                  <c:v>0.76400000000000212</c:v>
                </c:pt>
                <c:pt idx="904">
                  <c:v>0.74900000000000189</c:v>
                </c:pt>
                <c:pt idx="905">
                  <c:v>0.72700000000000065</c:v>
                </c:pt>
                <c:pt idx="906">
                  <c:v>0.72500000000000064</c:v>
                </c:pt>
                <c:pt idx="907">
                  <c:v>0.72600000000000064</c:v>
                </c:pt>
                <c:pt idx="908">
                  <c:v>0.73000000000000065</c:v>
                </c:pt>
                <c:pt idx="909">
                  <c:v>0.71100000000000063</c:v>
                </c:pt>
                <c:pt idx="910">
                  <c:v>0.69900000000000184</c:v>
                </c:pt>
                <c:pt idx="911">
                  <c:v>0.71800000000000064</c:v>
                </c:pt>
                <c:pt idx="912">
                  <c:v>0.77400000000000102</c:v>
                </c:pt>
                <c:pt idx="913">
                  <c:v>0.82099999999999995</c:v>
                </c:pt>
                <c:pt idx="914">
                  <c:v>0.81599999999999995</c:v>
                </c:pt>
                <c:pt idx="915">
                  <c:v>0.77000000000000102</c:v>
                </c:pt>
                <c:pt idx="916">
                  <c:v>0.72000000000000064</c:v>
                </c:pt>
                <c:pt idx="917">
                  <c:v>0.69800000000000184</c:v>
                </c:pt>
                <c:pt idx="918">
                  <c:v>0.69800000000000184</c:v>
                </c:pt>
                <c:pt idx="919">
                  <c:v>0.68400000000000172</c:v>
                </c:pt>
                <c:pt idx="920">
                  <c:v>0.65400000000000236</c:v>
                </c:pt>
                <c:pt idx="921">
                  <c:v>0.64300000000000213</c:v>
                </c:pt>
                <c:pt idx="922">
                  <c:v>0.66500000000000248</c:v>
                </c:pt>
                <c:pt idx="923">
                  <c:v>0.70100000000000062</c:v>
                </c:pt>
                <c:pt idx="924">
                  <c:v>0.72600000000000064</c:v>
                </c:pt>
                <c:pt idx="925">
                  <c:v>0.73100000000000065</c:v>
                </c:pt>
                <c:pt idx="926">
                  <c:v>0.74100000000000188</c:v>
                </c:pt>
                <c:pt idx="927">
                  <c:v>0.72500000000000064</c:v>
                </c:pt>
                <c:pt idx="928">
                  <c:v>0.70000000000000062</c:v>
                </c:pt>
                <c:pt idx="929">
                  <c:v>0.67300000000000249</c:v>
                </c:pt>
                <c:pt idx="930">
                  <c:v>0.69100000000000183</c:v>
                </c:pt>
                <c:pt idx="931">
                  <c:v>0.75400000000000211</c:v>
                </c:pt>
                <c:pt idx="932">
                  <c:v>0.81200000000000061</c:v>
                </c:pt>
                <c:pt idx="933">
                  <c:v>0.80900000000000005</c:v>
                </c:pt>
                <c:pt idx="934">
                  <c:v>0.76800000000000213</c:v>
                </c:pt>
                <c:pt idx="935">
                  <c:v>0.71100000000000063</c:v>
                </c:pt>
                <c:pt idx="936">
                  <c:v>0.69300000000000184</c:v>
                </c:pt>
                <c:pt idx="937">
                  <c:v>0.69900000000000184</c:v>
                </c:pt>
                <c:pt idx="938">
                  <c:v>0.71600000000000064</c:v>
                </c:pt>
                <c:pt idx="939">
                  <c:v>0.73600000000000065</c:v>
                </c:pt>
                <c:pt idx="940">
                  <c:v>0.72400000000000064</c:v>
                </c:pt>
                <c:pt idx="941">
                  <c:v>0.70600000000000063</c:v>
                </c:pt>
                <c:pt idx="942">
                  <c:v>0.69300000000000184</c:v>
                </c:pt>
                <c:pt idx="943">
                  <c:v>0.70000000000000062</c:v>
                </c:pt>
                <c:pt idx="944">
                  <c:v>0.70600000000000063</c:v>
                </c:pt>
                <c:pt idx="945">
                  <c:v>0.69400000000000184</c:v>
                </c:pt>
                <c:pt idx="946">
                  <c:v>0.65200000000000236</c:v>
                </c:pt>
                <c:pt idx="947">
                  <c:v>0.61500000000000188</c:v>
                </c:pt>
                <c:pt idx="948">
                  <c:v>0.60700000000000065</c:v>
                </c:pt>
                <c:pt idx="949">
                  <c:v>0.625000000000002</c:v>
                </c:pt>
                <c:pt idx="950">
                  <c:v>0.64900000000000213</c:v>
                </c:pt>
                <c:pt idx="951">
                  <c:v>0.65100000000000235</c:v>
                </c:pt>
                <c:pt idx="952">
                  <c:v>0.64400000000000213</c:v>
                </c:pt>
                <c:pt idx="953">
                  <c:v>0.64500000000000213</c:v>
                </c:pt>
                <c:pt idx="954">
                  <c:v>0.65500000000000236</c:v>
                </c:pt>
                <c:pt idx="955">
                  <c:v>0.68200000000000172</c:v>
                </c:pt>
                <c:pt idx="956">
                  <c:v>0.70400000000000063</c:v>
                </c:pt>
                <c:pt idx="957">
                  <c:v>0.71200000000000063</c:v>
                </c:pt>
                <c:pt idx="958">
                  <c:v>0.69900000000000184</c:v>
                </c:pt>
                <c:pt idx="959">
                  <c:v>0.68000000000000171</c:v>
                </c:pt>
                <c:pt idx="960">
                  <c:v>0.65600000000000236</c:v>
                </c:pt>
                <c:pt idx="961">
                  <c:v>0.64500000000000213</c:v>
                </c:pt>
                <c:pt idx="962">
                  <c:v>0.67600000000000249</c:v>
                </c:pt>
                <c:pt idx="963">
                  <c:v>0.74100000000000188</c:v>
                </c:pt>
                <c:pt idx="964">
                  <c:v>0.77400000000000102</c:v>
                </c:pt>
                <c:pt idx="965">
                  <c:v>0.75700000000000212</c:v>
                </c:pt>
                <c:pt idx="966">
                  <c:v>0.69300000000000184</c:v>
                </c:pt>
                <c:pt idx="967">
                  <c:v>0.65800000000000236</c:v>
                </c:pt>
                <c:pt idx="968">
                  <c:v>0.64200000000000212</c:v>
                </c:pt>
                <c:pt idx="969">
                  <c:v>0.64500000000000213</c:v>
                </c:pt>
                <c:pt idx="970">
                  <c:v>0.63100000000000211</c:v>
                </c:pt>
                <c:pt idx="971">
                  <c:v>0.61600000000000188</c:v>
                </c:pt>
                <c:pt idx="972">
                  <c:v>0.61100000000000065</c:v>
                </c:pt>
                <c:pt idx="973">
                  <c:v>0.63500000000000212</c:v>
                </c:pt>
                <c:pt idx="974">
                  <c:v>0.64800000000000213</c:v>
                </c:pt>
                <c:pt idx="975">
                  <c:v>0.64900000000000213</c:v>
                </c:pt>
                <c:pt idx="976">
                  <c:v>0.63100000000000211</c:v>
                </c:pt>
                <c:pt idx="977">
                  <c:v>0.63000000000000211</c:v>
                </c:pt>
                <c:pt idx="978">
                  <c:v>0.65100000000000235</c:v>
                </c:pt>
                <c:pt idx="979">
                  <c:v>0.66800000000000248</c:v>
                </c:pt>
                <c:pt idx="980">
                  <c:v>0.6770000000000026</c:v>
                </c:pt>
                <c:pt idx="981">
                  <c:v>0.67300000000000249</c:v>
                </c:pt>
                <c:pt idx="982">
                  <c:v>0.67100000000000248</c:v>
                </c:pt>
                <c:pt idx="983">
                  <c:v>0.66600000000000248</c:v>
                </c:pt>
                <c:pt idx="984">
                  <c:v>0.65700000000000236</c:v>
                </c:pt>
                <c:pt idx="985">
                  <c:v>0.66800000000000248</c:v>
                </c:pt>
                <c:pt idx="986">
                  <c:v>0.67200000000000248</c:v>
                </c:pt>
                <c:pt idx="987">
                  <c:v>0.66500000000000248</c:v>
                </c:pt>
                <c:pt idx="988">
                  <c:v>0.62100000000000188</c:v>
                </c:pt>
                <c:pt idx="989">
                  <c:v>0.57700000000000062</c:v>
                </c:pt>
                <c:pt idx="990">
                  <c:v>0.55500000000000005</c:v>
                </c:pt>
                <c:pt idx="991">
                  <c:v>0.57299999999999995</c:v>
                </c:pt>
                <c:pt idx="992">
                  <c:v>0.60700000000000065</c:v>
                </c:pt>
                <c:pt idx="993">
                  <c:v>0.64500000000000213</c:v>
                </c:pt>
                <c:pt idx="994">
                  <c:v>0.66500000000000248</c:v>
                </c:pt>
                <c:pt idx="995">
                  <c:v>0.66400000000000248</c:v>
                </c:pt>
                <c:pt idx="996">
                  <c:v>0.64800000000000213</c:v>
                </c:pt>
                <c:pt idx="997">
                  <c:v>0.64800000000000213</c:v>
                </c:pt>
                <c:pt idx="998">
                  <c:v>0.64200000000000212</c:v>
                </c:pt>
                <c:pt idx="999">
                  <c:v>0.64100000000000212</c:v>
                </c:pt>
                <c:pt idx="1000">
                  <c:v>0.62400000000000189</c:v>
                </c:pt>
                <c:pt idx="1001">
                  <c:v>0.60800000000000065</c:v>
                </c:pt>
                <c:pt idx="1002">
                  <c:v>0.59300000000000064</c:v>
                </c:pt>
                <c:pt idx="1003">
                  <c:v>0.57800000000000062</c:v>
                </c:pt>
                <c:pt idx="1004">
                  <c:v>0.58500000000000063</c:v>
                </c:pt>
                <c:pt idx="1005">
                  <c:v>0.58900000000000063</c:v>
                </c:pt>
                <c:pt idx="1006">
                  <c:v>0.60500000000000065</c:v>
                </c:pt>
                <c:pt idx="1007">
                  <c:v>0.60400000000000065</c:v>
                </c:pt>
                <c:pt idx="1008">
                  <c:v>0.60500000000000065</c:v>
                </c:pt>
                <c:pt idx="1009">
                  <c:v>0.59100000000000064</c:v>
                </c:pt>
                <c:pt idx="1010">
                  <c:v>0.57700000000000062</c:v>
                </c:pt>
                <c:pt idx="1011">
                  <c:v>0.56499999999999995</c:v>
                </c:pt>
                <c:pt idx="1012">
                  <c:v>0.56499999999999995</c:v>
                </c:pt>
                <c:pt idx="1013">
                  <c:v>0.56299999999999994</c:v>
                </c:pt>
                <c:pt idx="1014">
                  <c:v>0.55100000000000005</c:v>
                </c:pt>
                <c:pt idx="1015">
                  <c:v>0.53300000000000003</c:v>
                </c:pt>
                <c:pt idx="1016">
                  <c:v>0.52500000000000002</c:v>
                </c:pt>
                <c:pt idx="1017">
                  <c:v>0.50900000000000001</c:v>
                </c:pt>
                <c:pt idx="1018">
                  <c:v>0.51</c:v>
                </c:pt>
                <c:pt idx="1019">
                  <c:v>0.53500000000000003</c:v>
                </c:pt>
                <c:pt idx="1020">
                  <c:v>0.59100000000000064</c:v>
                </c:pt>
                <c:pt idx="1021">
                  <c:v>0.64000000000000212</c:v>
                </c:pt>
                <c:pt idx="1022">
                  <c:v>0.64700000000000213</c:v>
                </c:pt>
                <c:pt idx="1023">
                  <c:v>0.64000000000000212</c:v>
                </c:pt>
                <c:pt idx="1024">
                  <c:v>0.62800000000000211</c:v>
                </c:pt>
                <c:pt idx="1025">
                  <c:v>0.62800000000000211</c:v>
                </c:pt>
                <c:pt idx="1026">
                  <c:v>0.61400000000000188</c:v>
                </c:pt>
                <c:pt idx="1027">
                  <c:v>0.58800000000000063</c:v>
                </c:pt>
                <c:pt idx="1028">
                  <c:v>0.56599999999999995</c:v>
                </c:pt>
                <c:pt idx="1029">
                  <c:v>0.55500000000000005</c:v>
                </c:pt>
                <c:pt idx="1030">
                  <c:v>0.57299999999999995</c:v>
                </c:pt>
                <c:pt idx="1031">
                  <c:v>0.59600000000000064</c:v>
                </c:pt>
                <c:pt idx="1032">
                  <c:v>0.61800000000000188</c:v>
                </c:pt>
                <c:pt idx="1033">
                  <c:v>0.61000000000000065</c:v>
                </c:pt>
                <c:pt idx="1034">
                  <c:v>0.57800000000000062</c:v>
                </c:pt>
                <c:pt idx="1035">
                  <c:v>0.53600000000000003</c:v>
                </c:pt>
                <c:pt idx="1036">
                  <c:v>0.50600000000000001</c:v>
                </c:pt>
                <c:pt idx="1037">
                  <c:v>0.49400000000000038</c:v>
                </c:pt>
                <c:pt idx="1038">
                  <c:v>0.504</c:v>
                </c:pt>
                <c:pt idx="1039">
                  <c:v>0.53</c:v>
                </c:pt>
                <c:pt idx="1040">
                  <c:v>0.57600000000000062</c:v>
                </c:pt>
                <c:pt idx="1041">
                  <c:v>0.62300000000000189</c:v>
                </c:pt>
                <c:pt idx="1042">
                  <c:v>0.65100000000000235</c:v>
                </c:pt>
                <c:pt idx="1043">
                  <c:v>0.64600000000000213</c:v>
                </c:pt>
                <c:pt idx="1044">
                  <c:v>0.62800000000000211</c:v>
                </c:pt>
                <c:pt idx="1045">
                  <c:v>0.60000000000000064</c:v>
                </c:pt>
                <c:pt idx="1046">
                  <c:v>0.58700000000000063</c:v>
                </c:pt>
                <c:pt idx="1047">
                  <c:v>0.57199999999999995</c:v>
                </c:pt>
                <c:pt idx="1048">
                  <c:v>0.56499999999999995</c:v>
                </c:pt>
                <c:pt idx="1049">
                  <c:v>0.56000000000000005</c:v>
                </c:pt>
                <c:pt idx="1050">
                  <c:v>0.55800000000000005</c:v>
                </c:pt>
                <c:pt idx="1051">
                  <c:v>0.55500000000000005</c:v>
                </c:pt>
                <c:pt idx="1052">
                  <c:v>0.53900000000000003</c:v>
                </c:pt>
                <c:pt idx="1053">
                  <c:v>0.53500000000000003</c:v>
                </c:pt>
                <c:pt idx="1054">
                  <c:v>0.52200000000000002</c:v>
                </c:pt>
                <c:pt idx="1055">
                  <c:v>0.51900000000000002</c:v>
                </c:pt>
                <c:pt idx="1056">
                  <c:v>0.49500000000000038</c:v>
                </c:pt>
                <c:pt idx="1057">
                  <c:v>0.48600000000000032</c:v>
                </c:pt>
                <c:pt idx="1058">
                  <c:v>0.47500000000000031</c:v>
                </c:pt>
                <c:pt idx="1059">
                  <c:v>0.48100000000000032</c:v>
                </c:pt>
                <c:pt idx="1060">
                  <c:v>0.501</c:v>
                </c:pt>
                <c:pt idx="1061">
                  <c:v>0.52100000000000002</c:v>
                </c:pt>
                <c:pt idx="1062">
                  <c:v>0.53500000000000003</c:v>
                </c:pt>
                <c:pt idx="1063">
                  <c:v>0.54500000000000004</c:v>
                </c:pt>
                <c:pt idx="1064">
                  <c:v>0.54500000000000004</c:v>
                </c:pt>
                <c:pt idx="1065">
                  <c:v>0.54500000000000004</c:v>
                </c:pt>
                <c:pt idx="1066">
                  <c:v>0.53600000000000003</c:v>
                </c:pt>
                <c:pt idx="1067">
                  <c:v>0.55100000000000005</c:v>
                </c:pt>
                <c:pt idx="1068">
                  <c:v>0.56699999999999995</c:v>
                </c:pt>
                <c:pt idx="1069">
                  <c:v>0.58000000000000063</c:v>
                </c:pt>
                <c:pt idx="1070">
                  <c:v>0.58700000000000063</c:v>
                </c:pt>
                <c:pt idx="1071">
                  <c:v>0.57700000000000062</c:v>
                </c:pt>
                <c:pt idx="1072">
                  <c:v>0.55700000000000005</c:v>
                </c:pt>
                <c:pt idx="1073">
                  <c:v>0.51800000000000002</c:v>
                </c:pt>
                <c:pt idx="1074">
                  <c:v>0.49000000000000032</c:v>
                </c:pt>
                <c:pt idx="1075">
                  <c:v>0.47300000000000031</c:v>
                </c:pt>
                <c:pt idx="1076">
                  <c:v>0.47200000000000031</c:v>
                </c:pt>
                <c:pt idx="1077">
                  <c:v>0.48200000000000032</c:v>
                </c:pt>
                <c:pt idx="1078">
                  <c:v>0.49300000000000038</c:v>
                </c:pt>
                <c:pt idx="1079">
                  <c:v>0.505</c:v>
                </c:pt>
                <c:pt idx="1080">
                  <c:v>0.51300000000000001</c:v>
                </c:pt>
                <c:pt idx="1081">
                  <c:v>0.50800000000000001</c:v>
                </c:pt>
                <c:pt idx="1082">
                  <c:v>0.49200000000000038</c:v>
                </c:pt>
                <c:pt idx="1083">
                  <c:v>0.46400000000000002</c:v>
                </c:pt>
                <c:pt idx="1084">
                  <c:v>0.46400000000000002</c:v>
                </c:pt>
                <c:pt idx="1085">
                  <c:v>0.47000000000000008</c:v>
                </c:pt>
                <c:pt idx="1086">
                  <c:v>0.48700000000000032</c:v>
                </c:pt>
                <c:pt idx="1087">
                  <c:v>0.47800000000000031</c:v>
                </c:pt>
                <c:pt idx="1088">
                  <c:v>0.46100000000000002</c:v>
                </c:pt>
                <c:pt idx="1089">
                  <c:v>0.44200000000000061</c:v>
                </c:pt>
                <c:pt idx="1090">
                  <c:v>0.43300000000000038</c:v>
                </c:pt>
                <c:pt idx="1091">
                  <c:v>0.43500000000000094</c:v>
                </c:pt>
                <c:pt idx="1092">
                  <c:v>0.44800000000000062</c:v>
                </c:pt>
                <c:pt idx="1093">
                  <c:v>0.46100000000000002</c:v>
                </c:pt>
                <c:pt idx="1094">
                  <c:v>0.46800000000000008</c:v>
                </c:pt>
                <c:pt idx="1095">
                  <c:v>0.47000000000000008</c:v>
                </c:pt>
                <c:pt idx="1096">
                  <c:v>0.46800000000000008</c:v>
                </c:pt>
                <c:pt idx="1097">
                  <c:v>0.45900000000000002</c:v>
                </c:pt>
                <c:pt idx="1098">
                  <c:v>0.45100000000000001</c:v>
                </c:pt>
                <c:pt idx="1099">
                  <c:v>0.44000000000000056</c:v>
                </c:pt>
                <c:pt idx="1100">
                  <c:v>0.43700000000000094</c:v>
                </c:pt>
                <c:pt idx="1101">
                  <c:v>0.42200000000000032</c:v>
                </c:pt>
                <c:pt idx="1102">
                  <c:v>0.41900000000000032</c:v>
                </c:pt>
                <c:pt idx="1103">
                  <c:v>0.41800000000000032</c:v>
                </c:pt>
                <c:pt idx="1104">
                  <c:v>0.41500000000000031</c:v>
                </c:pt>
                <c:pt idx="1105">
                  <c:v>0.40900000000000031</c:v>
                </c:pt>
                <c:pt idx="1106">
                  <c:v>0.40800000000000008</c:v>
                </c:pt>
                <c:pt idx="1107">
                  <c:v>0.41700000000000031</c:v>
                </c:pt>
                <c:pt idx="1108">
                  <c:v>0.43100000000000038</c:v>
                </c:pt>
                <c:pt idx="1109">
                  <c:v>0.44400000000000062</c:v>
                </c:pt>
                <c:pt idx="1110">
                  <c:v>0.44900000000000062</c:v>
                </c:pt>
                <c:pt idx="1111">
                  <c:v>0.45800000000000002</c:v>
                </c:pt>
                <c:pt idx="1112">
                  <c:v>0.45300000000000001</c:v>
                </c:pt>
                <c:pt idx="1113">
                  <c:v>0.44500000000000062</c:v>
                </c:pt>
                <c:pt idx="1114">
                  <c:v>0.43300000000000038</c:v>
                </c:pt>
                <c:pt idx="1115">
                  <c:v>0.43200000000000038</c:v>
                </c:pt>
                <c:pt idx="1116">
                  <c:v>0.43700000000000094</c:v>
                </c:pt>
                <c:pt idx="1117">
                  <c:v>0.43400000000000094</c:v>
                </c:pt>
                <c:pt idx="1118">
                  <c:v>0.42600000000000032</c:v>
                </c:pt>
                <c:pt idx="1119">
                  <c:v>0.40700000000000008</c:v>
                </c:pt>
                <c:pt idx="1120">
                  <c:v>0.37900000000000106</c:v>
                </c:pt>
                <c:pt idx="1121">
                  <c:v>0.36400000000000032</c:v>
                </c:pt>
                <c:pt idx="1122">
                  <c:v>0.36100000000000032</c:v>
                </c:pt>
                <c:pt idx="1123">
                  <c:v>0.38400000000000106</c:v>
                </c:pt>
                <c:pt idx="1124">
                  <c:v>0.41700000000000031</c:v>
                </c:pt>
                <c:pt idx="1125">
                  <c:v>0.45500000000000002</c:v>
                </c:pt>
                <c:pt idx="1126">
                  <c:v>0.45900000000000002</c:v>
                </c:pt>
                <c:pt idx="1127">
                  <c:v>0.44100000000000061</c:v>
                </c:pt>
                <c:pt idx="1128">
                  <c:v>0.42500000000000032</c:v>
                </c:pt>
                <c:pt idx="1129">
                  <c:v>0.44800000000000062</c:v>
                </c:pt>
                <c:pt idx="1130">
                  <c:v>0.48300000000000032</c:v>
                </c:pt>
                <c:pt idx="1131">
                  <c:v>0.49500000000000038</c:v>
                </c:pt>
                <c:pt idx="1132">
                  <c:v>0.46900000000000008</c:v>
                </c:pt>
                <c:pt idx="1133">
                  <c:v>0.43800000000000094</c:v>
                </c:pt>
                <c:pt idx="1134">
                  <c:v>0.41500000000000031</c:v>
                </c:pt>
                <c:pt idx="1135">
                  <c:v>0.41100000000000031</c:v>
                </c:pt>
                <c:pt idx="1136">
                  <c:v>0.39700000000000124</c:v>
                </c:pt>
                <c:pt idx="1137">
                  <c:v>0.38900000000000107</c:v>
                </c:pt>
                <c:pt idx="1138">
                  <c:v>0.38100000000000106</c:v>
                </c:pt>
                <c:pt idx="1139">
                  <c:v>0.38800000000000107</c:v>
                </c:pt>
                <c:pt idx="1140">
                  <c:v>0.40100000000000002</c:v>
                </c:pt>
                <c:pt idx="1141">
                  <c:v>0.41000000000000031</c:v>
                </c:pt>
                <c:pt idx="1142">
                  <c:v>0.41700000000000031</c:v>
                </c:pt>
                <c:pt idx="1143">
                  <c:v>0.41800000000000032</c:v>
                </c:pt>
                <c:pt idx="1144">
                  <c:v>0.40500000000000008</c:v>
                </c:pt>
                <c:pt idx="1145">
                  <c:v>0.38600000000000106</c:v>
                </c:pt>
                <c:pt idx="1146">
                  <c:v>0.36400000000000032</c:v>
                </c:pt>
                <c:pt idx="1147">
                  <c:v>0.35700000000000032</c:v>
                </c:pt>
                <c:pt idx="1148">
                  <c:v>0.34500000000000092</c:v>
                </c:pt>
                <c:pt idx="1149">
                  <c:v>0.34300000000000092</c:v>
                </c:pt>
                <c:pt idx="1150">
                  <c:v>0.33600000000000124</c:v>
                </c:pt>
                <c:pt idx="1151">
                  <c:v>0.34800000000000098</c:v>
                </c:pt>
                <c:pt idx="1152">
                  <c:v>0.36400000000000032</c:v>
                </c:pt>
                <c:pt idx="1153">
                  <c:v>0.37600000000000094</c:v>
                </c:pt>
                <c:pt idx="1154">
                  <c:v>0.37800000000000095</c:v>
                </c:pt>
                <c:pt idx="1155">
                  <c:v>0.36500000000000032</c:v>
                </c:pt>
                <c:pt idx="1156">
                  <c:v>0.35000000000000031</c:v>
                </c:pt>
                <c:pt idx="1157">
                  <c:v>0.32900000000000118</c:v>
                </c:pt>
                <c:pt idx="1158">
                  <c:v>0.31500000000000095</c:v>
                </c:pt>
                <c:pt idx="1159">
                  <c:v>0.31300000000000094</c:v>
                </c:pt>
                <c:pt idx="1160">
                  <c:v>0.32500000000000107</c:v>
                </c:pt>
                <c:pt idx="1161">
                  <c:v>0.34300000000000092</c:v>
                </c:pt>
                <c:pt idx="1162">
                  <c:v>0.35300000000000031</c:v>
                </c:pt>
                <c:pt idx="1163">
                  <c:v>0.35700000000000032</c:v>
                </c:pt>
                <c:pt idx="1164">
                  <c:v>0.36000000000000032</c:v>
                </c:pt>
                <c:pt idx="1165">
                  <c:v>0.36900000000000038</c:v>
                </c:pt>
                <c:pt idx="1166">
                  <c:v>0.38300000000000106</c:v>
                </c:pt>
                <c:pt idx="1167">
                  <c:v>0.38500000000000106</c:v>
                </c:pt>
                <c:pt idx="1168">
                  <c:v>0.38300000000000106</c:v>
                </c:pt>
                <c:pt idx="1169">
                  <c:v>0.37200000000000094</c:v>
                </c:pt>
                <c:pt idx="1170">
                  <c:v>0.35600000000000032</c:v>
                </c:pt>
                <c:pt idx="1171">
                  <c:v>0.33900000000000124</c:v>
                </c:pt>
                <c:pt idx="1172">
                  <c:v>0.32600000000000107</c:v>
                </c:pt>
                <c:pt idx="1173">
                  <c:v>0.33000000000000124</c:v>
                </c:pt>
                <c:pt idx="1174">
                  <c:v>0.33700000000000124</c:v>
                </c:pt>
                <c:pt idx="1175">
                  <c:v>0.34600000000000097</c:v>
                </c:pt>
                <c:pt idx="1176">
                  <c:v>0.35800000000000032</c:v>
                </c:pt>
                <c:pt idx="1177">
                  <c:v>0.36300000000000032</c:v>
                </c:pt>
                <c:pt idx="1178">
                  <c:v>0.36100000000000032</c:v>
                </c:pt>
                <c:pt idx="1179">
                  <c:v>0.35600000000000032</c:v>
                </c:pt>
                <c:pt idx="1180">
                  <c:v>0.35400000000000031</c:v>
                </c:pt>
                <c:pt idx="1181">
                  <c:v>0.35800000000000032</c:v>
                </c:pt>
                <c:pt idx="1182">
                  <c:v>0.35700000000000032</c:v>
                </c:pt>
                <c:pt idx="1183">
                  <c:v>0.35800000000000032</c:v>
                </c:pt>
                <c:pt idx="1184">
                  <c:v>0.35300000000000031</c:v>
                </c:pt>
                <c:pt idx="1185">
                  <c:v>0.34900000000000098</c:v>
                </c:pt>
                <c:pt idx="1186">
                  <c:v>0.34300000000000092</c:v>
                </c:pt>
                <c:pt idx="1187">
                  <c:v>0.34400000000000092</c:v>
                </c:pt>
                <c:pt idx="1188">
                  <c:v>0.34900000000000098</c:v>
                </c:pt>
                <c:pt idx="1189">
                  <c:v>0.35100000000000031</c:v>
                </c:pt>
                <c:pt idx="1190">
                  <c:v>0.34700000000000097</c:v>
                </c:pt>
                <c:pt idx="1191">
                  <c:v>0.33600000000000124</c:v>
                </c:pt>
                <c:pt idx="1192">
                  <c:v>0.32000000000000106</c:v>
                </c:pt>
                <c:pt idx="1193">
                  <c:v>0.29900000000000032</c:v>
                </c:pt>
                <c:pt idx="1194">
                  <c:v>0.28700000000000031</c:v>
                </c:pt>
                <c:pt idx="1195">
                  <c:v>0.28900000000000031</c:v>
                </c:pt>
                <c:pt idx="1196">
                  <c:v>0.30100000000000032</c:v>
                </c:pt>
                <c:pt idx="1197">
                  <c:v>0.30200000000000032</c:v>
                </c:pt>
                <c:pt idx="1198">
                  <c:v>0.30100000000000032</c:v>
                </c:pt>
                <c:pt idx="1199">
                  <c:v>0.30200000000000032</c:v>
                </c:pt>
                <c:pt idx="1200">
                  <c:v>0.31700000000000106</c:v>
                </c:pt>
                <c:pt idx="1201">
                  <c:v>0.32800000000000107</c:v>
                </c:pt>
                <c:pt idx="1202">
                  <c:v>0.32600000000000107</c:v>
                </c:pt>
                <c:pt idx="1203">
                  <c:v>0.31100000000000094</c:v>
                </c:pt>
                <c:pt idx="1204">
                  <c:v>0.30400000000000038</c:v>
                </c:pt>
                <c:pt idx="1205">
                  <c:v>0.30900000000000094</c:v>
                </c:pt>
                <c:pt idx="1206">
                  <c:v>0.31200000000000094</c:v>
                </c:pt>
                <c:pt idx="1207">
                  <c:v>0.30600000000000038</c:v>
                </c:pt>
                <c:pt idx="1208">
                  <c:v>0.29200000000000031</c:v>
                </c:pt>
                <c:pt idx="1209">
                  <c:v>0.29200000000000031</c:v>
                </c:pt>
                <c:pt idx="1210">
                  <c:v>0.30000000000000032</c:v>
                </c:pt>
                <c:pt idx="1211">
                  <c:v>0.30400000000000038</c:v>
                </c:pt>
                <c:pt idx="1212">
                  <c:v>0.29300000000000032</c:v>
                </c:pt>
                <c:pt idx="1213">
                  <c:v>0.28500000000000031</c:v>
                </c:pt>
                <c:pt idx="1214">
                  <c:v>0.27800000000000002</c:v>
                </c:pt>
                <c:pt idx="1215">
                  <c:v>0.27700000000000002</c:v>
                </c:pt>
                <c:pt idx="1216">
                  <c:v>0.27300000000000002</c:v>
                </c:pt>
                <c:pt idx="1217">
                  <c:v>0.28200000000000008</c:v>
                </c:pt>
                <c:pt idx="1218">
                  <c:v>0.29400000000000032</c:v>
                </c:pt>
                <c:pt idx="1219">
                  <c:v>0.30200000000000032</c:v>
                </c:pt>
                <c:pt idx="1220">
                  <c:v>0.30500000000000038</c:v>
                </c:pt>
                <c:pt idx="1221">
                  <c:v>0.30600000000000038</c:v>
                </c:pt>
                <c:pt idx="1222">
                  <c:v>0.30100000000000032</c:v>
                </c:pt>
                <c:pt idx="1223">
                  <c:v>0.29000000000000031</c:v>
                </c:pt>
                <c:pt idx="1224">
                  <c:v>0.27800000000000002</c:v>
                </c:pt>
                <c:pt idx="1225">
                  <c:v>0.27600000000000002</c:v>
                </c:pt>
                <c:pt idx="1226">
                  <c:v>0.27100000000000002</c:v>
                </c:pt>
                <c:pt idx="1227">
                  <c:v>0.26900000000000002</c:v>
                </c:pt>
                <c:pt idx="1228">
                  <c:v>0.27100000000000002</c:v>
                </c:pt>
                <c:pt idx="1229">
                  <c:v>0.27600000000000002</c:v>
                </c:pt>
                <c:pt idx="1230">
                  <c:v>0.27500000000000002</c:v>
                </c:pt>
                <c:pt idx="1231">
                  <c:v>0.26200000000000001</c:v>
                </c:pt>
                <c:pt idx="1232">
                  <c:v>0.255</c:v>
                </c:pt>
                <c:pt idx="1233">
                  <c:v>0.25600000000000001</c:v>
                </c:pt>
                <c:pt idx="1234">
                  <c:v>0.26500000000000001</c:v>
                </c:pt>
                <c:pt idx="1235">
                  <c:v>0.26900000000000002</c:v>
                </c:pt>
                <c:pt idx="1236">
                  <c:v>0.26600000000000001</c:v>
                </c:pt>
                <c:pt idx="1237">
                  <c:v>0.26200000000000001</c:v>
                </c:pt>
                <c:pt idx="1238">
                  <c:v>0.25700000000000001</c:v>
                </c:pt>
                <c:pt idx="1239">
                  <c:v>0.24600000000000041</c:v>
                </c:pt>
                <c:pt idx="1240">
                  <c:v>0.22600000000000034</c:v>
                </c:pt>
                <c:pt idx="1241">
                  <c:v>0.20800000000000021</c:v>
                </c:pt>
                <c:pt idx="1242">
                  <c:v>0.2</c:v>
                </c:pt>
                <c:pt idx="1243">
                  <c:v>0.20700000000000021</c:v>
                </c:pt>
                <c:pt idx="1244">
                  <c:v>0.21800000000000044</c:v>
                </c:pt>
                <c:pt idx="1245">
                  <c:v>0.22300000000000031</c:v>
                </c:pt>
                <c:pt idx="1246">
                  <c:v>0.22500000000000034</c:v>
                </c:pt>
                <c:pt idx="1247">
                  <c:v>0.22100000000000031</c:v>
                </c:pt>
                <c:pt idx="1248">
                  <c:v>0.22300000000000031</c:v>
                </c:pt>
                <c:pt idx="1249">
                  <c:v>0.22600000000000034</c:v>
                </c:pt>
                <c:pt idx="1250">
                  <c:v>0.23300000000000001</c:v>
                </c:pt>
                <c:pt idx="1251">
                  <c:v>0.24100000000000021</c:v>
                </c:pt>
                <c:pt idx="1252">
                  <c:v>0.24500000000000041</c:v>
                </c:pt>
                <c:pt idx="1253">
                  <c:v>0.25</c:v>
                </c:pt>
                <c:pt idx="1254">
                  <c:v>0.24900000000000044</c:v>
                </c:pt>
                <c:pt idx="1255">
                  <c:v>0.252</c:v>
                </c:pt>
                <c:pt idx="1256">
                  <c:v>0.24600000000000041</c:v>
                </c:pt>
                <c:pt idx="1257">
                  <c:v>0.23900000000000021</c:v>
                </c:pt>
                <c:pt idx="1258">
                  <c:v>0.22900000000000034</c:v>
                </c:pt>
                <c:pt idx="1259">
                  <c:v>0.22800000000000034</c:v>
                </c:pt>
                <c:pt idx="1260">
                  <c:v>0.22700000000000034</c:v>
                </c:pt>
                <c:pt idx="1261">
                  <c:v>0.22700000000000034</c:v>
                </c:pt>
                <c:pt idx="1262">
                  <c:v>0.22400000000000034</c:v>
                </c:pt>
                <c:pt idx="1263">
                  <c:v>0.22100000000000031</c:v>
                </c:pt>
                <c:pt idx="1264">
                  <c:v>0.22000000000000031</c:v>
                </c:pt>
                <c:pt idx="1265">
                  <c:v>0.22000000000000031</c:v>
                </c:pt>
                <c:pt idx="1266">
                  <c:v>0.22800000000000034</c:v>
                </c:pt>
                <c:pt idx="1267">
                  <c:v>0.23300000000000001</c:v>
                </c:pt>
                <c:pt idx="1268">
                  <c:v>0.23800000000000004</c:v>
                </c:pt>
                <c:pt idx="1269">
                  <c:v>0.24000000000000021</c:v>
                </c:pt>
                <c:pt idx="1270">
                  <c:v>0.24000000000000021</c:v>
                </c:pt>
                <c:pt idx="1271">
                  <c:v>0.24000000000000021</c:v>
                </c:pt>
                <c:pt idx="1272">
                  <c:v>0.23700000000000004</c:v>
                </c:pt>
                <c:pt idx="1273">
                  <c:v>0.23400000000000001</c:v>
                </c:pt>
                <c:pt idx="1274">
                  <c:v>0.23300000000000001</c:v>
                </c:pt>
                <c:pt idx="1275">
                  <c:v>0.23400000000000001</c:v>
                </c:pt>
                <c:pt idx="1276">
                  <c:v>0.23900000000000021</c:v>
                </c:pt>
                <c:pt idx="1277">
                  <c:v>0.24000000000000021</c:v>
                </c:pt>
                <c:pt idx="1278">
                  <c:v>0.24300000000000024</c:v>
                </c:pt>
                <c:pt idx="1279">
                  <c:v>0.23700000000000004</c:v>
                </c:pt>
                <c:pt idx="1280">
                  <c:v>0.22800000000000034</c:v>
                </c:pt>
                <c:pt idx="1281">
                  <c:v>0.21800000000000044</c:v>
                </c:pt>
                <c:pt idx="1282">
                  <c:v>0.20800000000000021</c:v>
                </c:pt>
                <c:pt idx="1283">
                  <c:v>0.20500000000000004</c:v>
                </c:pt>
                <c:pt idx="1284">
                  <c:v>0.19900000000000043</c:v>
                </c:pt>
                <c:pt idx="1285">
                  <c:v>0.19700000000000034</c:v>
                </c:pt>
                <c:pt idx="1286">
                  <c:v>0.19300000000000034</c:v>
                </c:pt>
                <c:pt idx="1287">
                  <c:v>0.19200000000000034</c:v>
                </c:pt>
                <c:pt idx="1288">
                  <c:v>0.19200000000000034</c:v>
                </c:pt>
                <c:pt idx="1289">
                  <c:v>0.19000000000000031</c:v>
                </c:pt>
                <c:pt idx="1290">
                  <c:v>0.18400000000000041</c:v>
                </c:pt>
                <c:pt idx="1291">
                  <c:v>0.17900000000000021</c:v>
                </c:pt>
                <c:pt idx="1292">
                  <c:v>0.17400000000000004</c:v>
                </c:pt>
                <c:pt idx="1293">
                  <c:v>0.18000000000000024</c:v>
                </c:pt>
                <c:pt idx="1294">
                  <c:v>0.19000000000000031</c:v>
                </c:pt>
                <c:pt idx="1295">
                  <c:v>0.2</c:v>
                </c:pt>
                <c:pt idx="1296">
                  <c:v>0.20400000000000001</c:v>
                </c:pt>
                <c:pt idx="1297">
                  <c:v>0.20600000000000004</c:v>
                </c:pt>
                <c:pt idx="1298">
                  <c:v>0.20200000000000001</c:v>
                </c:pt>
                <c:pt idx="1299">
                  <c:v>0.19600000000000034</c:v>
                </c:pt>
                <c:pt idx="1300">
                  <c:v>0.18300000000000041</c:v>
                </c:pt>
                <c:pt idx="1301">
                  <c:v>0.18100000000000024</c:v>
                </c:pt>
                <c:pt idx="1302">
                  <c:v>0.17900000000000021</c:v>
                </c:pt>
                <c:pt idx="1303">
                  <c:v>0.18000000000000024</c:v>
                </c:pt>
                <c:pt idx="1304">
                  <c:v>0.17400000000000004</c:v>
                </c:pt>
                <c:pt idx="1305">
                  <c:v>0.17100000000000001</c:v>
                </c:pt>
                <c:pt idx="1306">
                  <c:v>0.16900000000000043</c:v>
                </c:pt>
                <c:pt idx="1307">
                  <c:v>0.17</c:v>
                </c:pt>
                <c:pt idx="1308">
                  <c:v>0.16700000000000037</c:v>
                </c:pt>
                <c:pt idx="1309">
                  <c:v>0.16500000000000034</c:v>
                </c:pt>
                <c:pt idx="1310">
                  <c:v>0.16200000000000034</c:v>
                </c:pt>
                <c:pt idx="1311">
                  <c:v>0.16400000000000034</c:v>
                </c:pt>
                <c:pt idx="1312">
                  <c:v>0.16300000000000034</c:v>
                </c:pt>
                <c:pt idx="1313">
                  <c:v>0.16700000000000037</c:v>
                </c:pt>
                <c:pt idx="1314">
                  <c:v>0.16600000000000034</c:v>
                </c:pt>
                <c:pt idx="1315">
                  <c:v>0.16600000000000034</c:v>
                </c:pt>
                <c:pt idx="1316">
                  <c:v>0.16300000000000034</c:v>
                </c:pt>
                <c:pt idx="1317">
                  <c:v>0.16600000000000034</c:v>
                </c:pt>
                <c:pt idx="1318">
                  <c:v>0.16200000000000034</c:v>
                </c:pt>
                <c:pt idx="1319">
                  <c:v>0.15600000000000044</c:v>
                </c:pt>
                <c:pt idx="1320">
                  <c:v>0.14700000000000021</c:v>
                </c:pt>
                <c:pt idx="1321">
                  <c:v>0.14400000000000004</c:v>
                </c:pt>
                <c:pt idx="1322">
                  <c:v>0.14100000000000001</c:v>
                </c:pt>
                <c:pt idx="1323">
                  <c:v>0.13600000000000001</c:v>
                </c:pt>
                <c:pt idx="1324">
                  <c:v>0.13200000000000001</c:v>
                </c:pt>
                <c:pt idx="1325">
                  <c:v>0.128</c:v>
                </c:pt>
                <c:pt idx="1326">
                  <c:v>0.12200000000000009</c:v>
                </c:pt>
                <c:pt idx="1327">
                  <c:v>0.11600000000000019</c:v>
                </c:pt>
                <c:pt idx="1328">
                  <c:v>0.11400000000000016</c:v>
                </c:pt>
                <c:pt idx="1329">
                  <c:v>0.11500000000000016</c:v>
                </c:pt>
                <c:pt idx="1330">
                  <c:v>0.11500000000000016</c:v>
                </c:pt>
                <c:pt idx="1331">
                  <c:v>0.11300000000000014</c:v>
                </c:pt>
                <c:pt idx="1332">
                  <c:v>0.11200000000000014</c:v>
                </c:pt>
                <c:pt idx="1333">
                  <c:v>0.11500000000000016</c:v>
                </c:pt>
                <c:pt idx="1334">
                  <c:v>0.1170000000000002</c:v>
                </c:pt>
                <c:pt idx="1335">
                  <c:v>0.12400000000000012</c:v>
                </c:pt>
                <c:pt idx="1336">
                  <c:v>0.128</c:v>
                </c:pt>
                <c:pt idx="1337">
                  <c:v>0.13600000000000001</c:v>
                </c:pt>
                <c:pt idx="1338">
                  <c:v>0.13900000000000001</c:v>
                </c:pt>
                <c:pt idx="1339">
                  <c:v>0.14200000000000004</c:v>
                </c:pt>
                <c:pt idx="1340">
                  <c:v>0.14000000000000001</c:v>
                </c:pt>
                <c:pt idx="1341">
                  <c:v>0.13300000000000001</c:v>
                </c:pt>
                <c:pt idx="1342">
                  <c:v>0.126</c:v>
                </c:pt>
                <c:pt idx="1343">
                  <c:v>0.11899999999999999</c:v>
                </c:pt>
                <c:pt idx="1344">
                  <c:v>0.11400000000000016</c:v>
                </c:pt>
                <c:pt idx="1345">
                  <c:v>0.11300000000000014</c:v>
                </c:pt>
                <c:pt idx="1346">
                  <c:v>0.11899999999999999</c:v>
                </c:pt>
                <c:pt idx="1347">
                  <c:v>0.126</c:v>
                </c:pt>
                <c:pt idx="1348">
                  <c:v>0.13100000000000001</c:v>
                </c:pt>
                <c:pt idx="1349">
                  <c:v>0.128</c:v>
                </c:pt>
                <c:pt idx="1350">
                  <c:v>0.12300000000000012</c:v>
                </c:pt>
                <c:pt idx="1351">
                  <c:v>0.11899999999999999</c:v>
                </c:pt>
                <c:pt idx="1352">
                  <c:v>0.11500000000000016</c:v>
                </c:pt>
                <c:pt idx="1353">
                  <c:v>0.11200000000000014</c:v>
                </c:pt>
                <c:pt idx="1354">
                  <c:v>0.10700000000000012</c:v>
                </c:pt>
                <c:pt idx="1355">
                  <c:v>0.10299999999999998</c:v>
                </c:pt>
                <c:pt idx="1356">
                  <c:v>9.9000000000000268E-2</c:v>
                </c:pt>
                <c:pt idx="1357">
                  <c:v>9.6000000000000196E-2</c:v>
                </c:pt>
                <c:pt idx="1358">
                  <c:v>9.1000000000000025E-2</c:v>
                </c:pt>
                <c:pt idx="1359">
                  <c:v>9.2000000000000026E-2</c:v>
                </c:pt>
                <c:pt idx="1360">
                  <c:v>9.0000000000000066E-2</c:v>
                </c:pt>
                <c:pt idx="1361">
                  <c:v>9.300000000000036E-2</c:v>
                </c:pt>
                <c:pt idx="1362">
                  <c:v>9.1000000000000025E-2</c:v>
                </c:pt>
                <c:pt idx="1363">
                  <c:v>8.9000000000000246E-2</c:v>
                </c:pt>
                <c:pt idx="1364">
                  <c:v>8.6000000000000063E-2</c:v>
                </c:pt>
                <c:pt idx="1365">
                  <c:v>8.5000000000000048E-2</c:v>
                </c:pt>
                <c:pt idx="1366">
                  <c:v>8.6000000000000063E-2</c:v>
                </c:pt>
                <c:pt idx="1367">
                  <c:v>8.2000000000000003E-2</c:v>
                </c:pt>
                <c:pt idx="1368">
                  <c:v>7.8000000000000194E-2</c:v>
                </c:pt>
                <c:pt idx="1369">
                  <c:v>7.3000000000000134E-2</c:v>
                </c:pt>
                <c:pt idx="1370">
                  <c:v>7.2000000000000133E-2</c:v>
                </c:pt>
                <c:pt idx="1371">
                  <c:v>7.2000000000000133E-2</c:v>
                </c:pt>
                <c:pt idx="1372">
                  <c:v>7.1000000000000021E-2</c:v>
                </c:pt>
                <c:pt idx="1373">
                  <c:v>6.8000000000000033E-2</c:v>
                </c:pt>
                <c:pt idx="1374">
                  <c:v>6.3000000000000014E-2</c:v>
                </c:pt>
                <c:pt idx="1375">
                  <c:v>6.1000000000000033E-2</c:v>
                </c:pt>
                <c:pt idx="1376">
                  <c:v>6.1000000000000033E-2</c:v>
                </c:pt>
                <c:pt idx="1377">
                  <c:v>6.2000000000000194E-2</c:v>
                </c:pt>
                <c:pt idx="1378">
                  <c:v>6.2000000000000194E-2</c:v>
                </c:pt>
                <c:pt idx="1379">
                  <c:v>6.2000000000000194E-2</c:v>
                </c:pt>
                <c:pt idx="1380">
                  <c:v>6.0000000000000164E-2</c:v>
                </c:pt>
                <c:pt idx="1381">
                  <c:v>5.9000000000000198E-2</c:v>
                </c:pt>
                <c:pt idx="1382">
                  <c:v>5.7000000000000134E-2</c:v>
                </c:pt>
                <c:pt idx="1383">
                  <c:v>5.5000000000000125E-2</c:v>
                </c:pt>
                <c:pt idx="1384">
                  <c:v>5.2000000000000129E-2</c:v>
                </c:pt>
                <c:pt idx="1385">
                  <c:v>4.8000000000000084E-2</c:v>
                </c:pt>
                <c:pt idx="1386">
                  <c:v>4.6000000000000013E-2</c:v>
                </c:pt>
                <c:pt idx="1387">
                  <c:v>4.4000000000000129E-2</c:v>
                </c:pt>
                <c:pt idx="1388">
                  <c:v>4.5000000000000033E-2</c:v>
                </c:pt>
                <c:pt idx="1389">
                  <c:v>4.6000000000000013E-2</c:v>
                </c:pt>
                <c:pt idx="1390">
                  <c:v>4.5000000000000033E-2</c:v>
                </c:pt>
                <c:pt idx="1391">
                  <c:v>4.4000000000000129E-2</c:v>
                </c:pt>
                <c:pt idx="1392">
                  <c:v>4.2000000000000114E-2</c:v>
                </c:pt>
                <c:pt idx="1393">
                  <c:v>4.1000000000000002E-2</c:v>
                </c:pt>
                <c:pt idx="1394">
                  <c:v>4.1000000000000002E-2</c:v>
                </c:pt>
                <c:pt idx="1395">
                  <c:v>4.1000000000000002E-2</c:v>
                </c:pt>
                <c:pt idx="1396">
                  <c:v>3.9000000000000097E-2</c:v>
                </c:pt>
                <c:pt idx="1397">
                  <c:v>3.8000000000000068E-2</c:v>
                </c:pt>
                <c:pt idx="1398">
                  <c:v>3.50000000000001E-2</c:v>
                </c:pt>
                <c:pt idx="1399">
                  <c:v>3.50000000000001E-2</c:v>
                </c:pt>
                <c:pt idx="1400">
                  <c:v>3.4000000000000002E-2</c:v>
                </c:pt>
                <c:pt idx="1401">
                  <c:v>3.3000000000000002E-2</c:v>
                </c:pt>
                <c:pt idx="1402">
                  <c:v>3.1000000000000104E-2</c:v>
                </c:pt>
                <c:pt idx="1403">
                  <c:v>2.9000000000000054E-2</c:v>
                </c:pt>
                <c:pt idx="1404">
                  <c:v>2.8000000000000011E-2</c:v>
                </c:pt>
                <c:pt idx="1405">
                  <c:v>2.7000000000000114E-2</c:v>
                </c:pt>
                <c:pt idx="1406">
                  <c:v>2.6000000000000072E-2</c:v>
                </c:pt>
                <c:pt idx="1407">
                  <c:v>2.4000000000000042E-2</c:v>
                </c:pt>
                <c:pt idx="1408">
                  <c:v>2.4000000000000042E-2</c:v>
                </c:pt>
                <c:pt idx="1409">
                  <c:v>2.300000000000001E-2</c:v>
                </c:pt>
                <c:pt idx="1410">
                  <c:v>2.2000000000000072E-2</c:v>
                </c:pt>
                <c:pt idx="1411">
                  <c:v>2.1000000000000071E-2</c:v>
                </c:pt>
                <c:pt idx="1412">
                  <c:v>2.1000000000000071E-2</c:v>
                </c:pt>
                <c:pt idx="1413">
                  <c:v>2.1000000000000071E-2</c:v>
                </c:pt>
                <c:pt idx="1414">
                  <c:v>2.0000000000000052E-2</c:v>
                </c:pt>
                <c:pt idx="1415">
                  <c:v>1.8000000000000047E-2</c:v>
                </c:pt>
                <c:pt idx="1416">
                  <c:v>1.600000000000007E-2</c:v>
                </c:pt>
                <c:pt idx="1417">
                  <c:v>1.4999999999999998E-2</c:v>
                </c:pt>
                <c:pt idx="1418">
                  <c:v>1.4000000000000005E-2</c:v>
                </c:pt>
                <c:pt idx="1419">
                  <c:v>1.2999999999999998E-2</c:v>
                </c:pt>
                <c:pt idx="1420">
                  <c:v>1.0999999999999999E-2</c:v>
                </c:pt>
                <c:pt idx="1421">
                  <c:v>1.0000000000000035E-2</c:v>
                </c:pt>
                <c:pt idx="1422">
                  <c:v>1.0000000000000035E-2</c:v>
                </c:pt>
                <c:pt idx="1423">
                  <c:v>1.0000000000000035E-2</c:v>
                </c:pt>
                <c:pt idx="1424">
                  <c:v>1.0999999999999999E-2</c:v>
                </c:pt>
                <c:pt idx="1425">
                  <c:v>1.0000000000000035E-2</c:v>
                </c:pt>
                <c:pt idx="1426">
                  <c:v>1.0000000000000035E-2</c:v>
                </c:pt>
                <c:pt idx="1427">
                  <c:v>9.0000000000000288E-3</c:v>
                </c:pt>
                <c:pt idx="1428">
                  <c:v>9.0000000000000288E-3</c:v>
                </c:pt>
                <c:pt idx="1429">
                  <c:v>9.0000000000000288E-3</c:v>
                </c:pt>
                <c:pt idx="1430">
                  <c:v>7.0000000000000218E-3</c:v>
                </c:pt>
                <c:pt idx="1431">
                  <c:v>6.0000000000000218E-3</c:v>
                </c:pt>
                <c:pt idx="1432">
                  <c:v>7.0000000000000218E-3</c:v>
                </c:pt>
                <c:pt idx="1433">
                  <c:v>8.0000000000000227E-3</c:v>
                </c:pt>
                <c:pt idx="1434">
                  <c:v>7.0000000000000218E-3</c:v>
                </c:pt>
                <c:pt idx="1435">
                  <c:v>6.0000000000000218E-3</c:v>
                </c:pt>
                <c:pt idx="1436">
                  <c:v>6.0000000000000218E-3</c:v>
                </c:pt>
                <c:pt idx="1437">
                  <c:v>7.0000000000000218E-3</c:v>
                </c:pt>
                <c:pt idx="1438">
                  <c:v>7.0000000000000218E-3</c:v>
                </c:pt>
                <c:pt idx="1439">
                  <c:v>6.0000000000000218E-3</c:v>
                </c:pt>
                <c:pt idx="1440">
                  <c:v>5.0000000000000175E-3</c:v>
                </c:pt>
                <c:pt idx="1441">
                  <c:v>5.0000000000000175E-3</c:v>
                </c:pt>
                <c:pt idx="1442">
                  <c:v>6.0000000000000218E-3</c:v>
                </c:pt>
                <c:pt idx="1443">
                  <c:v>6.0000000000000218E-3</c:v>
                </c:pt>
                <c:pt idx="1444">
                  <c:v>5.0000000000000175E-3</c:v>
                </c:pt>
                <c:pt idx="1445">
                  <c:v>5.0000000000000175E-3</c:v>
                </c:pt>
                <c:pt idx="1446">
                  <c:v>5.0000000000000175E-3</c:v>
                </c:pt>
                <c:pt idx="1447">
                  <c:v>5.0000000000000175E-3</c:v>
                </c:pt>
                <c:pt idx="1448">
                  <c:v>4.0000000000000114E-3</c:v>
                </c:pt>
                <c:pt idx="1449">
                  <c:v>5.0000000000000175E-3</c:v>
                </c:pt>
                <c:pt idx="1450">
                  <c:v>5.0000000000000175E-3</c:v>
                </c:pt>
                <c:pt idx="1451">
                  <c:v>5.0000000000000175E-3</c:v>
                </c:pt>
                <c:pt idx="1452">
                  <c:v>3.0000000000000118E-3</c:v>
                </c:pt>
                <c:pt idx="1453">
                  <c:v>4.0000000000000114E-3</c:v>
                </c:pt>
                <c:pt idx="1454">
                  <c:v>4.0000000000000114E-3</c:v>
                </c:pt>
                <c:pt idx="1455">
                  <c:v>5.0000000000000175E-3</c:v>
                </c:pt>
                <c:pt idx="1456">
                  <c:v>5.0000000000000175E-3</c:v>
                </c:pt>
                <c:pt idx="1457">
                  <c:v>5.0000000000000175E-3</c:v>
                </c:pt>
                <c:pt idx="1458">
                  <c:v>5.0000000000000175E-3</c:v>
                </c:pt>
                <c:pt idx="1459">
                  <c:v>6.0000000000000218E-3</c:v>
                </c:pt>
                <c:pt idx="1460">
                  <c:v>5.0000000000000175E-3</c:v>
                </c:pt>
                <c:pt idx="1461">
                  <c:v>6.0000000000000218E-3</c:v>
                </c:pt>
                <c:pt idx="1462">
                  <c:v>6.0000000000000218E-3</c:v>
                </c:pt>
                <c:pt idx="1463">
                  <c:v>6.0000000000000218E-3</c:v>
                </c:pt>
                <c:pt idx="1464">
                  <c:v>5.0000000000000175E-3</c:v>
                </c:pt>
                <c:pt idx="1465">
                  <c:v>5.0000000000000175E-3</c:v>
                </c:pt>
                <c:pt idx="1466">
                  <c:v>4.0000000000000114E-3</c:v>
                </c:pt>
                <c:pt idx="1467">
                  <c:v>4.0000000000000114E-3</c:v>
                </c:pt>
                <c:pt idx="1468">
                  <c:v>4.0000000000000114E-3</c:v>
                </c:pt>
                <c:pt idx="1469">
                  <c:v>5.0000000000000175E-3</c:v>
                </c:pt>
                <c:pt idx="1470">
                  <c:v>5.0000000000000175E-3</c:v>
                </c:pt>
                <c:pt idx="1471">
                  <c:v>4.0000000000000114E-3</c:v>
                </c:pt>
                <c:pt idx="1472">
                  <c:v>4.0000000000000114E-3</c:v>
                </c:pt>
                <c:pt idx="1473">
                  <c:v>3.0000000000000118E-3</c:v>
                </c:pt>
                <c:pt idx="1474">
                  <c:v>3.0000000000000118E-3</c:v>
                </c:pt>
                <c:pt idx="1475">
                  <c:v>3.0000000000000118E-3</c:v>
                </c:pt>
                <c:pt idx="1476">
                  <c:v>4.0000000000000114E-3</c:v>
                </c:pt>
                <c:pt idx="1477">
                  <c:v>4.0000000000000114E-3</c:v>
                </c:pt>
                <c:pt idx="1478">
                  <c:v>5.0000000000000175E-3</c:v>
                </c:pt>
                <c:pt idx="1479">
                  <c:v>4.0000000000000114E-3</c:v>
                </c:pt>
                <c:pt idx="1480">
                  <c:v>6.0000000000000218E-3</c:v>
                </c:pt>
                <c:pt idx="1481">
                  <c:v>5.0000000000000175E-3</c:v>
                </c:pt>
                <c:pt idx="1482">
                  <c:v>6.0000000000000218E-3</c:v>
                </c:pt>
                <c:pt idx="1483">
                  <c:v>5.0000000000000175E-3</c:v>
                </c:pt>
                <c:pt idx="1484">
                  <c:v>4.0000000000000114E-3</c:v>
                </c:pt>
                <c:pt idx="1485">
                  <c:v>4.0000000000000114E-3</c:v>
                </c:pt>
                <c:pt idx="1486">
                  <c:v>5.0000000000000175E-3</c:v>
                </c:pt>
                <c:pt idx="1487">
                  <c:v>7.0000000000000218E-3</c:v>
                </c:pt>
                <c:pt idx="1488">
                  <c:v>8.0000000000000227E-3</c:v>
                </c:pt>
                <c:pt idx="1489">
                  <c:v>7.0000000000000218E-3</c:v>
                </c:pt>
                <c:pt idx="1490">
                  <c:v>6.0000000000000218E-3</c:v>
                </c:pt>
                <c:pt idx="1491">
                  <c:v>5.0000000000000175E-3</c:v>
                </c:pt>
                <c:pt idx="1492">
                  <c:v>4.0000000000000114E-3</c:v>
                </c:pt>
                <c:pt idx="1493">
                  <c:v>3.0000000000000118E-3</c:v>
                </c:pt>
                <c:pt idx="1494">
                  <c:v>4.0000000000000114E-3</c:v>
                </c:pt>
                <c:pt idx="1495">
                  <c:v>5.0000000000000175E-3</c:v>
                </c:pt>
                <c:pt idx="1496">
                  <c:v>6.0000000000000218E-3</c:v>
                </c:pt>
                <c:pt idx="1497">
                  <c:v>6.0000000000000218E-3</c:v>
                </c:pt>
                <c:pt idx="1498">
                  <c:v>6.0000000000000218E-3</c:v>
                </c:pt>
                <c:pt idx="1499">
                  <c:v>6.0000000000000218E-3</c:v>
                </c:pt>
                <c:pt idx="1500">
                  <c:v>7.0000000000000218E-3</c:v>
                </c:pt>
                <c:pt idx="1501">
                  <c:v>6.0000000000000218E-3</c:v>
                </c:pt>
                <c:pt idx="1502">
                  <c:v>5.0000000000000175E-3</c:v>
                </c:pt>
                <c:pt idx="1503">
                  <c:v>6.0000000000000218E-3</c:v>
                </c:pt>
                <c:pt idx="1504">
                  <c:v>5.0000000000000175E-3</c:v>
                </c:pt>
                <c:pt idx="1505">
                  <c:v>4.0000000000000114E-3</c:v>
                </c:pt>
                <c:pt idx="1506">
                  <c:v>3.0000000000000118E-3</c:v>
                </c:pt>
                <c:pt idx="1507">
                  <c:v>5.0000000000000175E-3</c:v>
                </c:pt>
                <c:pt idx="1508">
                  <c:v>4.0000000000000114E-3</c:v>
                </c:pt>
                <c:pt idx="1509">
                  <c:v>4.0000000000000114E-3</c:v>
                </c:pt>
                <c:pt idx="1510">
                  <c:v>3.0000000000000118E-3</c:v>
                </c:pt>
                <c:pt idx="1511">
                  <c:v>4.0000000000000114E-3</c:v>
                </c:pt>
                <c:pt idx="1512">
                  <c:v>4.0000000000000114E-3</c:v>
                </c:pt>
                <c:pt idx="1513">
                  <c:v>4.0000000000000114E-3</c:v>
                </c:pt>
                <c:pt idx="1514">
                  <c:v>5.0000000000000175E-3</c:v>
                </c:pt>
                <c:pt idx="1515">
                  <c:v>7.0000000000000218E-3</c:v>
                </c:pt>
                <c:pt idx="1516">
                  <c:v>6.0000000000000218E-3</c:v>
                </c:pt>
                <c:pt idx="1517">
                  <c:v>5.0000000000000175E-3</c:v>
                </c:pt>
                <c:pt idx="1518">
                  <c:v>4.0000000000000114E-3</c:v>
                </c:pt>
                <c:pt idx="1519">
                  <c:v>5.0000000000000175E-3</c:v>
                </c:pt>
                <c:pt idx="1520">
                  <c:v>5.0000000000000175E-3</c:v>
                </c:pt>
                <c:pt idx="1521">
                  <c:v>7.0000000000000218E-3</c:v>
                </c:pt>
                <c:pt idx="1522">
                  <c:v>6.0000000000000218E-3</c:v>
                </c:pt>
                <c:pt idx="1523">
                  <c:v>7.0000000000000218E-3</c:v>
                </c:pt>
                <c:pt idx="1524">
                  <c:v>5.0000000000000175E-3</c:v>
                </c:pt>
                <c:pt idx="1525">
                  <c:v>6.0000000000000218E-3</c:v>
                </c:pt>
                <c:pt idx="1526">
                  <c:v>5.0000000000000175E-3</c:v>
                </c:pt>
                <c:pt idx="1527">
                  <c:v>6.0000000000000218E-3</c:v>
                </c:pt>
                <c:pt idx="1528">
                  <c:v>4.0000000000000114E-3</c:v>
                </c:pt>
                <c:pt idx="1529">
                  <c:v>4.0000000000000114E-3</c:v>
                </c:pt>
                <c:pt idx="1530">
                  <c:v>4.0000000000000114E-3</c:v>
                </c:pt>
                <c:pt idx="1531">
                  <c:v>5.0000000000000175E-3</c:v>
                </c:pt>
                <c:pt idx="1532">
                  <c:v>6.0000000000000218E-3</c:v>
                </c:pt>
                <c:pt idx="1533">
                  <c:v>6.0000000000000218E-3</c:v>
                </c:pt>
                <c:pt idx="1534">
                  <c:v>7.0000000000000218E-3</c:v>
                </c:pt>
                <c:pt idx="1535">
                  <c:v>6.0000000000000218E-3</c:v>
                </c:pt>
                <c:pt idx="1536">
                  <c:v>6.0000000000000218E-3</c:v>
                </c:pt>
                <c:pt idx="1537">
                  <c:v>6.0000000000000218E-3</c:v>
                </c:pt>
                <c:pt idx="1538">
                  <c:v>6.0000000000000218E-3</c:v>
                </c:pt>
                <c:pt idx="1539">
                  <c:v>6.0000000000000218E-3</c:v>
                </c:pt>
                <c:pt idx="1540">
                  <c:v>7.0000000000000218E-3</c:v>
                </c:pt>
                <c:pt idx="1541">
                  <c:v>7.0000000000000218E-3</c:v>
                </c:pt>
                <c:pt idx="1542">
                  <c:v>7.0000000000000218E-3</c:v>
                </c:pt>
                <c:pt idx="1543">
                  <c:v>6.0000000000000218E-3</c:v>
                </c:pt>
                <c:pt idx="1544">
                  <c:v>5.0000000000000175E-3</c:v>
                </c:pt>
                <c:pt idx="1545">
                  <c:v>6.0000000000000218E-3</c:v>
                </c:pt>
                <c:pt idx="1546">
                  <c:v>5.0000000000000175E-3</c:v>
                </c:pt>
                <c:pt idx="1547">
                  <c:v>5.0000000000000175E-3</c:v>
                </c:pt>
                <c:pt idx="1548">
                  <c:v>3.0000000000000118E-3</c:v>
                </c:pt>
                <c:pt idx="1549">
                  <c:v>3.0000000000000118E-3</c:v>
                </c:pt>
                <c:pt idx="1550">
                  <c:v>3.0000000000000118E-3</c:v>
                </c:pt>
                <c:pt idx="1551">
                  <c:v>3.0000000000000118E-3</c:v>
                </c:pt>
                <c:pt idx="1552">
                  <c:v>5.0000000000000175E-3</c:v>
                </c:pt>
                <c:pt idx="1553">
                  <c:v>5.0000000000000175E-3</c:v>
                </c:pt>
                <c:pt idx="1554">
                  <c:v>5.0000000000000175E-3</c:v>
                </c:pt>
                <c:pt idx="1555">
                  <c:v>5.0000000000000175E-3</c:v>
                </c:pt>
                <c:pt idx="1556">
                  <c:v>5.0000000000000175E-3</c:v>
                </c:pt>
                <c:pt idx="1557">
                  <c:v>6.0000000000000218E-3</c:v>
                </c:pt>
                <c:pt idx="1558">
                  <c:v>5.0000000000000175E-3</c:v>
                </c:pt>
                <c:pt idx="1559">
                  <c:v>5.0000000000000175E-3</c:v>
                </c:pt>
                <c:pt idx="1560">
                  <c:v>5.0000000000000175E-3</c:v>
                </c:pt>
                <c:pt idx="1561">
                  <c:v>5.0000000000000175E-3</c:v>
                </c:pt>
                <c:pt idx="1562">
                  <c:v>5.0000000000000175E-3</c:v>
                </c:pt>
                <c:pt idx="1563">
                  <c:v>5.0000000000000175E-3</c:v>
                </c:pt>
                <c:pt idx="1564">
                  <c:v>4.0000000000000114E-3</c:v>
                </c:pt>
                <c:pt idx="1565">
                  <c:v>5.0000000000000175E-3</c:v>
                </c:pt>
                <c:pt idx="1566">
                  <c:v>5.0000000000000175E-3</c:v>
                </c:pt>
                <c:pt idx="1567">
                  <c:v>6.0000000000000218E-3</c:v>
                </c:pt>
                <c:pt idx="1568">
                  <c:v>6.0000000000000218E-3</c:v>
                </c:pt>
                <c:pt idx="1569">
                  <c:v>5.0000000000000175E-3</c:v>
                </c:pt>
                <c:pt idx="1570">
                  <c:v>4.0000000000000114E-3</c:v>
                </c:pt>
                <c:pt idx="1571">
                  <c:v>4.0000000000000114E-3</c:v>
                </c:pt>
                <c:pt idx="1572">
                  <c:v>4.0000000000000114E-3</c:v>
                </c:pt>
                <c:pt idx="1573">
                  <c:v>5.0000000000000175E-3</c:v>
                </c:pt>
                <c:pt idx="1574">
                  <c:v>4.0000000000000114E-3</c:v>
                </c:pt>
                <c:pt idx="1575">
                  <c:v>5.0000000000000175E-3</c:v>
                </c:pt>
                <c:pt idx="1576">
                  <c:v>6.0000000000000218E-3</c:v>
                </c:pt>
                <c:pt idx="1577">
                  <c:v>7.0000000000000218E-3</c:v>
                </c:pt>
                <c:pt idx="1578">
                  <c:v>4.0000000000000114E-3</c:v>
                </c:pt>
                <c:pt idx="1579">
                  <c:v>4.0000000000000114E-3</c:v>
                </c:pt>
                <c:pt idx="1580">
                  <c:v>4.0000000000000114E-3</c:v>
                </c:pt>
                <c:pt idx="1581">
                  <c:v>6.0000000000000218E-3</c:v>
                </c:pt>
                <c:pt idx="1582">
                  <c:v>6.0000000000000218E-3</c:v>
                </c:pt>
                <c:pt idx="1583">
                  <c:v>5.0000000000000175E-3</c:v>
                </c:pt>
                <c:pt idx="1584">
                  <c:v>4.0000000000000114E-3</c:v>
                </c:pt>
                <c:pt idx="1585">
                  <c:v>4.0000000000000114E-3</c:v>
                </c:pt>
                <c:pt idx="1586">
                  <c:v>3.0000000000000118E-3</c:v>
                </c:pt>
                <c:pt idx="1587">
                  <c:v>3.0000000000000118E-3</c:v>
                </c:pt>
                <c:pt idx="1588">
                  <c:v>2.0000000000000052E-3</c:v>
                </c:pt>
                <c:pt idx="1589">
                  <c:v>2.0000000000000052E-3</c:v>
                </c:pt>
                <c:pt idx="1590">
                  <c:v>2.0000000000000052E-3</c:v>
                </c:pt>
                <c:pt idx="1591">
                  <c:v>2.0000000000000052E-3</c:v>
                </c:pt>
                <c:pt idx="1592">
                  <c:v>3.0000000000000118E-3</c:v>
                </c:pt>
                <c:pt idx="1593">
                  <c:v>4.0000000000000114E-3</c:v>
                </c:pt>
                <c:pt idx="1594">
                  <c:v>5.0000000000000175E-3</c:v>
                </c:pt>
                <c:pt idx="1595">
                  <c:v>6.0000000000000218E-3</c:v>
                </c:pt>
                <c:pt idx="1596">
                  <c:v>6.0000000000000218E-3</c:v>
                </c:pt>
                <c:pt idx="1597">
                  <c:v>4.0000000000000114E-3</c:v>
                </c:pt>
                <c:pt idx="1598">
                  <c:v>3.0000000000000118E-3</c:v>
                </c:pt>
                <c:pt idx="1599">
                  <c:v>3.0000000000000118E-3</c:v>
                </c:pt>
                <c:pt idx="1600">
                  <c:v>3.0000000000000118E-3</c:v>
                </c:pt>
                <c:pt idx="1601">
                  <c:v>4.0000000000000114E-3</c:v>
                </c:pt>
                <c:pt idx="1602">
                  <c:v>2.0000000000000052E-3</c:v>
                </c:pt>
                <c:pt idx="1603">
                  <c:v>2.0000000000000052E-3</c:v>
                </c:pt>
                <c:pt idx="1604">
                  <c:v>2.0000000000000052E-3</c:v>
                </c:pt>
                <c:pt idx="1605">
                  <c:v>2.0000000000000052E-3</c:v>
                </c:pt>
                <c:pt idx="1606">
                  <c:v>2.0000000000000052E-3</c:v>
                </c:pt>
                <c:pt idx="1607">
                  <c:v>3.0000000000000118E-3</c:v>
                </c:pt>
                <c:pt idx="1608">
                  <c:v>3.0000000000000118E-3</c:v>
                </c:pt>
                <c:pt idx="1609">
                  <c:v>4.0000000000000114E-3</c:v>
                </c:pt>
                <c:pt idx="1610">
                  <c:v>4.0000000000000114E-3</c:v>
                </c:pt>
                <c:pt idx="1611">
                  <c:v>6.0000000000000218E-3</c:v>
                </c:pt>
                <c:pt idx="1612">
                  <c:v>6.0000000000000218E-3</c:v>
                </c:pt>
                <c:pt idx="1613">
                  <c:v>6.0000000000000218E-3</c:v>
                </c:pt>
                <c:pt idx="1614">
                  <c:v>5.0000000000000175E-3</c:v>
                </c:pt>
                <c:pt idx="1615">
                  <c:v>6.0000000000000218E-3</c:v>
                </c:pt>
                <c:pt idx="1616">
                  <c:v>5.0000000000000175E-3</c:v>
                </c:pt>
                <c:pt idx="1617">
                  <c:v>5.0000000000000175E-3</c:v>
                </c:pt>
                <c:pt idx="1618">
                  <c:v>4.0000000000000114E-3</c:v>
                </c:pt>
                <c:pt idx="1619">
                  <c:v>4.0000000000000114E-3</c:v>
                </c:pt>
                <c:pt idx="1620">
                  <c:v>4.0000000000000114E-3</c:v>
                </c:pt>
                <c:pt idx="1621">
                  <c:v>5.0000000000000175E-3</c:v>
                </c:pt>
                <c:pt idx="1622">
                  <c:v>6.0000000000000218E-3</c:v>
                </c:pt>
                <c:pt idx="1623">
                  <c:v>5.0000000000000175E-3</c:v>
                </c:pt>
                <c:pt idx="1624">
                  <c:v>4.0000000000000114E-3</c:v>
                </c:pt>
                <c:pt idx="1625">
                  <c:v>3.0000000000000118E-3</c:v>
                </c:pt>
                <c:pt idx="1626">
                  <c:v>4.0000000000000114E-3</c:v>
                </c:pt>
                <c:pt idx="1627">
                  <c:v>5.0000000000000175E-3</c:v>
                </c:pt>
                <c:pt idx="1628">
                  <c:v>6.0000000000000218E-3</c:v>
                </c:pt>
                <c:pt idx="1629">
                  <c:v>6.0000000000000218E-3</c:v>
                </c:pt>
                <c:pt idx="1630">
                  <c:v>5.0000000000000175E-3</c:v>
                </c:pt>
                <c:pt idx="1631">
                  <c:v>5.0000000000000175E-3</c:v>
                </c:pt>
                <c:pt idx="1632">
                  <c:v>5.0000000000000175E-3</c:v>
                </c:pt>
                <c:pt idx="1633">
                  <c:v>5.0000000000000175E-3</c:v>
                </c:pt>
                <c:pt idx="1634">
                  <c:v>5.0000000000000175E-3</c:v>
                </c:pt>
                <c:pt idx="1635">
                  <c:v>4.0000000000000114E-3</c:v>
                </c:pt>
                <c:pt idx="1636">
                  <c:v>3.0000000000000118E-3</c:v>
                </c:pt>
                <c:pt idx="1637">
                  <c:v>3.0000000000000118E-3</c:v>
                </c:pt>
                <c:pt idx="1638">
                  <c:v>4.0000000000000114E-3</c:v>
                </c:pt>
                <c:pt idx="1639">
                  <c:v>4.0000000000000114E-3</c:v>
                </c:pt>
                <c:pt idx="1640">
                  <c:v>4.0000000000000114E-3</c:v>
                </c:pt>
                <c:pt idx="1641">
                  <c:v>4.0000000000000114E-3</c:v>
                </c:pt>
                <c:pt idx="1642">
                  <c:v>5.0000000000000175E-3</c:v>
                </c:pt>
                <c:pt idx="1643">
                  <c:v>5.0000000000000175E-3</c:v>
                </c:pt>
                <c:pt idx="1644">
                  <c:v>5.0000000000000175E-3</c:v>
                </c:pt>
                <c:pt idx="1645">
                  <c:v>5.0000000000000175E-3</c:v>
                </c:pt>
                <c:pt idx="1646">
                  <c:v>4.0000000000000114E-3</c:v>
                </c:pt>
                <c:pt idx="1647">
                  <c:v>3.0000000000000118E-3</c:v>
                </c:pt>
                <c:pt idx="1648">
                  <c:v>4.0000000000000114E-3</c:v>
                </c:pt>
                <c:pt idx="1649">
                  <c:v>5.0000000000000175E-3</c:v>
                </c:pt>
                <c:pt idx="1650">
                  <c:v>5.0000000000000175E-3</c:v>
                </c:pt>
                <c:pt idx="1651">
                  <c:v>5.0000000000000175E-3</c:v>
                </c:pt>
                <c:pt idx="1652">
                  <c:v>4.0000000000000114E-3</c:v>
                </c:pt>
                <c:pt idx="1653">
                  <c:v>5.0000000000000175E-3</c:v>
                </c:pt>
                <c:pt idx="1654">
                  <c:v>4.0000000000000114E-3</c:v>
                </c:pt>
                <c:pt idx="1655">
                  <c:v>4.0000000000000114E-3</c:v>
                </c:pt>
                <c:pt idx="1656">
                  <c:v>4.0000000000000114E-3</c:v>
                </c:pt>
                <c:pt idx="1657">
                  <c:v>4.0000000000000114E-3</c:v>
                </c:pt>
                <c:pt idx="1658">
                  <c:v>3.0000000000000118E-3</c:v>
                </c:pt>
                <c:pt idx="1659">
                  <c:v>2.0000000000000052E-3</c:v>
                </c:pt>
                <c:pt idx="1660">
                  <c:v>3.0000000000000118E-3</c:v>
                </c:pt>
                <c:pt idx="1661">
                  <c:v>4.0000000000000114E-3</c:v>
                </c:pt>
                <c:pt idx="1662">
                  <c:v>6.0000000000000218E-3</c:v>
                </c:pt>
                <c:pt idx="1663">
                  <c:v>5.0000000000000175E-3</c:v>
                </c:pt>
                <c:pt idx="1664">
                  <c:v>4.0000000000000114E-3</c:v>
                </c:pt>
                <c:pt idx="1665">
                  <c:v>4.0000000000000114E-3</c:v>
                </c:pt>
                <c:pt idx="1666">
                  <c:v>5.0000000000000175E-3</c:v>
                </c:pt>
                <c:pt idx="1667">
                  <c:v>5.0000000000000175E-3</c:v>
                </c:pt>
                <c:pt idx="1668">
                  <c:v>6.0000000000000218E-3</c:v>
                </c:pt>
                <c:pt idx="1669">
                  <c:v>6.0000000000000218E-3</c:v>
                </c:pt>
                <c:pt idx="1670">
                  <c:v>5.0000000000000175E-3</c:v>
                </c:pt>
                <c:pt idx="1671">
                  <c:v>5.0000000000000175E-3</c:v>
                </c:pt>
                <c:pt idx="1672">
                  <c:v>3.0000000000000118E-3</c:v>
                </c:pt>
                <c:pt idx="1673">
                  <c:v>4.0000000000000114E-3</c:v>
                </c:pt>
                <c:pt idx="1674">
                  <c:v>3.0000000000000118E-3</c:v>
                </c:pt>
                <c:pt idx="1675">
                  <c:v>3.0000000000000118E-3</c:v>
                </c:pt>
                <c:pt idx="1676">
                  <c:v>4.0000000000000114E-3</c:v>
                </c:pt>
                <c:pt idx="1677">
                  <c:v>5.0000000000000175E-3</c:v>
                </c:pt>
                <c:pt idx="1678">
                  <c:v>6.0000000000000218E-3</c:v>
                </c:pt>
                <c:pt idx="1679">
                  <c:v>5.0000000000000175E-3</c:v>
                </c:pt>
                <c:pt idx="1680">
                  <c:v>4.0000000000000114E-3</c:v>
                </c:pt>
                <c:pt idx="1681">
                  <c:v>4.0000000000000114E-3</c:v>
                </c:pt>
                <c:pt idx="1682">
                  <c:v>4.0000000000000114E-3</c:v>
                </c:pt>
                <c:pt idx="1683">
                  <c:v>5.0000000000000175E-3</c:v>
                </c:pt>
                <c:pt idx="1684">
                  <c:v>4.0000000000000114E-3</c:v>
                </c:pt>
                <c:pt idx="1685">
                  <c:v>5.0000000000000175E-3</c:v>
                </c:pt>
                <c:pt idx="1686">
                  <c:v>5.0000000000000175E-3</c:v>
                </c:pt>
                <c:pt idx="1687">
                  <c:v>5.0000000000000175E-3</c:v>
                </c:pt>
                <c:pt idx="1688">
                  <c:v>3.0000000000000118E-3</c:v>
                </c:pt>
                <c:pt idx="1689">
                  <c:v>3.0000000000000118E-3</c:v>
                </c:pt>
                <c:pt idx="1690">
                  <c:v>1.0000000000000039E-3</c:v>
                </c:pt>
                <c:pt idx="1691">
                  <c:v>2.0000000000000052E-3</c:v>
                </c:pt>
                <c:pt idx="1692">
                  <c:v>2.0000000000000052E-3</c:v>
                </c:pt>
                <c:pt idx="1693">
                  <c:v>3.0000000000000118E-3</c:v>
                </c:pt>
                <c:pt idx="1694">
                  <c:v>3.0000000000000118E-3</c:v>
                </c:pt>
                <c:pt idx="1695">
                  <c:v>3.0000000000000118E-3</c:v>
                </c:pt>
                <c:pt idx="1696">
                  <c:v>3.0000000000000118E-3</c:v>
                </c:pt>
                <c:pt idx="1697">
                  <c:v>4.0000000000000114E-3</c:v>
                </c:pt>
                <c:pt idx="1698">
                  <c:v>4.0000000000000114E-3</c:v>
                </c:pt>
                <c:pt idx="1699">
                  <c:v>5.0000000000000175E-3</c:v>
                </c:pt>
                <c:pt idx="1700">
                  <c:v>5.0000000000000175E-3</c:v>
                </c:pt>
                <c:pt idx="1701">
                  <c:v>6.0000000000000218E-3</c:v>
                </c:pt>
                <c:pt idx="1702">
                  <c:v>6.0000000000000218E-3</c:v>
                </c:pt>
                <c:pt idx="1703">
                  <c:v>6.0000000000000218E-3</c:v>
                </c:pt>
                <c:pt idx="1704">
                  <c:v>5.0000000000000175E-3</c:v>
                </c:pt>
                <c:pt idx="1705">
                  <c:v>5.0000000000000175E-3</c:v>
                </c:pt>
                <c:pt idx="1706">
                  <c:v>5.0000000000000175E-3</c:v>
                </c:pt>
                <c:pt idx="1707">
                  <c:v>5.0000000000000175E-3</c:v>
                </c:pt>
                <c:pt idx="1708">
                  <c:v>4.0000000000000114E-3</c:v>
                </c:pt>
                <c:pt idx="1709">
                  <c:v>4.0000000000000114E-3</c:v>
                </c:pt>
                <c:pt idx="1710">
                  <c:v>5.0000000000000175E-3</c:v>
                </c:pt>
                <c:pt idx="1711">
                  <c:v>4.0000000000000114E-3</c:v>
                </c:pt>
                <c:pt idx="1712">
                  <c:v>4.0000000000000114E-3</c:v>
                </c:pt>
                <c:pt idx="1713">
                  <c:v>5.0000000000000175E-3</c:v>
                </c:pt>
                <c:pt idx="1714">
                  <c:v>4.0000000000000114E-3</c:v>
                </c:pt>
                <c:pt idx="1715">
                  <c:v>3.0000000000000118E-3</c:v>
                </c:pt>
                <c:pt idx="1716">
                  <c:v>3.0000000000000118E-3</c:v>
                </c:pt>
                <c:pt idx="1717">
                  <c:v>4.0000000000000114E-3</c:v>
                </c:pt>
                <c:pt idx="1718">
                  <c:v>4.0000000000000114E-3</c:v>
                </c:pt>
                <c:pt idx="1719">
                  <c:v>3.0000000000000118E-3</c:v>
                </c:pt>
                <c:pt idx="1720">
                  <c:v>2.0000000000000052E-3</c:v>
                </c:pt>
                <c:pt idx="1721">
                  <c:v>2.0000000000000052E-3</c:v>
                </c:pt>
                <c:pt idx="1722">
                  <c:v>3.0000000000000118E-3</c:v>
                </c:pt>
                <c:pt idx="1723">
                  <c:v>3.0000000000000118E-3</c:v>
                </c:pt>
                <c:pt idx="1724">
                  <c:v>3.0000000000000118E-3</c:v>
                </c:pt>
                <c:pt idx="1725">
                  <c:v>3.0000000000000118E-3</c:v>
                </c:pt>
                <c:pt idx="1726">
                  <c:v>4.0000000000000114E-3</c:v>
                </c:pt>
                <c:pt idx="1727">
                  <c:v>5.0000000000000175E-3</c:v>
                </c:pt>
                <c:pt idx="1728">
                  <c:v>4.0000000000000114E-3</c:v>
                </c:pt>
                <c:pt idx="1729">
                  <c:v>4.0000000000000114E-3</c:v>
                </c:pt>
                <c:pt idx="1730">
                  <c:v>3.0000000000000118E-3</c:v>
                </c:pt>
                <c:pt idx="1731">
                  <c:v>4.0000000000000114E-3</c:v>
                </c:pt>
                <c:pt idx="1732">
                  <c:v>5.0000000000000175E-3</c:v>
                </c:pt>
                <c:pt idx="1733">
                  <c:v>4.0000000000000114E-3</c:v>
                </c:pt>
                <c:pt idx="1734">
                  <c:v>5.0000000000000175E-3</c:v>
                </c:pt>
                <c:pt idx="1735">
                  <c:v>4.0000000000000114E-3</c:v>
                </c:pt>
                <c:pt idx="1736">
                  <c:v>5.0000000000000175E-3</c:v>
                </c:pt>
                <c:pt idx="1737">
                  <c:v>5.0000000000000175E-3</c:v>
                </c:pt>
                <c:pt idx="1738">
                  <c:v>4.0000000000000114E-3</c:v>
                </c:pt>
                <c:pt idx="1739">
                  <c:v>4.0000000000000114E-3</c:v>
                </c:pt>
                <c:pt idx="1740">
                  <c:v>4.0000000000000114E-3</c:v>
                </c:pt>
                <c:pt idx="1741">
                  <c:v>3.0000000000000118E-3</c:v>
                </c:pt>
                <c:pt idx="1742">
                  <c:v>3.0000000000000118E-3</c:v>
                </c:pt>
                <c:pt idx="1743">
                  <c:v>3.0000000000000118E-3</c:v>
                </c:pt>
                <c:pt idx="1744">
                  <c:v>4.0000000000000114E-3</c:v>
                </c:pt>
                <c:pt idx="1745">
                  <c:v>4.0000000000000114E-3</c:v>
                </c:pt>
                <c:pt idx="1746">
                  <c:v>4.0000000000000114E-3</c:v>
                </c:pt>
                <c:pt idx="1747">
                  <c:v>4.0000000000000114E-3</c:v>
                </c:pt>
                <c:pt idx="1748">
                  <c:v>4.0000000000000114E-3</c:v>
                </c:pt>
                <c:pt idx="1749">
                  <c:v>3.0000000000000118E-3</c:v>
                </c:pt>
                <c:pt idx="1750">
                  <c:v>4.0000000000000114E-3</c:v>
                </c:pt>
                <c:pt idx="1751">
                  <c:v>4.0000000000000114E-3</c:v>
                </c:pt>
                <c:pt idx="1752">
                  <c:v>4.0000000000000114E-3</c:v>
                </c:pt>
                <c:pt idx="1753">
                  <c:v>5.0000000000000175E-3</c:v>
                </c:pt>
                <c:pt idx="1754">
                  <c:v>6.0000000000000218E-3</c:v>
                </c:pt>
                <c:pt idx="1755">
                  <c:v>7.0000000000000218E-3</c:v>
                </c:pt>
                <c:pt idx="1756">
                  <c:v>6.0000000000000218E-3</c:v>
                </c:pt>
                <c:pt idx="1757">
                  <c:v>4.0000000000000114E-3</c:v>
                </c:pt>
                <c:pt idx="1758">
                  <c:v>3.0000000000000118E-3</c:v>
                </c:pt>
                <c:pt idx="1759">
                  <c:v>2.0000000000000052E-3</c:v>
                </c:pt>
                <c:pt idx="1760">
                  <c:v>3.0000000000000118E-3</c:v>
                </c:pt>
                <c:pt idx="1761">
                  <c:v>4.0000000000000114E-3</c:v>
                </c:pt>
                <c:pt idx="1762">
                  <c:v>4.0000000000000114E-3</c:v>
                </c:pt>
                <c:pt idx="1763">
                  <c:v>5.0000000000000175E-3</c:v>
                </c:pt>
                <c:pt idx="1764">
                  <c:v>4.0000000000000114E-3</c:v>
                </c:pt>
                <c:pt idx="1765">
                  <c:v>4.0000000000000114E-3</c:v>
                </c:pt>
                <c:pt idx="1766">
                  <c:v>4.0000000000000114E-3</c:v>
                </c:pt>
                <c:pt idx="1767">
                  <c:v>5.0000000000000175E-3</c:v>
                </c:pt>
                <c:pt idx="1768">
                  <c:v>5.0000000000000175E-3</c:v>
                </c:pt>
                <c:pt idx="1769">
                  <c:v>6.0000000000000218E-3</c:v>
                </c:pt>
                <c:pt idx="1770">
                  <c:v>6.0000000000000218E-3</c:v>
                </c:pt>
                <c:pt idx="1771">
                  <c:v>7.0000000000000218E-3</c:v>
                </c:pt>
                <c:pt idx="1772">
                  <c:v>7.0000000000000218E-3</c:v>
                </c:pt>
                <c:pt idx="1773">
                  <c:v>6.0000000000000218E-3</c:v>
                </c:pt>
                <c:pt idx="1774">
                  <c:v>5.0000000000000175E-3</c:v>
                </c:pt>
                <c:pt idx="1775">
                  <c:v>4.0000000000000114E-3</c:v>
                </c:pt>
                <c:pt idx="1776">
                  <c:v>4.0000000000000114E-3</c:v>
                </c:pt>
                <c:pt idx="1777">
                  <c:v>3.0000000000000118E-3</c:v>
                </c:pt>
                <c:pt idx="1778">
                  <c:v>3.0000000000000118E-3</c:v>
                </c:pt>
                <c:pt idx="1779">
                  <c:v>3.0000000000000118E-3</c:v>
                </c:pt>
                <c:pt idx="1780">
                  <c:v>5.0000000000000175E-3</c:v>
                </c:pt>
                <c:pt idx="1781">
                  <c:v>5.0000000000000175E-3</c:v>
                </c:pt>
                <c:pt idx="1782">
                  <c:v>4.0000000000000114E-3</c:v>
                </c:pt>
                <c:pt idx="1783">
                  <c:v>2.0000000000000052E-3</c:v>
                </c:pt>
                <c:pt idx="1784">
                  <c:v>3.0000000000000118E-3</c:v>
                </c:pt>
                <c:pt idx="1785">
                  <c:v>5.0000000000000175E-3</c:v>
                </c:pt>
                <c:pt idx="1786">
                  <c:v>7.0000000000000218E-3</c:v>
                </c:pt>
                <c:pt idx="1787">
                  <c:v>6.0000000000000218E-3</c:v>
                </c:pt>
                <c:pt idx="1788">
                  <c:v>5.0000000000000175E-3</c:v>
                </c:pt>
                <c:pt idx="1789">
                  <c:v>4.0000000000000114E-3</c:v>
                </c:pt>
                <c:pt idx="1790">
                  <c:v>5.0000000000000175E-3</c:v>
                </c:pt>
                <c:pt idx="1791">
                  <c:v>5.0000000000000175E-3</c:v>
                </c:pt>
                <c:pt idx="1792">
                  <c:v>4.0000000000000114E-3</c:v>
                </c:pt>
                <c:pt idx="1793">
                  <c:v>4.0000000000000114E-3</c:v>
                </c:pt>
                <c:pt idx="1794">
                  <c:v>3.0000000000000118E-3</c:v>
                </c:pt>
                <c:pt idx="1795">
                  <c:v>4.0000000000000114E-3</c:v>
                </c:pt>
                <c:pt idx="1796">
                  <c:v>3.0000000000000118E-3</c:v>
                </c:pt>
                <c:pt idx="1797">
                  <c:v>3.0000000000000118E-3</c:v>
                </c:pt>
                <c:pt idx="1798">
                  <c:v>3.0000000000000118E-3</c:v>
                </c:pt>
                <c:pt idx="1799">
                  <c:v>4.0000000000000114E-3</c:v>
                </c:pt>
                <c:pt idx="1800">
                  <c:v>6.0000000000000218E-3</c:v>
                </c:pt>
                <c:pt idx="1801">
                  <c:v>6.0000000000000218E-3</c:v>
                </c:pt>
                <c:pt idx="1802">
                  <c:v>4.0000000000000114E-3</c:v>
                </c:pt>
                <c:pt idx="1803">
                  <c:v>3.0000000000000118E-3</c:v>
                </c:pt>
                <c:pt idx="1804">
                  <c:v>2.0000000000000052E-3</c:v>
                </c:pt>
                <c:pt idx="1805">
                  <c:v>2.0000000000000052E-3</c:v>
                </c:pt>
                <c:pt idx="1806">
                  <c:v>2.0000000000000052E-3</c:v>
                </c:pt>
                <c:pt idx="1807">
                  <c:v>4.0000000000000114E-3</c:v>
                </c:pt>
                <c:pt idx="1808">
                  <c:v>5.0000000000000175E-3</c:v>
                </c:pt>
                <c:pt idx="1809">
                  <c:v>5.0000000000000175E-3</c:v>
                </c:pt>
                <c:pt idx="1810">
                  <c:v>4.0000000000000114E-3</c:v>
                </c:pt>
                <c:pt idx="1811">
                  <c:v>4.0000000000000114E-3</c:v>
                </c:pt>
                <c:pt idx="1812">
                  <c:v>4.0000000000000114E-3</c:v>
                </c:pt>
                <c:pt idx="1813">
                  <c:v>4.0000000000000114E-3</c:v>
                </c:pt>
                <c:pt idx="1814">
                  <c:v>5.0000000000000175E-3</c:v>
                </c:pt>
                <c:pt idx="1815">
                  <c:v>5.0000000000000175E-3</c:v>
                </c:pt>
                <c:pt idx="1816">
                  <c:v>5.0000000000000175E-3</c:v>
                </c:pt>
                <c:pt idx="1817">
                  <c:v>4.0000000000000114E-3</c:v>
                </c:pt>
                <c:pt idx="1818">
                  <c:v>5.0000000000000175E-3</c:v>
                </c:pt>
                <c:pt idx="1819">
                  <c:v>5.0000000000000175E-3</c:v>
                </c:pt>
                <c:pt idx="1820">
                  <c:v>4.0000000000000114E-3</c:v>
                </c:pt>
                <c:pt idx="1821">
                  <c:v>5.0000000000000175E-3</c:v>
                </c:pt>
                <c:pt idx="1822">
                  <c:v>5.0000000000000175E-3</c:v>
                </c:pt>
                <c:pt idx="1823">
                  <c:v>6.0000000000000218E-3</c:v>
                </c:pt>
                <c:pt idx="1824">
                  <c:v>5.0000000000000175E-3</c:v>
                </c:pt>
                <c:pt idx="1825">
                  <c:v>3.0000000000000118E-3</c:v>
                </c:pt>
                <c:pt idx="1826">
                  <c:v>3.0000000000000118E-3</c:v>
                </c:pt>
                <c:pt idx="1827">
                  <c:v>3.0000000000000118E-3</c:v>
                </c:pt>
                <c:pt idx="1828">
                  <c:v>3.0000000000000118E-3</c:v>
                </c:pt>
                <c:pt idx="1829">
                  <c:v>4.0000000000000114E-3</c:v>
                </c:pt>
                <c:pt idx="1830">
                  <c:v>4.0000000000000114E-3</c:v>
                </c:pt>
                <c:pt idx="1831">
                  <c:v>4.0000000000000114E-3</c:v>
                </c:pt>
                <c:pt idx="1832">
                  <c:v>3.0000000000000118E-3</c:v>
                </c:pt>
                <c:pt idx="1833">
                  <c:v>3.0000000000000118E-3</c:v>
                </c:pt>
                <c:pt idx="1834">
                  <c:v>3.0000000000000118E-3</c:v>
                </c:pt>
                <c:pt idx="1835">
                  <c:v>5.0000000000000175E-3</c:v>
                </c:pt>
                <c:pt idx="1836">
                  <c:v>6.0000000000000218E-3</c:v>
                </c:pt>
                <c:pt idx="1837">
                  <c:v>7.0000000000000218E-3</c:v>
                </c:pt>
                <c:pt idx="1838">
                  <c:v>6.0000000000000218E-3</c:v>
                </c:pt>
                <c:pt idx="1839">
                  <c:v>6.0000000000000218E-3</c:v>
                </c:pt>
                <c:pt idx="1840">
                  <c:v>5.0000000000000175E-3</c:v>
                </c:pt>
                <c:pt idx="1841">
                  <c:v>4.0000000000000114E-3</c:v>
                </c:pt>
                <c:pt idx="1842">
                  <c:v>3.0000000000000118E-3</c:v>
                </c:pt>
                <c:pt idx="1843">
                  <c:v>3.0000000000000118E-3</c:v>
                </c:pt>
                <c:pt idx="1844">
                  <c:v>2.0000000000000052E-3</c:v>
                </c:pt>
                <c:pt idx="1845">
                  <c:v>3.0000000000000118E-3</c:v>
                </c:pt>
                <c:pt idx="1846">
                  <c:v>3.0000000000000118E-3</c:v>
                </c:pt>
                <c:pt idx="1847">
                  <c:v>4.0000000000000114E-3</c:v>
                </c:pt>
                <c:pt idx="1848">
                  <c:v>4.0000000000000114E-3</c:v>
                </c:pt>
                <c:pt idx="1849">
                  <c:v>4.0000000000000114E-3</c:v>
                </c:pt>
                <c:pt idx="1850">
                  <c:v>3.0000000000000118E-3</c:v>
                </c:pt>
                <c:pt idx="1851">
                  <c:v>2.0000000000000052E-3</c:v>
                </c:pt>
                <c:pt idx="1852">
                  <c:v>2.0000000000000052E-3</c:v>
                </c:pt>
                <c:pt idx="1853">
                  <c:v>2.0000000000000052E-3</c:v>
                </c:pt>
                <c:pt idx="1854">
                  <c:v>2.0000000000000052E-3</c:v>
                </c:pt>
                <c:pt idx="1855">
                  <c:v>2.0000000000000052E-3</c:v>
                </c:pt>
                <c:pt idx="1856">
                  <c:v>3.0000000000000118E-3</c:v>
                </c:pt>
                <c:pt idx="1857">
                  <c:v>4.0000000000000114E-3</c:v>
                </c:pt>
                <c:pt idx="1858">
                  <c:v>4.0000000000000114E-3</c:v>
                </c:pt>
                <c:pt idx="1859">
                  <c:v>6.0000000000000218E-3</c:v>
                </c:pt>
                <c:pt idx="1860">
                  <c:v>4.0000000000000114E-3</c:v>
                </c:pt>
                <c:pt idx="1861">
                  <c:v>3.0000000000000118E-3</c:v>
                </c:pt>
                <c:pt idx="1862">
                  <c:v>2.0000000000000052E-3</c:v>
                </c:pt>
                <c:pt idx="1863">
                  <c:v>3.0000000000000118E-3</c:v>
                </c:pt>
                <c:pt idx="1864">
                  <c:v>3.0000000000000118E-3</c:v>
                </c:pt>
                <c:pt idx="1865">
                  <c:v>4.0000000000000114E-3</c:v>
                </c:pt>
                <c:pt idx="1866">
                  <c:v>4.0000000000000114E-3</c:v>
                </c:pt>
                <c:pt idx="1867">
                  <c:v>4.0000000000000114E-3</c:v>
                </c:pt>
                <c:pt idx="1868">
                  <c:v>4.0000000000000114E-3</c:v>
                </c:pt>
                <c:pt idx="1869">
                  <c:v>6.0000000000000218E-3</c:v>
                </c:pt>
                <c:pt idx="1870">
                  <c:v>6.0000000000000218E-3</c:v>
                </c:pt>
                <c:pt idx="1871">
                  <c:v>6.0000000000000218E-3</c:v>
                </c:pt>
                <c:pt idx="1872">
                  <c:v>4.0000000000000114E-3</c:v>
                </c:pt>
                <c:pt idx="1873">
                  <c:v>3.0000000000000118E-3</c:v>
                </c:pt>
                <c:pt idx="1874">
                  <c:v>4.0000000000000114E-3</c:v>
                </c:pt>
                <c:pt idx="1875">
                  <c:v>5.0000000000000175E-3</c:v>
                </c:pt>
                <c:pt idx="1876">
                  <c:v>5.0000000000000175E-3</c:v>
                </c:pt>
                <c:pt idx="1877">
                  <c:v>5.0000000000000175E-3</c:v>
                </c:pt>
                <c:pt idx="1878">
                  <c:v>4.0000000000000114E-3</c:v>
                </c:pt>
                <c:pt idx="1879">
                  <c:v>4.0000000000000114E-3</c:v>
                </c:pt>
                <c:pt idx="1880">
                  <c:v>3.0000000000000118E-3</c:v>
                </c:pt>
                <c:pt idx="1881">
                  <c:v>4.0000000000000114E-3</c:v>
                </c:pt>
                <c:pt idx="1882">
                  <c:v>3.0000000000000118E-3</c:v>
                </c:pt>
                <c:pt idx="1883">
                  <c:v>4.0000000000000114E-3</c:v>
                </c:pt>
                <c:pt idx="1884">
                  <c:v>4.0000000000000114E-3</c:v>
                </c:pt>
                <c:pt idx="1885">
                  <c:v>4.0000000000000114E-3</c:v>
                </c:pt>
                <c:pt idx="1886">
                  <c:v>4.0000000000000114E-3</c:v>
                </c:pt>
                <c:pt idx="1887">
                  <c:v>5.0000000000000175E-3</c:v>
                </c:pt>
                <c:pt idx="1888">
                  <c:v>6.0000000000000218E-3</c:v>
                </c:pt>
                <c:pt idx="1889">
                  <c:v>7.0000000000000218E-3</c:v>
                </c:pt>
                <c:pt idx="1890">
                  <c:v>7.0000000000000218E-3</c:v>
                </c:pt>
                <c:pt idx="1891">
                  <c:v>5.0000000000000175E-3</c:v>
                </c:pt>
                <c:pt idx="1892">
                  <c:v>6.0000000000000218E-3</c:v>
                </c:pt>
                <c:pt idx="1893">
                  <c:v>6.0000000000000218E-3</c:v>
                </c:pt>
                <c:pt idx="1894">
                  <c:v>7.0000000000000218E-3</c:v>
                </c:pt>
                <c:pt idx="1895">
                  <c:v>5.0000000000000175E-3</c:v>
                </c:pt>
                <c:pt idx="1896">
                  <c:v>4.0000000000000114E-3</c:v>
                </c:pt>
                <c:pt idx="1897">
                  <c:v>4.0000000000000114E-3</c:v>
                </c:pt>
                <c:pt idx="1898">
                  <c:v>4.0000000000000114E-3</c:v>
                </c:pt>
                <c:pt idx="1899">
                  <c:v>4.0000000000000114E-3</c:v>
                </c:pt>
                <c:pt idx="1900">
                  <c:v>4.0000000000000114E-3</c:v>
                </c:pt>
                <c:pt idx="1901">
                  <c:v>4.0000000000000114E-3</c:v>
                </c:pt>
                <c:pt idx="1902">
                  <c:v>5.0000000000000175E-3</c:v>
                </c:pt>
                <c:pt idx="1903">
                  <c:v>4.0000000000000114E-3</c:v>
                </c:pt>
                <c:pt idx="1904">
                  <c:v>3.0000000000000118E-3</c:v>
                </c:pt>
                <c:pt idx="1905">
                  <c:v>3.0000000000000118E-3</c:v>
                </c:pt>
                <c:pt idx="1906">
                  <c:v>4.0000000000000114E-3</c:v>
                </c:pt>
                <c:pt idx="1907">
                  <c:v>4.0000000000000114E-3</c:v>
                </c:pt>
                <c:pt idx="1908">
                  <c:v>4.0000000000000114E-3</c:v>
                </c:pt>
                <c:pt idx="1909">
                  <c:v>4.0000000000000114E-3</c:v>
                </c:pt>
                <c:pt idx="1910">
                  <c:v>5.0000000000000175E-3</c:v>
                </c:pt>
                <c:pt idx="1911">
                  <c:v>6.0000000000000218E-3</c:v>
                </c:pt>
                <c:pt idx="1912">
                  <c:v>5.0000000000000175E-3</c:v>
                </c:pt>
                <c:pt idx="1913">
                  <c:v>5.0000000000000175E-3</c:v>
                </c:pt>
                <c:pt idx="1914">
                  <c:v>4.0000000000000114E-3</c:v>
                </c:pt>
                <c:pt idx="1915">
                  <c:v>5.0000000000000175E-3</c:v>
                </c:pt>
                <c:pt idx="1916">
                  <c:v>4.0000000000000114E-3</c:v>
                </c:pt>
                <c:pt idx="1917">
                  <c:v>5.0000000000000175E-3</c:v>
                </c:pt>
                <c:pt idx="1918">
                  <c:v>5.0000000000000175E-3</c:v>
                </c:pt>
                <c:pt idx="1919">
                  <c:v>5.0000000000000175E-3</c:v>
                </c:pt>
                <c:pt idx="1920">
                  <c:v>5.0000000000000175E-3</c:v>
                </c:pt>
                <c:pt idx="1921">
                  <c:v>4.0000000000000114E-3</c:v>
                </c:pt>
                <c:pt idx="1922">
                  <c:v>4.0000000000000114E-3</c:v>
                </c:pt>
                <c:pt idx="1923">
                  <c:v>3.0000000000000118E-3</c:v>
                </c:pt>
                <c:pt idx="1924">
                  <c:v>2.0000000000000052E-3</c:v>
                </c:pt>
                <c:pt idx="1925">
                  <c:v>2.0000000000000052E-3</c:v>
                </c:pt>
                <c:pt idx="1926">
                  <c:v>3.0000000000000118E-3</c:v>
                </c:pt>
                <c:pt idx="1927">
                  <c:v>4.0000000000000114E-3</c:v>
                </c:pt>
                <c:pt idx="1928">
                  <c:v>4.0000000000000114E-3</c:v>
                </c:pt>
                <c:pt idx="1929">
                  <c:v>4.0000000000000114E-3</c:v>
                </c:pt>
                <c:pt idx="1930">
                  <c:v>5.0000000000000175E-3</c:v>
                </c:pt>
                <c:pt idx="1931">
                  <c:v>4.0000000000000114E-3</c:v>
                </c:pt>
                <c:pt idx="1932">
                  <c:v>4.0000000000000114E-3</c:v>
                </c:pt>
                <c:pt idx="1933">
                  <c:v>3.0000000000000118E-3</c:v>
                </c:pt>
                <c:pt idx="1934">
                  <c:v>3.0000000000000118E-3</c:v>
                </c:pt>
                <c:pt idx="1935">
                  <c:v>4.0000000000000114E-3</c:v>
                </c:pt>
                <c:pt idx="1936">
                  <c:v>4.0000000000000114E-3</c:v>
                </c:pt>
                <c:pt idx="1937">
                  <c:v>3.0000000000000118E-3</c:v>
                </c:pt>
                <c:pt idx="1938">
                  <c:v>3.0000000000000118E-3</c:v>
                </c:pt>
                <c:pt idx="1939">
                  <c:v>3.0000000000000118E-3</c:v>
                </c:pt>
                <c:pt idx="1940">
                  <c:v>4.0000000000000114E-3</c:v>
                </c:pt>
                <c:pt idx="1941">
                  <c:v>4.0000000000000114E-3</c:v>
                </c:pt>
                <c:pt idx="1942">
                  <c:v>4.0000000000000114E-3</c:v>
                </c:pt>
                <c:pt idx="1943">
                  <c:v>4.0000000000000114E-3</c:v>
                </c:pt>
                <c:pt idx="1944">
                  <c:v>4.0000000000000114E-3</c:v>
                </c:pt>
                <c:pt idx="1945">
                  <c:v>5.0000000000000175E-3</c:v>
                </c:pt>
                <c:pt idx="1946">
                  <c:v>5.0000000000000175E-3</c:v>
                </c:pt>
                <c:pt idx="1947">
                  <c:v>5.0000000000000175E-3</c:v>
                </c:pt>
                <c:pt idx="1948">
                  <c:v>5.0000000000000175E-3</c:v>
                </c:pt>
                <c:pt idx="1949">
                  <c:v>5.0000000000000175E-3</c:v>
                </c:pt>
                <c:pt idx="1950">
                  <c:v>3.0000000000000118E-3</c:v>
                </c:pt>
                <c:pt idx="1951">
                  <c:v>3.0000000000000118E-3</c:v>
                </c:pt>
                <c:pt idx="1952">
                  <c:v>2.0000000000000052E-3</c:v>
                </c:pt>
                <c:pt idx="1953">
                  <c:v>3.0000000000000118E-3</c:v>
                </c:pt>
                <c:pt idx="1954">
                  <c:v>3.0000000000000118E-3</c:v>
                </c:pt>
                <c:pt idx="1955">
                  <c:v>3.0000000000000118E-3</c:v>
                </c:pt>
                <c:pt idx="1956">
                  <c:v>3.0000000000000118E-3</c:v>
                </c:pt>
                <c:pt idx="1957">
                  <c:v>2.0000000000000052E-3</c:v>
                </c:pt>
                <c:pt idx="1958">
                  <c:v>2.0000000000000052E-3</c:v>
                </c:pt>
                <c:pt idx="1959">
                  <c:v>4.0000000000000114E-3</c:v>
                </c:pt>
                <c:pt idx="1960">
                  <c:v>3.0000000000000118E-3</c:v>
                </c:pt>
                <c:pt idx="1961">
                  <c:v>4.0000000000000114E-3</c:v>
                </c:pt>
                <c:pt idx="1962">
                  <c:v>4.0000000000000114E-3</c:v>
                </c:pt>
                <c:pt idx="1963">
                  <c:v>5.0000000000000175E-3</c:v>
                </c:pt>
                <c:pt idx="1964">
                  <c:v>5.0000000000000175E-3</c:v>
                </c:pt>
                <c:pt idx="1965">
                  <c:v>4.0000000000000114E-3</c:v>
                </c:pt>
                <c:pt idx="1966">
                  <c:v>3.0000000000000118E-3</c:v>
                </c:pt>
                <c:pt idx="1967">
                  <c:v>2.0000000000000052E-3</c:v>
                </c:pt>
                <c:pt idx="1968">
                  <c:v>3.0000000000000118E-3</c:v>
                </c:pt>
                <c:pt idx="1969">
                  <c:v>4.0000000000000114E-3</c:v>
                </c:pt>
                <c:pt idx="1970">
                  <c:v>4.0000000000000114E-3</c:v>
                </c:pt>
                <c:pt idx="1971">
                  <c:v>5.0000000000000175E-3</c:v>
                </c:pt>
                <c:pt idx="1972">
                  <c:v>4.0000000000000114E-3</c:v>
                </c:pt>
                <c:pt idx="1973">
                  <c:v>4.0000000000000114E-3</c:v>
                </c:pt>
                <c:pt idx="1974">
                  <c:v>3.0000000000000118E-3</c:v>
                </c:pt>
                <c:pt idx="1975">
                  <c:v>4.0000000000000114E-3</c:v>
                </c:pt>
                <c:pt idx="1976">
                  <c:v>5.0000000000000175E-3</c:v>
                </c:pt>
                <c:pt idx="1977">
                  <c:v>5.0000000000000175E-3</c:v>
                </c:pt>
                <c:pt idx="1978">
                  <c:v>4.0000000000000114E-3</c:v>
                </c:pt>
                <c:pt idx="1979">
                  <c:v>3.0000000000000118E-3</c:v>
                </c:pt>
                <c:pt idx="1980">
                  <c:v>3.0000000000000118E-3</c:v>
                </c:pt>
                <c:pt idx="1981">
                  <c:v>4.0000000000000114E-3</c:v>
                </c:pt>
                <c:pt idx="1982">
                  <c:v>3.0000000000000118E-3</c:v>
                </c:pt>
                <c:pt idx="1983">
                  <c:v>4.0000000000000114E-3</c:v>
                </c:pt>
                <c:pt idx="1984">
                  <c:v>4.0000000000000114E-3</c:v>
                </c:pt>
                <c:pt idx="1985">
                  <c:v>4.0000000000000114E-3</c:v>
                </c:pt>
                <c:pt idx="1986">
                  <c:v>3.0000000000000118E-3</c:v>
                </c:pt>
                <c:pt idx="1987">
                  <c:v>4.0000000000000114E-3</c:v>
                </c:pt>
                <c:pt idx="1988">
                  <c:v>5.0000000000000175E-3</c:v>
                </c:pt>
                <c:pt idx="1989">
                  <c:v>5.0000000000000175E-3</c:v>
                </c:pt>
                <c:pt idx="1990">
                  <c:v>4.0000000000000114E-3</c:v>
                </c:pt>
                <c:pt idx="1991">
                  <c:v>2.0000000000000052E-3</c:v>
                </c:pt>
                <c:pt idx="1992">
                  <c:v>2.0000000000000052E-3</c:v>
                </c:pt>
                <c:pt idx="1993">
                  <c:v>4.0000000000000114E-3</c:v>
                </c:pt>
                <c:pt idx="1994">
                  <c:v>5.0000000000000175E-3</c:v>
                </c:pt>
                <c:pt idx="1995">
                  <c:v>5.0000000000000175E-3</c:v>
                </c:pt>
                <c:pt idx="1996">
                  <c:v>4.0000000000000114E-3</c:v>
                </c:pt>
                <c:pt idx="1997">
                  <c:v>5.0000000000000175E-3</c:v>
                </c:pt>
                <c:pt idx="1998">
                  <c:v>5.0000000000000175E-3</c:v>
                </c:pt>
                <c:pt idx="1999">
                  <c:v>5.0000000000000175E-3</c:v>
                </c:pt>
                <c:pt idx="2000">
                  <c:v>3.0000000000000118E-3</c:v>
                </c:pt>
                <c:pt idx="2001">
                  <c:v>2.0000000000000052E-3</c:v>
                </c:pt>
                <c:pt idx="2002">
                  <c:v>2.0000000000000052E-3</c:v>
                </c:pt>
                <c:pt idx="2003">
                  <c:v>2.0000000000000052E-3</c:v>
                </c:pt>
                <c:pt idx="2004">
                  <c:v>3.0000000000000118E-3</c:v>
                </c:pt>
                <c:pt idx="2005">
                  <c:v>4.0000000000000114E-3</c:v>
                </c:pt>
                <c:pt idx="2006">
                  <c:v>4.0000000000000114E-3</c:v>
                </c:pt>
                <c:pt idx="2007">
                  <c:v>4.0000000000000114E-3</c:v>
                </c:pt>
                <c:pt idx="2008">
                  <c:v>3.0000000000000118E-3</c:v>
                </c:pt>
                <c:pt idx="2009">
                  <c:v>4.0000000000000114E-3</c:v>
                </c:pt>
                <c:pt idx="2010">
                  <c:v>4.0000000000000114E-3</c:v>
                </c:pt>
                <c:pt idx="2011">
                  <c:v>4.0000000000000114E-3</c:v>
                </c:pt>
                <c:pt idx="2012">
                  <c:v>4.0000000000000114E-3</c:v>
                </c:pt>
                <c:pt idx="2013">
                  <c:v>5.0000000000000175E-3</c:v>
                </c:pt>
                <c:pt idx="2014">
                  <c:v>4.0000000000000114E-3</c:v>
                </c:pt>
                <c:pt idx="2015">
                  <c:v>4.0000000000000114E-3</c:v>
                </c:pt>
                <c:pt idx="2016">
                  <c:v>4.0000000000000114E-3</c:v>
                </c:pt>
                <c:pt idx="2017">
                  <c:v>6.0000000000000218E-3</c:v>
                </c:pt>
                <c:pt idx="2018">
                  <c:v>6.0000000000000218E-3</c:v>
                </c:pt>
                <c:pt idx="2019">
                  <c:v>4.0000000000000114E-3</c:v>
                </c:pt>
                <c:pt idx="2020">
                  <c:v>4.0000000000000114E-3</c:v>
                </c:pt>
                <c:pt idx="2021">
                  <c:v>4.0000000000000114E-3</c:v>
                </c:pt>
                <c:pt idx="2022">
                  <c:v>4.0000000000000114E-3</c:v>
                </c:pt>
                <c:pt idx="2023">
                  <c:v>4.0000000000000114E-3</c:v>
                </c:pt>
                <c:pt idx="2024">
                  <c:v>4.0000000000000114E-3</c:v>
                </c:pt>
                <c:pt idx="2025">
                  <c:v>4.0000000000000114E-3</c:v>
                </c:pt>
                <c:pt idx="2026">
                  <c:v>5.0000000000000175E-3</c:v>
                </c:pt>
                <c:pt idx="2027">
                  <c:v>7.0000000000000218E-3</c:v>
                </c:pt>
                <c:pt idx="2028">
                  <c:v>7.0000000000000218E-3</c:v>
                </c:pt>
                <c:pt idx="2029">
                  <c:v>6.0000000000000218E-3</c:v>
                </c:pt>
                <c:pt idx="2030">
                  <c:v>3.0000000000000118E-3</c:v>
                </c:pt>
                <c:pt idx="2031">
                  <c:v>3.0000000000000118E-3</c:v>
                </c:pt>
                <c:pt idx="2032">
                  <c:v>2.0000000000000052E-3</c:v>
                </c:pt>
                <c:pt idx="2033">
                  <c:v>2.0000000000000052E-3</c:v>
                </c:pt>
                <c:pt idx="2034">
                  <c:v>3.0000000000000118E-3</c:v>
                </c:pt>
                <c:pt idx="2035">
                  <c:v>4.0000000000000114E-3</c:v>
                </c:pt>
                <c:pt idx="2036">
                  <c:v>4.0000000000000114E-3</c:v>
                </c:pt>
                <c:pt idx="2037">
                  <c:v>3.0000000000000118E-3</c:v>
                </c:pt>
                <c:pt idx="2038">
                  <c:v>3.0000000000000118E-3</c:v>
                </c:pt>
                <c:pt idx="2039">
                  <c:v>3.0000000000000118E-3</c:v>
                </c:pt>
                <c:pt idx="2040">
                  <c:v>4.0000000000000114E-3</c:v>
                </c:pt>
                <c:pt idx="2041">
                  <c:v>6.0000000000000218E-3</c:v>
                </c:pt>
                <c:pt idx="2042">
                  <c:v>4.0000000000000114E-3</c:v>
                </c:pt>
                <c:pt idx="2043">
                  <c:v>5.0000000000000175E-3</c:v>
                </c:pt>
                <c:pt idx="2044">
                  <c:v>4.0000000000000114E-3</c:v>
                </c:pt>
                <c:pt idx="2045">
                  <c:v>5.0000000000000175E-3</c:v>
                </c:pt>
                <c:pt idx="2046">
                  <c:v>5.0000000000000175E-3</c:v>
                </c:pt>
                <c:pt idx="2047">
                  <c:v>6.0000000000000218E-3</c:v>
                </c:pt>
              </c:numCache>
            </c:numRef>
          </c:yVal>
          <c:smooth val="1"/>
        </c:ser>
        <c:axId val="50808704"/>
        <c:axId val="50955776"/>
      </c:scatterChart>
      <c:scatterChart>
        <c:scatterStyle val="lineMarker"/>
        <c:ser>
          <c:idx val="1"/>
          <c:order val="1"/>
          <c:tx>
            <c:v>Oscillator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Feuil1!$A$1:$A$2048</c:f>
              <c:numCache>
                <c:formatCode>General</c:formatCode>
                <c:ptCount val="2048"/>
                <c:pt idx="0">
                  <c:v>660.77000000000055</c:v>
                </c:pt>
                <c:pt idx="1">
                  <c:v>660.93999999999949</c:v>
                </c:pt>
                <c:pt idx="2">
                  <c:v>661.1</c:v>
                </c:pt>
                <c:pt idx="3">
                  <c:v>661.27000000000055</c:v>
                </c:pt>
                <c:pt idx="4">
                  <c:v>661.43</c:v>
                </c:pt>
                <c:pt idx="5">
                  <c:v>661.6</c:v>
                </c:pt>
                <c:pt idx="6">
                  <c:v>661.76</c:v>
                </c:pt>
                <c:pt idx="7">
                  <c:v>661.93</c:v>
                </c:pt>
                <c:pt idx="8">
                  <c:v>662.09</c:v>
                </c:pt>
                <c:pt idx="9">
                  <c:v>662.26</c:v>
                </c:pt>
                <c:pt idx="10">
                  <c:v>662.42</c:v>
                </c:pt>
                <c:pt idx="11">
                  <c:v>662.59</c:v>
                </c:pt>
                <c:pt idx="12">
                  <c:v>662.75</c:v>
                </c:pt>
                <c:pt idx="13">
                  <c:v>662.92</c:v>
                </c:pt>
                <c:pt idx="14">
                  <c:v>663.08</c:v>
                </c:pt>
                <c:pt idx="15">
                  <c:v>663.25</c:v>
                </c:pt>
                <c:pt idx="16">
                  <c:v>663.41</c:v>
                </c:pt>
                <c:pt idx="17">
                  <c:v>663.58</c:v>
                </c:pt>
                <c:pt idx="18">
                  <c:v>663.74</c:v>
                </c:pt>
                <c:pt idx="19">
                  <c:v>663.9</c:v>
                </c:pt>
                <c:pt idx="20">
                  <c:v>664.07</c:v>
                </c:pt>
                <c:pt idx="21">
                  <c:v>664.23</c:v>
                </c:pt>
                <c:pt idx="22">
                  <c:v>664.4</c:v>
                </c:pt>
                <c:pt idx="23">
                  <c:v>664.56</c:v>
                </c:pt>
                <c:pt idx="24">
                  <c:v>664.73</c:v>
                </c:pt>
                <c:pt idx="25">
                  <c:v>664.89</c:v>
                </c:pt>
                <c:pt idx="26">
                  <c:v>665.06</c:v>
                </c:pt>
                <c:pt idx="27">
                  <c:v>665.22</c:v>
                </c:pt>
                <c:pt idx="28">
                  <c:v>665.38</c:v>
                </c:pt>
                <c:pt idx="29">
                  <c:v>665.55</c:v>
                </c:pt>
                <c:pt idx="30">
                  <c:v>665.71</c:v>
                </c:pt>
                <c:pt idx="31">
                  <c:v>665.88</c:v>
                </c:pt>
                <c:pt idx="32">
                  <c:v>666.04</c:v>
                </c:pt>
                <c:pt idx="33">
                  <c:v>666.2</c:v>
                </c:pt>
                <c:pt idx="34">
                  <c:v>666.37</c:v>
                </c:pt>
                <c:pt idx="35">
                  <c:v>666.53</c:v>
                </c:pt>
                <c:pt idx="36">
                  <c:v>666.7</c:v>
                </c:pt>
                <c:pt idx="37">
                  <c:v>666.85999999999797</c:v>
                </c:pt>
                <c:pt idx="38">
                  <c:v>667.03</c:v>
                </c:pt>
                <c:pt idx="39">
                  <c:v>667.19</c:v>
                </c:pt>
                <c:pt idx="40">
                  <c:v>667.34999999999798</c:v>
                </c:pt>
                <c:pt idx="41">
                  <c:v>667.52</c:v>
                </c:pt>
                <c:pt idx="42">
                  <c:v>667.68000000000052</c:v>
                </c:pt>
                <c:pt idx="43">
                  <c:v>667.83999999999946</c:v>
                </c:pt>
                <c:pt idx="44">
                  <c:v>668.01</c:v>
                </c:pt>
                <c:pt idx="45">
                  <c:v>668.17000000000053</c:v>
                </c:pt>
                <c:pt idx="46">
                  <c:v>668.33999999999946</c:v>
                </c:pt>
                <c:pt idx="47">
                  <c:v>668.5</c:v>
                </c:pt>
                <c:pt idx="48">
                  <c:v>668.66</c:v>
                </c:pt>
                <c:pt idx="49">
                  <c:v>668.82999999999947</c:v>
                </c:pt>
                <c:pt idx="50">
                  <c:v>668.99</c:v>
                </c:pt>
                <c:pt idx="51">
                  <c:v>669.15</c:v>
                </c:pt>
                <c:pt idx="52">
                  <c:v>669.31999999999948</c:v>
                </c:pt>
                <c:pt idx="53">
                  <c:v>669.48</c:v>
                </c:pt>
                <c:pt idx="54">
                  <c:v>669.65</c:v>
                </c:pt>
                <c:pt idx="55">
                  <c:v>669.81</c:v>
                </c:pt>
                <c:pt idx="56">
                  <c:v>669.97</c:v>
                </c:pt>
                <c:pt idx="57">
                  <c:v>670.14</c:v>
                </c:pt>
                <c:pt idx="58">
                  <c:v>670.3</c:v>
                </c:pt>
                <c:pt idx="59">
                  <c:v>670.45999999999947</c:v>
                </c:pt>
                <c:pt idx="60">
                  <c:v>670.63</c:v>
                </c:pt>
                <c:pt idx="61">
                  <c:v>670.79000000000053</c:v>
                </c:pt>
                <c:pt idx="62">
                  <c:v>670.94999999999948</c:v>
                </c:pt>
                <c:pt idx="63">
                  <c:v>671.12</c:v>
                </c:pt>
                <c:pt idx="64">
                  <c:v>671.28000000000054</c:v>
                </c:pt>
                <c:pt idx="65">
                  <c:v>671.43999999999949</c:v>
                </c:pt>
                <c:pt idx="66">
                  <c:v>671.61</c:v>
                </c:pt>
                <c:pt idx="67">
                  <c:v>671.77000000000055</c:v>
                </c:pt>
                <c:pt idx="68">
                  <c:v>671.93</c:v>
                </c:pt>
                <c:pt idx="69">
                  <c:v>672.1</c:v>
                </c:pt>
                <c:pt idx="70">
                  <c:v>672.26</c:v>
                </c:pt>
                <c:pt idx="71">
                  <c:v>672.42</c:v>
                </c:pt>
                <c:pt idx="72">
                  <c:v>672.58</c:v>
                </c:pt>
                <c:pt idx="73">
                  <c:v>672.75</c:v>
                </c:pt>
                <c:pt idx="74">
                  <c:v>672.91</c:v>
                </c:pt>
                <c:pt idx="75">
                  <c:v>673.07</c:v>
                </c:pt>
                <c:pt idx="76">
                  <c:v>673.24</c:v>
                </c:pt>
                <c:pt idx="77">
                  <c:v>673.4</c:v>
                </c:pt>
                <c:pt idx="78">
                  <c:v>673.56</c:v>
                </c:pt>
                <c:pt idx="79">
                  <c:v>673.73</c:v>
                </c:pt>
                <c:pt idx="80">
                  <c:v>673.89</c:v>
                </c:pt>
                <c:pt idx="81">
                  <c:v>674.05</c:v>
                </c:pt>
                <c:pt idx="82">
                  <c:v>674.21</c:v>
                </c:pt>
                <c:pt idx="83">
                  <c:v>674.38</c:v>
                </c:pt>
                <c:pt idx="84">
                  <c:v>674.54</c:v>
                </c:pt>
                <c:pt idx="85">
                  <c:v>674.7</c:v>
                </c:pt>
                <c:pt idx="86">
                  <c:v>674.85999999999797</c:v>
                </c:pt>
                <c:pt idx="87">
                  <c:v>675.03</c:v>
                </c:pt>
                <c:pt idx="88">
                  <c:v>675.19</c:v>
                </c:pt>
                <c:pt idx="89">
                  <c:v>675.34999999999798</c:v>
                </c:pt>
                <c:pt idx="90">
                  <c:v>675.52</c:v>
                </c:pt>
                <c:pt idx="91">
                  <c:v>675.68000000000052</c:v>
                </c:pt>
                <c:pt idx="92">
                  <c:v>675.83999999999946</c:v>
                </c:pt>
                <c:pt idx="93">
                  <c:v>676</c:v>
                </c:pt>
                <c:pt idx="94">
                  <c:v>676.17000000000053</c:v>
                </c:pt>
                <c:pt idx="95">
                  <c:v>676.32999999999947</c:v>
                </c:pt>
                <c:pt idx="96">
                  <c:v>676.49</c:v>
                </c:pt>
                <c:pt idx="97">
                  <c:v>676.65</c:v>
                </c:pt>
                <c:pt idx="98">
                  <c:v>676.81</c:v>
                </c:pt>
                <c:pt idx="99">
                  <c:v>676.98</c:v>
                </c:pt>
                <c:pt idx="100">
                  <c:v>677.14</c:v>
                </c:pt>
                <c:pt idx="101">
                  <c:v>677.3</c:v>
                </c:pt>
                <c:pt idx="102">
                  <c:v>677.45999999999947</c:v>
                </c:pt>
                <c:pt idx="103">
                  <c:v>677.63</c:v>
                </c:pt>
                <c:pt idx="104">
                  <c:v>677.79000000000053</c:v>
                </c:pt>
                <c:pt idx="105">
                  <c:v>677.94999999999948</c:v>
                </c:pt>
                <c:pt idx="106">
                  <c:v>678.11</c:v>
                </c:pt>
                <c:pt idx="107">
                  <c:v>678.27000000000055</c:v>
                </c:pt>
                <c:pt idx="108">
                  <c:v>678.43999999999949</c:v>
                </c:pt>
                <c:pt idx="109">
                  <c:v>678.6</c:v>
                </c:pt>
                <c:pt idx="110">
                  <c:v>678.76</c:v>
                </c:pt>
                <c:pt idx="111">
                  <c:v>678.92</c:v>
                </c:pt>
                <c:pt idx="112">
                  <c:v>679.08</c:v>
                </c:pt>
                <c:pt idx="113">
                  <c:v>679.25</c:v>
                </c:pt>
                <c:pt idx="114">
                  <c:v>679.41</c:v>
                </c:pt>
                <c:pt idx="115">
                  <c:v>679.57</c:v>
                </c:pt>
                <c:pt idx="116">
                  <c:v>679.73</c:v>
                </c:pt>
                <c:pt idx="117">
                  <c:v>679.89</c:v>
                </c:pt>
                <c:pt idx="118">
                  <c:v>680.06</c:v>
                </c:pt>
                <c:pt idx="119">
                  <c:v>680.22</c:v>
                </c:pt>
                <c:pt idx="120">
                  <c:v>680.38</c:v>
                </c:pt>
                <c:pt idx="121">
                  <c:v>680.54</c:v>
                </c:pt>
                <c:pt idx="122">
                  <c:v>680.7</c:v>
                </c:pt>
                <c:pt idx="123">
                  <c:v>680.85999999999797</c:v>
                </c:pt>
                <c:pt idx="124">
                  <c:v>681.03</c:v>
                </c:pt>
                <c:pt idx="125">
                  <c:v>681.19</c:v>
                </c:pt>
                <c:pt idx="126">
                  <c:v>681.34999999999798</c:v>
                </c:pt>
                <c:pt idx="127">
                  <c:v>681.51</c:v>
                </c:pt>
                <c:pt idx="128">
                  <c:v>681.67000000000053</c:v>
                </c:pt>
                <c:pt idx="129">
                  <c:v>681.82999999999947</c:v>
                </c:pt>
                <c:pt idx="130">
                  <c:v>681.99</c:v>
                </c:pt>
                <c:pt idx="131">
                  <c:v>682.16</c:v>
                </c:pt>
                <c:pt idx="132">
                  <c:v>682.31999999999948</c:v>
                </c:pt>
                <c:pt idx="133">
                  <c:v>682.48</c:v>
                </c:pt>
                <c:pt idx="134">
                  <c:v>682.64</c:v>
                </c:pt>
                <c:pt idx="135">
                  <c:v>682.8</c:v>
                </c:pt>
                <c:pt idx="136">
                  <c:v>682.95999999999947</c:v>
                </c:pt>
                <c:pt idx="137">
                  <c:v>683.12</c:v>
                </c:pt>
                <c:pt idx="138">
                  <c:v>683.29000000000053</c:v>
                </c:pt>
                <c:pt idx="139">
                  <c:v>683.44999999999948</c:v>
                </c:pt>
                <c:pt idx="140">
                  <c:v>683.61</c:v>
                </c:pt>
                <c:pt idx="141">
                  <c:v>683.77000000000055</c:v>
                </c:pt>
                <c:pt idx="142">
                  <c:v>683.93</c:v>
                </c:pt>
                <c:pt idx="143">
                  <c:v>684.09</c:v>
                </c:pt>
                <c:pt idx="144">
                  <c:v>684.25</c:v>
                </c:pt>
                <c:pt idx="145">
                  <c:v>684.41</c:v>
                </c:pt>
                <c:pt idx="146">
                  <c:v>684.57</c:v>
                </c:pt>
                <c:pt idx="147">
                  <c:v>684.73</c:v>
                </c:pt>
                <c:pt idx="148">
                  <c:v>684.9</c:v>
                </c:pt>
                <c:pt idx="149">
                  <c:v>685.06</c:v>
                </c:pt>
                <c:pt idx="150">
                  <c:v>685.22</c:v>
                </c:pt>
                <c:pt idx="151">
                  <c:v>685.38</c:v>
                </c:pt>
                <c:pt idx="152">
                  <c:v>685.54</c:v>
                </c:pt>
                <c:pt idx="153">
                  <c:v>685.7</c:v>
                </c:pt>
                <c:pt idx="154">
                  <c:v>685.85999999999797</c:v>
                </c:pt>
                <c:pt idx="155">
                  <c:v>686.02</c:v>
                </c:pt>
                <c:pt idx="156">
                  <c:v>686.18000000000052</c:v>
                </c:pt>
                <c:pt idx="157">
                  <c:v>686.33999999999946</c:v>
                </c:pt>
                <c:pt idx="158">
                  <c:v>686.5</c:v>
                </c:pt>
                <c:pt idx="159">
                  <c:v>686.66</c:v>
                </c:pt>
                <c:pt idx="160">
                  <c:v>686.81999999999948</c:v>
                </c:pt>
                <c:pt idx="161">
                  <c:v>686.99</c:v>
                </c:pt>
                <c:pt idx="162">
                  <c:v>687.15</c:v>
                </c:pt>
                <c:pt idx="163">
                  <c:v>687.31</c:v>
                </c:pt>
                <c:pt idx="164">
                  <c:v>687.47</c:v>
                </c:pt>
                <c:pt idx="165">
                  <c:v>687.63</c:v>
                </c:pt>
                <c:pt idx="166">
                  <c:v>687.79000000000053</c:v>
                </c:pt>
                <c:pt idx="167">
                  <c:v>687.94999999999948</c:v>
                </c:pt>
                <c:pt idx="168">
                  <c:v>688.11</c:v>
                </c:pt>
                <c:pt idx="169">
                  <c:v>688.27000000000055</c:v>
                </c:pt>
                <c:pt idx="170">
                  <c:v>688.43</c:v>
                </c:pt>
                <c:pt idx="171">
                  <c:v>688.59</c:v>
                </c:pt>
                <c:pt idx="172">
                  <c:v>688.75</c:v>
                </c:pt>
                <c:pt idx="173">
                  <c:v>688.91</c:v>
                </c:pt>
                <c:pt idx="174">
                  <c:v>689.07</c:v>
                </c:pt>
                <c:pt idx="175">
                  <c:v>689.23</c:v>
                </c:pt>
                <c:pt idx="176">
                  <c:v>689.39</c:v>
                </c:pt>
                <c:pt idx="177">
                  <c:v>689.55</c:v>
                </c:pt>
                <c:pt idx="178">
                  <c:v>689.71</c:v>
                </c:pt>
                <c:pt idx="179">
                  <c:v>689.87</c:v>
                </c:pt>
                <c:pt idx="180">
                  <c:v>690.03</c:v>
                </c:pt>
                <c:pt idx="181">
                  <c:v>690.19</c:v>
                </c:pt>
                <c:pt idx="182">
                  <c:v>690.34999999999798</c:v>
                </c:pt>
                <c:pt idx="183">
                  <c:v>690.51</c:v>
                </c:pt>
                <c:pt idx="184">
                  <c:v>690.67000000000053</c:v>
                </c:pt>
                <c:pt idx="185">
                  <c:v>690.82999999999947</c:v>
                </c:pt>
                <c:pt idx="186">
                  <c:v>690.99</c:v>
                </c:pt>
                <c:pt idx="187">
                  <c:v>691.15</c:v>
                </c:pt>
                <c:pt idx="188">
                  <c:v>691.31</c:v>
                </c:pt>
                <c:pt idx="189">
                  <c:v>691.47</c:v>
                </c:pt>
                <c:pt idx="190">
                  <c:v>691.63</c:v>
                </c:pt>
                <c:pt idx="191">
                  <c:v>691.79000000000053</c:v>
                </c:pt>
                <c:pt idx="192">
                  <c:v>691.94999999999948</c:v>
                </c:pt>
                <c:pt idx="193">
                  <c:v>692.11</c:v>
                </c:pt>
                <c:pt idx="194">
                  <c:v>692.27000000000055</c:v>
                </c:pt>
                <c:pt idx="195">
                  <c:v>692.43</c:v>
                </c:pt>
                <c:pt idx="196">
                  <c:v>692.59</c:v>
                </c:pt>
                <c:pt idx="197">
                  <c:v>692.75</c:v>
                </c:pt>
                <c:pt idx="198">
                  <c:v>692.91</c:v>
                </c:pt>
                <c:pt idx="199">
                  <c:v>693.07</c:v>
                </c:pt>
                <c:pt idx="200">
                  <c:v>693.23</c:v>
                </c:pt>
                <c:pt idx="201">
                  <c:v>693.38</c:v>
                </c:pt>
                <c:pt idx="202">
                  <c:v>693.54</c:v>
                </c:pt>
                <c:pt idx="203">
                  <c:v>693.7</c:v>
                </c:pt>
                <c:pt idx="204">
                  <c:v>693.85999999999797</c:v>
                </c:pt>
                <c:pt idx="205">
                  <c:v>694.02</c:v>
                </c:pt>
                <c:pt idx="206">
                  <c:v>694.18000000000052</c:v>
                </c:pt>
                <c:pt idx="207">
                  <c:v>694.33999999999946</c:v>
                </c:pt>
                <c:pt idx="208">
                  <c:v>694.5</c:v>
                </c:pt>
                <c:pt idx="209">
                  <c:v>694.66</c:v>
                </c:pt>
                <c:pt idx="210">
                  <c:v>694.81999999999948</c:v>
                </c:pt>
                <c:pt idx="211">
                  <c:v>694.98</c:v>
                </c:pt>
                <c:pt idx="212">
                  <c:v>695.14</c:v>
                </c:pt>
                <c:pt idx="213">
                  <c:v>695.3</c:v>
                </c:pt>
                <c:pt idx="214">
                  <c:v>695.45999999999947</c:v>
                </c:pt>
                <c:pt idx="215">
                  <c:v>695.61</c:v>
                </c:pt>
                <c:pt idx="216">
                  <c:v>695.77000000000055</c:v>
                </c:pt>
                <c:pt idx="217">
                  <c:v>695.93</c:v>
                </c:pt>
                <c:pt idx="218">
                  <c:v>696.09</c:v>
                </c:pt>
                <c:pt idx="219">
                  <c:v>696.25</c:v>
                </c:pt>
                <c:pt idx="220">
                  <c:v>696.41</c:v>
                </c:pt>
                <c:pt idx="221">
                  <c:v>696.57</c:v>
                </c:pt>
                <c:pt idx="222">
                  <c:v>696.73</c:v>
                </c:pt>
                <c:pt idx="223">
                  <c:v>696.89</c:v>
                </c:pt>
                <c:pt idx="224">
                  <c:v>697.04</c:v>
                </c:pt>
                <c:pt idx="225">
                  <c:v>697.2</c:v>
                </c:pt>
                <c:pt idx="226">
                  <c:v>697.35999999999797</c:v>
                </c:pt>
                <c:pt idx="227">
                  <c:v>697.52</c:v>
                </c:pt>
                <c:pt idx="228">
                  <c:v>697.68000000000052</c:v>
                </c:pt>
                <c:pt idx="229">
                  <c:v>697.83999999999946</c:v>
                </c:pt>
                <c:pt idx="230">
                  <c:v>698</c:v>
                </c:pt>
                <c:pt idx="231">
                  <c:v>698.15</c:v>
                </c:pt>
                <c:pt idx="232">
                  <c:v>698.31</c:v>
                </c:pt>
                <c:pt idx="233">
                  <c:v>698.47</c:v>
                </c:pt>
                <c:pt idx="234">
                  <c:v>698.63</c:v>
                </c:pt>
                <c:pt idx="235">
                  <c:v>698.79000000000053</c:v>
                </c:pt>
                <c:pt idx="236">
                  <c:v>698.94999999999948</c:v>
                </c:pt>
                <c:pt idx="237">
                  <c:v>699.11</c:v>
                </c:pt>
                <c:pt idx="238">
                  <c:v>699.26</c:v>
                </c:pt>
                <c:pt idx="239">
                  <c:v>699.42</c:v>
                </c:pt>
                <c:pt idx="240">
                  <c:v>699.58</c:v>
                </c:pt>
                <c:pt idx="241">
                  <c:v>699.74</c:v>
                </c:pt>
                <c:pt idx="242">
                  <c:v>699.9</c:v>
                </c:pt>
                <c:pt idx="243">
                  <c:v>700.06</c:v>
                </c:pt>
                <c:pt idx="244">
                  <c:v>700.21</c:v>
                </c:pt>
                <c:pt idx="245">
                  <c:v>700.37</c:v>
                </c:pt>
                <c:pt idx="246">
                  <c:v>700.53</c:v>
                </c:pt>
                <c:pt idx="247">
                  <c:v>700.69</c:v>
                </c:pt>
                <c:pt idx="248">
                  <c:v>700.84999999999798</c:v>
                </c:pt>
                <c:pt idx="249">
                  <c:v>701</c:v>
                </c:pt>
                <c:pt idx="250">
                  <c:v>701.16</c:v>
                </c:pt>
                <c:pt idx="251">
                  <c:v>701.31999999999948</c:v>
                </c:pt>
                <c:pt idx="252">
                  <c:v>701.48</c:v>
                </c:pt>
                <c:pt idx="253">
                  <c:v>701.64</c:v>
                </c:pt>
                <c:pt idx="254">
                  <c:v>701.79000000000053</c:v>
                </c:pt>
                <c:pt idx="255">
                  <c:v>701.94999999999948</c:v>
                </c:pt>
                <c:pt idx="256">
                  <c:v>702.11</c:v>
                </c:pt>
                <c:pt idx="257">
                  <c:v>702.27000000000055</c:v>
                </c:pt>
                <c:pt idx="258">
                  <c:v>702.43</c:v>
                </c:pt>
                <c:pt idx="259">
                  <c:v>702.58</c:v>
                </c:pt>
                <c:pt idx="260">
                  <c:v>702.74</c:v>
                </c:pt>
                <c:pt idx="261">
                  <c:v>702.9</c:v>
                </c:pt>
                <c:pt idx="262">
                  <c:v>703.06</c:v>
                </c:pt>
                <c:pt idx="263">
                  <c:v>703.21</c:v>
                </c:pt>
                <c:pt idx="264">
                  <c:v>703.37</c:v>
                </c:pt>
                <c:pt idx="265">
                  <c:v>703.53</c:v>
                </c:pt>
                <c:pt idx="266">
                  <c:v>703.69</c:v>
                </c:pt>
                <c:pt idx="267">
                  <c:v>703.84999999999798</c:v>
                </c:pt>
                <c:pt idx="268">
                  <c:v>704</c:v>
                </c:pt>
                <c:pt idx="269">
                  <c:v>704.16</c:v>
                </c:pt>
                <c:pt idx="270">
                  <c:v>704.31999999999948</c:v>
                </c:pt>
                <c:pt idx="271">
                  <c:v>704.48</c:v>
                </c:pt>
                <c:pt idx="272">
                  <c:v>704.63</c:v>
                </c:pt>
                <c:pt idx="273">
                  <c:v>704.79000000000053</c:v>
                </c:pt>
                <c:pt idx="274">
                  <c:v>704.94999999999948</c:v>
                </c:pt>
                <c:pt idx="275">
                  <c:v>705.1</c:v>
                </c:pt>
                <c:pt idx="276">
                  <c:v>705.26</c:v>
                </c:pt>
                <c:pt idx="277">
                  <c:v>705.42</c:v>
                </c:pt>
                <c:pt idx="278">
                  <c:v>705.58</c:v>
                </c:pt>
                <c:pt idx="279">
                  <c:v>705.73</c:v>
                </c:pt>
                <c:pt idx="280">
                  <c:v>705.89</c:v>
                </c:pt>
                <c:pt idx="281">
                  <c:v>706.05</c:v>
                </c:pt>
                <c:pt idx="282">
                  <c:v>706.21</c:v>
                </c:pt>
                <c:pt idx="283">
                  <c:v>706.35999999999797</c:v>
                </c:pt>
                <c:pt idx="284">
                  <c:v>706.52</c:v>
                </c:pt>
                <c:pt idx="285">
                  <c:v>706.68000000000052</c:v>
                </c:pt>
                <c:pt idx="286">
                  <c:v>706.82999999999947</c:v>
                </c:pt>
                <c:pt idx="287">
                  <c:v>706.99</c:v>
                </c:pt>
                <c:pt idx="288">
                  <c:v>707.15</c:v>
                </c:pt>
                <c:pt idx="289">
                  <c:v>707.3</c:v>
                </c:pt>
                <c:pt idx="290">
                  <c:v>707.45999999999947</c:v>
                </c:pt>
                <c:pt idx="291">
                  <c:v>707.62</c:v>
                </c:pt>
                <c:pt idx="292">
                  <c:v>707.78000000000054</c:v>
                </c:pt>
                <c:pt idx="293">
                  <c:v>707.93</c:v>
                </c:pt>
                <c:pt idx="294">
                  <c:v>708.09</c:v>
                </c:pt>
                <c:pt idx="295">
                  <c:v>708.25</c:v>
                </c:pt>
                <c:pt idx="296">
                  <c:v>708.4</c:v>
                </c:pt>
                <c:pt idx="297">
                  <c:v>708.56</c:v>
                </c:pt>
                <c:pt idx="298">
                  <c:v>708.72</c:v>
                </c:pt>
                <c:pt idx="299">
                  <c:v>708.87</c:v>
                </c:pt>
                <c:pt idx="300">
                  <c:v>709.03</c:v>
                </c:pt>
                <c:pt idx="301">
                  <c:v>709.19</c:v>
                </c:pt>
                <c:pt idx="302">
                  <c:v>709.33999999999946</c:v>
                </c:pt>
                <c:pt idx="303">
                  <c:v>709.5</c:v>
                </c:pt>
                <c:pt idx="304">
                  <c:v>709.66</c:v>
                </c:pt>
                <c:pt idx="305">
                  <c:v>709.81</c:v>
                </c:pt>
                <c:pt idx="306">
                  <c:v>709.97</c:v>
                </c:pt>
                <c:pt idx="307">
                  <c:v>710.12</c:v>
                </c:pt>
                <c:pt idx="308">
                  <c:v>710.28000000000054</c:v>
                </c:pt>
                <c:pt idx="309">
                  <c:v>710.43999999999949</c:v>
                </c:pt>
                <c:pt idx="310">
                  <c:v>710.59</c:v>
                </c:pt>
                <c:pt idx="311">
                  <c:v>710.75</c:v>
                </c:pt>
                <c:pt idx="312">
                  <c:v>710.91</c:v>
                </c:pt>
                <c:pt idx="313">
                  <c:v>711.06</c:v>
                </c:pt>
                <c:pt idx="314">
                  <c:v>711.22</c:v>
                </c:pt>
                <c:pt idx="315">
                  <c:v>711.37</c:v>
                </c:pt>
                <c:pt idx="316">
                  <c:v>711.53</c:v>
                </c:pt>
                <c:pt idx="317">
                  <c:v>711.69</c:v>
                </c:pt>
                <c:pt idx="318">
                  <c:v>711.83999999999946</c:v>
                </c:pt>
                <c:pt idx="319">
                  <c:v>712</c:v>
                </c:pt>
                <c:pt idx="320">
                  <c:v>712.16</c:v>
                </c:pt>
                <c:pt idx="321">
                  <c:v>712.31</c:v>
                </c:pt>
                <c:pt idx="322">
                  <c:v>712.47</c:v>
                </c:pt>
                <c:pt idx="323">
                  <c:v>712.62</c:v>
                </c:pt>
                <c:pt idx="324">
                  <c:v>712.78000000000054</c:v>
                </c:pt>
                <c:pt idx="325">
                  <c:v>712.93999999999949</c:v>
                </c:pt>
                <c:pt idx="326">
                  <c:v>713.09</c:v>
                </c:pt>
                <c:pt idx="327">
                  <c:v>713.25</c:v>
                </c:pt>
                <c:pt idx="328">
                  <c:v>713.4</c:v>
                </c:pt>
                <c:pt idx="329">
                  <c:v>713.56</c:v>
                </c:pt>
                <c:pt idx="330">
                  <c:v>713.71</c:v>
                </c:pt>
                <c:pt idx="331">
                  <c:v>713.87</c:v>
                </c:pt>
                <c:pt idx="332">
                  <c:v>714.03</c:v>
                </c:pt>
                <c:pt idx="333">
                  <c:v>714.18000000000052</c:v>
                </c:pt>
                <c:pt idx="334">
                  <c:v>714.33999999999946</c:v>
                </c:pt>
                <c:pt idx="335">
                  <c:v>714.49</c:v>
                </c:pt>
                <c:pt idx="336">
                  <c:v>714.65</c:v>
                </c:pt>
                <c:pt idx="337">
                  <c:v>714.8</c:v>
                </c:pt>
                <c:pt idx="338">
                  <c:v>714.95999999999947</c:v>
                </c:pt>
                <c:pt idx="339">
                  <c:v>715.11</c:v>
                </c:pt>
                <c:pt idx="340">
                  <c:v>715.27000000000055</c:v>
                </c:pt>
                <c:pt idx="341">
                  <c:v>715.43</c:v>
                </c:pt>
                <c:pt idx="342">
                  <c:v>715.58</c:v>
                </c:pt>
                <c:pt idx="343">
                  <c:v>715.74</c:v>
                </c:pt>
                <c:pt idx="344">
                  <c:v>715.89</c:v>
                </c:pt>
                <c:pt idx="345">
                  <c:v>716.05</c:v>
                </c:pt>
                <c:pt idx="346">
                  <c:v>716.2</c:v>
                </c:pt>
                <c:pt idx="347">
                  <c:v>716.35999999999797</c:v>
                </c:pt>
                <c:pt idx="348">
                  <c:v>716.51</c:v>
                </c:pt>
                <c:pt idx="349">
                  <c:v>716.67000000000053</c:v>
                </c:pt>
                <c:pt idx="350">
                  <c:v>716.81999999999948</c:v>
                </c:pt>
                <c:pt idx="351">
                  <c:v>716.98</c:v>
                </c:pt>
                <c:pt idx="352">
                  <c:v>717.13</c:v>
                </c:pt>
                <c:pt idx="353">
                  <c:v>717.29000000000053</c:v>
                </c:pt>
                <c:pt idx="354">
                  <c:v>717.43999999999949</c:v>
                </c:pt>
                <c:pt idx="355">
                  <c:v>717.6</c:v>
                </c:pt>
                <c:pt idx="356">
                  <c:v>717.75</c:v>
                </c:pt>
                <c:pt idx="357">
                  <c:v>717.91</c:v>
                </c:pt>
                <c:pt idx="358">
                  <c:v>718.06</c:v>
                </c:pt>
                <c:pt idx="359">
                  <c:v>718.22</c:v>
                </c:pt>
                <c:pt idx="360">
                  <c:v>718.37</c:v>
                </c:pt>
                <c:pt idx="361">
                  <c:v>718.53</c:v>
                </c:pt>
                <c:pt idx="362">
                  <c:v>718.68000000000052</c:v>
                </c:pt>
                <c:pt idx="363">
                  <c:v>718.83999999999946</c:v>
                </c:pt>
                <c:pt idx="364">
                  <c:v>718.99</c:v>
                </c:pt>
                <c:pt idx="365">
                  <c:v>719.15</c:v>
                </c:pt>
                <c:pt idx="366">
                  <c:v>719.3</c:v>
                </c:pt>
                <c:pt idx="367">
                  <c:v>719.45999999999947</c:v>
                </c:pt>
                <c:pt idx="368">
                  <c:v>719.61</c:v>
                </c:pt>
                <c:pt idx="369">
                  <c:v>719.77000000000055</c:v>
                </c:pt>
                <c:pt idx="370">
                  <c:v>719.92</c:v>
                </c:pt>
                <c:pt idx="371">
                  <c:v>720.08</c:v>
                </c:pt>
                <c:pt idx="372">
                  <c:v>720.23</c:v>
                </c:pt>
                <c:pt idx="373">
                  <c:v>720.38</c:v>
                </c:pt>
                <c:pt idx="374">
                  <c:v>720.54</c:v>
                </c:pt>
                <c:pt idx="375">
                  <c:v>720.69</c:v>
                </c:pt>
                <c:pt idx="376">
                  <c:v>720.84999999999798</c:v>
                </c:pt>
                <c:pt idx="377">
                  <c:v>721</c:v>
                </c:pt>
                <c:pt idx="378">
                  <c:v>721.16</c:v>
                </c:pt>
                <c:pt idx="379">
                  <c:v>721.31</c:v>
                </c:pt>
                <c:pt idx="380">
                  <c:v>721.47</c:v>
                </c:pt>
                <c:pt idx="381">
                  <c:v>721.62</c:v>
                </c:pt>
                <c:pt idx="382">
                  <c:v>721.77000000000055</c:v>
                </c:pt>
                <c:pt idx="383">
                  <c:v>721.93</c:v>
                </c:pt>
                <c:pt idx="384">
                  <c:v>722.08</c:v>
                </c:pt>
                <c:pt idx="385">
                  <c:v>722.24</c:v>
                </c:pt>
                <c:pt idx="386">
                  <c:v>722.39</c:v>
                </c:pt>
                <c:pt idx="387">
                  <c:v>722.54</c:v>
                </c:pt>
                <c:pt idx="388">
                  <c:v>722.7</c:v>
                </c:pt>
                <c:pt idx="389">
                  <c:v>722.84999999999798</c:v>
                </c:pt>
                <c:pt idx="390">
                  <c:v>723.01</c:v>
                </c:pt>
                <c:pt idx="391">
                  <c:v>723.16</c:v>
                </c:pt>
                <c:pt idx="392">
                  <c:v>723.31999999999948</c:v>
                </c:pt>
                <c:pt idx="393">
                  <c:v>723.47</c:v>
                </c:pt>
                <c:pt idx="394">
                  <c:v>723.62</c:v>
                </c:pt>
                <c:pt idx="395">
                  <c:v>723.78000000000054</c:v>
                </c:pt>
                <c:pt idx="396">
                  <c:v>723.93</c:v>
                </c:pt>
                <c:pt idx="397">
                  <c:v>724.08</c:v>
                </c:pt>
                <c:pt idx="398">
                  <c:v>724.24</c:v>
                </c:pt>
                <c:pt idx="399">
                  <c:v>724.39</c:v>
                </c:pt>
                <c:pt idx="400">
                  <c:v>724.55</c:v>
                </c:pt>
                <c:pt idx="401">
                  <c:v>724.7</c:v>
                </c:pt>
                <c:pt idx="402">
                  <c:v>724.84999999999798</c:v>
                </c:pt>
                <c:pt idx="403">
                  <c:v>725.01</c:v>
                </c:pt>
                <c:pt idx="404">
                  <c:v>725.16</c:v>
                </c:pt>
                <c:pt idx="405">
                  <c:v>725.31</c:v>
                </c:pt>
                <c:pt idx="406">
                  <c:v>725.47</c:v>
                </c:pt>
                <c:pt idx="407">
                  <c:v>725.62</c:v>
                </c:pt>
                <c:pt idx="408">
                  <c:v>725.77000000000055</c:v>
                </c:pt>
                <c:pt idx="409">
                  <c:v>725.93</c:v>
                </c:pt>
                <c:pt idx="410">
                  <c:v>726.08</c:v>
                </c:pt>
                <c:pt idx="411">
                  <c:v>726.24</c:v>
                </c:pt>
                <c:pt idx="412">
                  <c:v>726.39</c:v>
                </c:pt>
                <c:pt idx="413">
                  <c:v>726.54</c:v>
                </c:pt>
                <c:pt idx="414">
                  <c:v>726.7</c:v>
                </c:pt>
                <c:pt idx="415">
                  <c:v>726.84999999999798</c:v>
                </c:pt>
                <c:pt idx="416">
                  <c:v>727</c:v>
                </c:pt>
                <c:pt idx="417">
                  <c:v>727.16</c:v>
                </c:pt>
                <c:pt idx="418">
                  <c:v>727.31</c:v>
                </c:pt>
                <c:pt idx="419">
                  <c:v>727.45999999999947</c:v>
                </c:pt>
                <c:pt idx="420">
                  <c:v>727.61</c:v>
                </c:pt>
                <c:pt idx="421">
                  <c:v>727.77000000000055</c:v>
                </c:pt>
                <c:pt idx="422">
                  <c:v>727.92</c:v>
                </c:pt>
                <c:pt idx="423">
                  <c:v>728.07</c:v>
                </c:pt>
                <c:pt idx="424">
                  <c:v>728.23</c:v>
                </c:pt>
                <c:pt idx="425">
                  <c:v>728.38</c:v>
                </c:pt>
                <c:pt idx="426">
                  <c:v>728.53</c:v>
                </c:pt>
                <c:pt idx="427">
                  <c:v>728.69</c:v>
                </c:pt>
                <c:pt idx="428">
                  <c:v>728.83999999999946</c:v>
                </c:pt>
                <c:pt idx="429">
                  <c:v>728.99</c:v>
                </c:pt>
                <c:pt idx="430">
                  <c:v>729.14</c:v>
                </c:pt>
                <c:pt idx="431">
                  <c:v>729.3</c:v>
                </c:pt>
                <c:pt idx="432">
                  <c:v>729.44999999999948</c:v>
                </c:pt>
                <c:pt idx="433">
                  <c:v>729.6</c:v>
                </c:pt>
                <c:pt idx="434">
                  <c:v>729.76</c:v>
                </c:pt>
                <c:pt idx="435">
                  <c:v>729.91</c:v>
                </c:pt>
                <c:pt idx="436">
                  <c:v>730.06</c:v>
                </c:pt>
                <c:pt idx="437">
                  <c:v>730.21</c:v>
                </c:pt>
                <c:pt idx="438">
                  <c:v>730.37</c:v>
                </c:pt>
                <c:pt idx="439">
                  <c:v>730.52</c:v>
                </c:pt>
                <c:pt idx="440">
                  <c:v>730.67000000000053</c:v>
                </c:pt>
                <c:pt idx="441">
                  <c:v>730.81999999999948</c:v>
                </c:pt>
                <c:pt idx="442">
                  <c:v>730.98</c:v>
                </c:pt>
                <c:pt idx="443">
                  <c:v>731.13</c:v>
                </c:pt>
                <c:pt idx="444">
                  <c:v>731.28000000000054</c:v>
                </c:pt>
                <c:pt idx="445">
                  <c:v>731.43</c:v>
                </c:pt>
                <c:pt idx="446">
                  <c:v>731.59</c:v>
                </c:pt>
                <c:pt idx="447">
                  <c:v>731.74</c:v>
                </c:pt>
                <c:pt idx="448">
                  <c:v>731.89</c:v>
                </c:pt>
                <c:pt idx="449">
                  <c:v>732.04</c:v>
                </c:pt>
                <c:pt idx="450">
                  <c:v>732.2</c:v>
                </c:pt>
                <c:pt idx="451">
                  <c:v>732.34999999999798</c:v>
                </c:pt>
                <c:pt idx="452">
                  <c:v>732.5</c:v>
                </c:pt>
                <c:pt idx="453">
                  <c:v>732.65</c:v>
                </c:pt>
                <c:pt idx="454">
                  <c:v>732.8</c:v>
                </c:pt>
                <c:pt idx="455">
                  <c:v>732.95999999999947</c:v>
                </c:pt>
                <c:pt idx="456">
                  <c:v>733.11</c:v>
                </c:pt>
                <c:pt idx="457">
                  <c:v>733.26</c:v>
                </c:pt>
                <c:pt idx="458">
                  <c:v>733.41</c:v>
                </c:pt>
                <c:pt idx="459">
                  <c:v>733.57</c:v>
                </c:pt>
                <c:pt idx="460">
                  <c:v>733.72</c:v>
                </c:pt>
                <c:pt idx="461">
                  <c:v>733.87</c:v>
                </c:pt>
                <c:pt idx="462">
                  <c:v>734.02</c:v>
                </c:pt>
                <c:pt idx="463">
                  <c:v>734.17000000000053</c:v>
                </c:pt>
                <c:pt idx="464">
                  <c:v>734.32999999999947</c:v>
                </c:pt>
                <c:pt idx="465">
                  <c:v>734.48</c:v>
                </c:pt>
                <c:pt idx="466">
                  <c:v>734.63</c:v>
                </c:pt>
                <c:pt idx="467">
                  <c:v>734.78000000000054</c:v>
                </c:pt>
                <c:pt idx="468">
                  <c:v>734.93</c:v>
                </c:pt>
                <c:pt idx="469">
                  <c:v>735.08</c:v>
                </c:pt>
                <c:pt idx="470">
                  <c:v>735.24</c:v>
                </c:pt>
                <c:pt idx="471">
                  <c:v>735.39</c:v>
                </c:pt>
                <c:pt idx="472">
                  <c:v>735.54</c:v>
                </c:pt>
                <c:pt idx="473">
                  <c:v>735.69</c:v>
                </c:pt>
                <c:pt idx="474">
                  <c:v>735.83999999999946</c:v>
                </c:pt>
                <c:pt idx="475">
                  <c:v>735.99</c:v>
                </c:pt>
                <c:pt idx="476">
                  <c:v>736.15</c:v>
                </c:pt>
                <c:pt idx="477">
                  <c:v>736.3</c:v>
                </c:pt>
                <c:pt idx="478">
                  <c:v>736.44999999999948</c:v>
                </c:pt>
                <c:pt idx="479">
                  <c:v>736.6</c:v>
                </c:pt>
                <c:pt idx="480">
                  <c:v>736.75</c:v>
                </c:pt>
                <c:pt idx="481">
                  <c:v>736.9</c:v>
                </c:pt>
                <c:pt idx="482">
                  <c:v>737.05</c:v>
                </c:pt>
                <c:pt idx="483">
                  <c:v>737.21</c:v>
                </c:pt>
                <c:pt idx="484">
                  <c:v>737.35999999999797</c:v>
                </c:pt>
                <c:pt idx="485">
                  <c:v>737.51</c:v>
                </c:pt>
                <c:pt idx="486">
                  <c:v>737.66</c:v>
                </c:pt>
                <c:pt idx="487">
                  <c:v>737.81</c:v>
                </c:pt>
                <c:pt idx="488">
                  <c:v>737.95999999999947</c:v>
                </c:pt>
                <c:pt idx="489">
                  <c:v>738.11</c:v>
                </c:pt>
                <c:pt idx="490">
                  <c:v>738.26</c:v>
                </c:pt>
                <c:pt idx="491">
                  <c:v>738.41</c:v>
                </c:pt>
                <c:pt idx="492">
                  <c:v>738.57</c:v>
                </c:pt>
                <c:pt idx="493">
                  <c:v>738.72</c:v>
                </c:pt>
                <c:pt idx="494">
                  <c:v>738.87</c:v>
                </c:pt>
                <c:pt idx="495">
                  <c:v>739.02</c:v>
                </c:pt>
                <c:pt idx="496">
                  <c:v>739.17000000000053</c:v>
                </c:pt>
                <c:pt idx="497">
                  <c:v>739.31999999999948</c:v>
                </c:pt>
                <c:pt idx="498">
                  <c:v>739.47</c:v>
                </c:pt>
                <c:pt idx="499">
                  <c:v>739.62</c:v>
                </c:pt>
                <c:pt idx="500">
                  <c:v>739.77000000000055</c:v>
                </c:pt>
                <c:pt idx="501">
                  <c:v>739.92</c:v>
                </c:pt>
                <c:pt idx="502">
                  <c:v>740.07</c:v>
                </c:pt>
                <c:pt idx="503">
                  <c:v>740.23</c:v>
                </c:pt>
                <c:pt idx="504">
                  <c:v>740.38</c:v>
                </c:pt>
                <c:pt idx="505">
                  <c:v>740.53</c:v>
                </c:pt>
                <c:pt idx="506">
                  <c:v>740.68000000000052</c:v>
                </c:pt>
                <c:pt idx="507">
                  <c:v>740.82999999999947</c:v>
                </c:pt>
                <c:pt idx="508">
                  <c:v>740.98</c:v>
                </c:pt>
                <c:pt idx="509">
                  <c:v>741.13</c:v>
                </c:pt>
                <c:pt idx="510">
                  <c:v>741.28000000000054</c:v>
                </c:pt>
                <c:pt idx="511">
                  <c:v>741.43</c:v>
                </c:pt>
                <c:pt idx="512">
                  <c:v>741.58</c:v>
                </c:pt>
                <c:pt idx="513">
                  <c:v>741.73</c:v>
                </c:pt>
                <c:pt idx="514">
                  <c:v>741.88</c:v>
                </c:pt>
                <c:pt idx="515">
                  <c:v>742.03</c:v>
                </c:pt>
                <c:pt idx="516">
                  <c:v>742.18000000000052</c:v>
                </c:pt>
                <c:pt idx="517">
                  <c:v>742.32999999999947</c:v>
                </c:pt>
                <c:pt idx="518">
                  <c:v>742.48</c:v>
                </c:pt>
                <c:pt idx="519">
                  <c:v>742.63</c:v>
                </c:pt>
                <c:pt idx="520">
                  <c:v>742.78000000000054</c:v>
                </c:pt>
                <c:pt idx="521">
                  <c:v>742.93</c:v>
                </c:pt>
                <c:pt idx="522">
                  <c:v>743.08</c:v>
                </c:pt>
                <c:pt idx="523">
                  <c:v>743.23</c:v>
                </c:pt>
                <c:pt idx="524">
                  <c:v>743.38</c:v>
                </c:pt>
                <c:pt idx="525">
                  <c:v>743.53</c:v>
                </c:pt>
                <c:pt idx="526">
                  <c:v>743.68000000000052</c:v>
                </c:pt>
                <c:pt idx="527">
                  <c:v>743.82999999999947</c:v>
                </c:pt>
                <c:pt idx="528">
                  <c:v>743.98</c:v>
                </c:pt>
                <c:pt idx="529">
                  <c:v>744.13</c:v>
                </c:pt>
                <c:pt idx="530">
                  <c:v>744.28000000000054</c:v>
                </c:pt>
                <c:pt idx="531">
                  <c:v>744.43</c:v>
                </c:pt>
                <c:pt idx="532">
                  <c:v>744.58</c:v>
                </c:pt>
                <c:pt idx="533">
                  <c:v>744.73</c:v>
                </c:pt>
                <c:pt idx="534">
                  <c:v>744.88</c:v>
                </c:pt>
                <c:pt idx="535">
                  <c:v>745.03</c:v>
                </c:pt>
                <c:pt idx="536">
                  <c:v>745.18000000000052</c:v>
                </c:pt>
                <c:pt idx="537">
                  <c:v>745.32999999999947</c:v>
                </c:pt>
                <c:pt idx="538">
                  <c:v>745.48</c:v>
                </c:pt>
                <c:pt idx="539">
                  <c:v>745.63</c:v>
                </c:pt>
                <c:pt idx="540">
                  <c:v>745.78000000000054</c:v>
                </c:pt>
                <c:pt idx="541">
                  <c:v>745.93</c:v>
                </c:pt>
                <c:pt idx="542">
                  <c:v>746.08</c:v>
                </c:pt>
                <c:pt idx="543">
                  <c:v>746.23</c:v>
                </c:pt>
                <c:pt idx="544">
                  <c:v>746.38</c:v>
                </c:pt>
                <c:pt idx="545">
                  <c:v>746.53</c:v>
                </c:pt>
                <c:pt idx="546">
                  <c:v>746.68000000000052</c:v>
                </c:pt>
                <c:pt idx="547">
                  <c:v>746.82999999999947</c:v>
                </c:pt>
                <c:pt idx="548">
                  <c:v>746.98</c:v>
                </c:pt>
                <c:pt idx="549">
                  <c:v>747.13</c:v>
                </c:pt>
                <c:pt idx="550">
                  <c:v>747.28000000000054</c:v>
                </c:pt>
                <c:pt idx="551">
                  <c:v>747.43</c:v>
                </c:pt>
                <c:pt idx="552">
                  <c:v>747.58</c:v>
                </c:pt>
                <c:pt idx="553">
                  <c:v>747.73</c:v>
                </c:pt>
                <c:pt idx="554">
                  <c:v>747.87</c:v>
                </c:pt>
                <c:pt idx="555">
                  <c:v>748.02</c:v>
                </c:pt>
                <c:pt idx="556">
                  <c:v>748.17000000000053</c:v>
                </c:pt>
                <c:pt idx="557">
                  <c:v>748.31999999999948</c:v>
                </c:pt>
                <c:pt idx="558">
                  <c:v>748.47</c:v>
                </c:pt>
                <c:pt idx="559">
                  <c:v>748.62</c:v>
                </c:pt>
                <c:pt idx="560">
                  <c:v>748.77000000000055</c:v>
                </c:pt>
                <c:pt idx="561">
                  <c:v>748.92</c:v>
                </c:pt>
                <c:pt idx="562">
                  <c:v>749.07</c:v>
                </c:pt>
                <c:pt idx="563">
                  <c:v>749.22</c:v>
                </c:pt>
                <c:pt idx="564">
                  <c:v>749.37</c:v>
                </c:pt>
                <c:pt idx="565">
                  <c:v>749.51</c:v>
                </c:pt>
                <c:pt idx="566">
                  <c:v>749.66</c:v>
                </c:pt>
                <c:pt idx="567">
                  <c:v>749.81</c:v>
                </c:pt>
                <c:pt idx="568">
                  <c:v>749.95999999999947</c:v>
                </c:pt>
                <c:pt idx="569">
                  <c:v>750.11</c:v>
                </c:pt>
                <c:pt idx="570">
                  <c:v>750.26</c:v>
                </c:pt>
                <c:pt idx="571">
                  <c:v>750.41</c:v>
                </c:pt>
                <c:pt idx="572">
                  <c:v>750.56</c:v>
                </c:pt>
                <c:pt idx="573">
                  <c:v>750.7</c:v>
                </c:pt>
                <c:pt idx="574">
                  <c:v>750.84999999999798</c:v>
                </c:pt>
                <c:pt idx="575">
                  <c:v>751</c:v>
                </c:pt>
                <c:pt idx="576">
                  <c:v>751.15</c:v>
                </c:pt>
                <c:pt idx="577">
                  <c:v>751.3</c:v>
                </c:pt>
                <c:pt idx="578">
                  <c:v>751.44999999999948</c:v>
                </c:pt>
                <c:pt idx="579">
                  <c:v>751.6</c:v>
                </c:pt>
                <c:pt idx="580">
                  <c:v>751.74</c:v>
                </c:pt>
                <c:pt idx="581">
                  <c:v>751.89</c:v>
                </c:pt>
                <c:pt idx="582">
                  <c:v>752.04</c:v>
                </c:pt>
                <c:pt idx="583">
                  <c:v>752.19</c:v>
                </c:pt>
                <c:pt idx="584">
                  <c:v>752.33999999999946</c:v>
                </c:pt>
                <c:pt idx="585">
                  <c:v>752.49</c:v>
                </c:pt>
                <c:pt idx="586">
                  <c:v>752.63</c:v>
                </c:pt>
                <c:pt idx="587">
                  <c:v>752.78000000000054</c:v>
                </c:pt>
                <c:pt idx="588">
                  <c:v>752.93</c:v>
                </c:pt>
                <c:pt idx="589">
                  <c:v>753.08</c:v>
                </c:pt>
                <c:pt idx="590">
                  <c:v>753.23</c:v>
                </c:pt>
                <c:pt idx="591">
                  <c:v>753.38</c:v>
                </c:pt>
                <c:pt idx="592">
                  <c:v>753.52</c:v>
                </c:pt>
                <c:pt idx="593">
                  <c:v>753.67000000000053</c:v>
                </c:pt>
                <c:pt idx="594">
                  <c:v>753.81999999999948</c:v>
                </c:pt>
                <c:pt idx="595">
                  <c:v>753.97</c:v>
                </c:pt>
                <c:pt idx="596">
                  <c:v>754.12</c:v>
                </c:pt>
                <c:pt idx="597">
                  <c:v>754.26</c:v>
                </c:pt>
                <c:pt idx="598">
                  <c:v>754.41</c:v>
                </c:pt>
                <c:pt idx="599">
                  <c:v>754.56</c:v>
                </c:pt>
                <c:pt idx="600">
                  <c:v>754.71</c:v>
                </c:pt>
                <c:pt idx="601">
                  <c:v>754.85999999999797</c:v>
                </c:pt>
                <c:pt idx="602">
                  <c:v>755</c:v>
                </c:pt>
                <c:pt idx="603">
                  <c:v>755.15</c:v>
                </c:pt>
                <c:pt idx="604">
                  <c:v>755.3</c:v>
                </c:pt>
                <c:pt idx="605">
                  <c:v>755.44999999999948</c:v>
                </c:pt>
                <c:pt idx="606">
                  <c:v>755.59</c:v>
                </c:pt>
                <c:pt idx="607">
                  <c:v>755.74</c:v>
                </c:pt>
                <c:pt idx="608">
                  <c:v>755.89</c:v>
                </c:pt>
                <c:pt idx="609">
                  <c:v>756.04</c:v>
                </c:pt>
                <c:pt idx="610">
                  <c:v>756.18000000000052</c:v>
                </c:pt>
                <c:pt idx="611">
                  <c:v>756.32999999999947</c:v>
                </c:pt>
                <c:pt idx="612">
                  <c:v>756.48</c:v>
                </c:pt>
                <c:pt idx="613">
                  <c:v>756.63</c:v>
                </c:pt>
                <c:pt idx="614">
                  <c:v>756.77000000000055</c:v>
                </c:pt>
                <c:pt idx="615">
                  <c:v>756.92</c:v>
                </c:pt>
                <c:pt idx="616">
                  <c:v>757.07</c:v>
                </c:pt>
                <c:pt idx="617">
                  <c:v>757.22</c:v>
                </c:pt>
                <c:pt idx="618">
                  <c:v>757.35999999999797</c:v>
                </c:pt>
                <c:pt idx="619">
                  <c:v>757.51</c:v>
                </c:pt>
                <c:pt idx="620">
                  <c:v>757.66</c:v>
                </c:pt>
                <c:pt idx="621">
                  <c:v>757.81</c:v>
                </c:pt>
                <c:pt idx="622">
                  <c:v>757.94999999999948</c:v>
                </c:pt>
                <c:pt idx="623">
                  <c:v>758.1</c:v>
                </c:pt>
                <c:pt idx="624">
                  <c:v>758.25</c:v>
                </c:pt>
                <c:pt idx="625">
                  <c:v>758.39</c:v>
                </c:pt>
                <c:pt idx="626">
                  <c:v>758.54</c:v>
                </c:pt>
                <c:pt idx="627">
                  <c:v>758.69</c:v>
                </c:pt>
                <c:pt idx="628">
                  <c:v>758.83999999999946</c:v>
                </c:pt>
                <c:pt idx="629">
                  <c:v>758.98</c:v>
                </c:pt>
                <c:pt idx="630">
                  <c:v>759.13</c:v>
                </c:pt>
                <c:pt idx="631">
                  <c:v>759.28000000000054</c:v>
                </c:pt>
                <c:pt idx="632">
                  <c:v>759.42</c:v>
                </c:pt>
                <c:pt idx="633">
                  <c:v>759.57</c:v>
                </c:pt>
                <c:pt idx="634">
                  <c:v>759.72</c:v>
                </c:pt>
                <c:pt idx="635">
                  <c:v>759.85999999999797</c:v>
                </c:pt>
                <c:pt idx="636">
                  <c:v>760.01</c:v>
                </c:pt>
                <c:pt idx="637">
                  <c:v>760.16</c:v>
                </c:pt>
                <c:pt idx="638">
                  <c:v>760.3</c:v>
                </c:pt>
                <c:pt idx="639">
                  <c:v>760.44999999999948</c:v>
                </c:pt>
                <c:pt idx="640">
                  <c:v>760.6</c:v>
                </c:pt>
                <c:pt idx="641">
                  <c:v>760.75</c:v>
                </c:pt>
                <c:pt idx="642">
                  <c:v>760.89</c:v>
                </c:pt>
                <c:pt idx="643">
                  <c:v>761.04</c:v>
                </c:pt>
                <c:pt idx="644">
                  <c:v>761.18000000000052</c:v>
                </c:pt>
                <c:pt idx="645">
                  <c:v>761.32999999999947</c:v>
                </c:pt>
                <c:pt idx="646">
                  <c:v>761.48</c:v>
                </c:pt>
                <c:pt idx="647">
                  <c:v>761.62</c:v>
                </c:pt>
                <c:pt idx="648">
                  <c:v>761.77000000000055</c:v>
                </c:pt>
                <c:pt idx="649">
                  <c:v>761.92</c:v>
                </c:pt>
                <c:pt idx="650">
                  <c:v>762.06</c:v>
                </c:pt>
                <c:pt idx="651">
                  <c:v>762.21</c:v>
                </c:pt>
                <c:pt idx="652">
                  <c:v>762.35999999999797</c:v>
                </c:pt>
                <c:pt idx="653">
                  <c:v>762.5</c:v>
                </c:pt>
                <c:pt idx="654">
                  <c:v>762.65</c:v>
                </c:pt>
                <c:pt idx="655">
                  <c:v>762.8</c:v>
                </c:pt>
                <c:pt idx="656">
                  <c:v>762.93999999999949</c:v>
                </c:pt>
                <c:pt idx="657">
                  <c:v>763.09</c:v>
                </c:pt>
                <c:pt idx="658">
                  <c:v>763.23</c:v>
                </c:pt>
                <c:pt idx="659">
                  <c:v>763.38</c:v>
                </c:pt>
                <c:pt idx="660">
                  <c:v>763.53</c:v>
                </c:pt>
                <c:pt idx="661">
                  <c:v>763.67000000000053</c:v>
                </c:pt>
                <c:pt idx="662">
                  <c:v>763.81999999999948</c:v>
                </c:pt>
                <c:pt idx="663">
                  <c:v>763.95999999999947</c:v>
                </c:pt>
                <c:pt idx="664">
                  <c:v>764.11</c:v>
                </c:pt>
                <c:pt idx="665">
                  <c:v>764.26</c:v>
                </c:pt>
                <c:pt idx="666">
                  <c:v>764.4</c:v>
                </c:pt>
                <c:pt idx="667">
                  <c:v>764.55</c:v>
                </c:pt>
                <c:pt idx="668">
                  <c:v>764.69</c:v>
                </c:pt>
                <c:pt idx="669">
                  <c:v>764.83999999999946</c:v>
                </c:pt>
                <c:pt idx="670">
                  <c:v>764.99</c:v>
                </c:pt>
                <c:pt idx="671">
                  <c:v>765.13</c:v>
                </c:pt>
                <c:pt idx="672">
                  <c:v>765.28000000000054</c:v>
                </c:pt>
                <c:pt idx="673">
                  <c:v>765.42</c:v>
                </c:pt>
                <c:pt idx="674">
                  <c:v>765.57</c:v>
                </c:pt>
                <c:pt idx="675">
                  <c:v>765.71</c:v>
                </c:pt>
                <c:pt idx="676">
                  <c:v>765.85999999999797</c:v>
                </c:pt>
                <c:pt idx="677">
                  <c:v>766</c:v>
                </c:pt>
                <c:pt idx="678">
                  <c:v>766.15</c:v>
                </c:pt>
                <c:pt idx="679">
                  <c:v>766.3</c:v>
                </c:pt>
                <c:pt idx="680">
                  <c:v>766.43999999999949</c:v>
                </c:pt>
                <c:pt idx="681">
                  <c:v>766.59</c:v>
                </c:pt>
                <c:pt idx="682">
                  <c:v>766.73</c:v>
                </c:pt>
                <c:pt idx="683">
                  <c:v>766.88</c:v>
                </c:pt>
                <c:pt idx="684">
                  <c:v>767.02</c:v>
                </c:pt>
                <c:pt idx="685">
                  <c:v>767.17000000000053</c:v>
                </c:pt>
                <c:pt idx="686">
                  <c:v>767.31</c:v>
                </c:pt>
                <c:pt idx="687">
                  <c:v>767.45999999999947</c:v>
                </c:pt>
                <c:pt idx="688">
                  <c:v>767.6</c:v>
                </c:pt>
                <c:pt idx="689">
                  <c:v>767.75</c:v>
                </c:pt>
                <c:pt idx="690">
                  <c:v>767.89</c:v>
                </c:pt>
                <c:pt idx="691">
                  <c:v>768.04</c:v>
                </c:pt>
                <c:pt idx="692">
                  <c:v>768.19</c:v>
                </c:pt>
                <c:pt idx="693">
                  <c:v>768.32999999999947</c:v>
                </c:pt>
                <c:pt idx="694">
                  <c:v>768.48</c:v>
                </c:pt>
                <c:pt idx="695">
                  <c:v>768.62</c:v>
                </c:pt>
                <c:pt idx="696">
                  <c:v>768.77000000000055</c:v>
                </c:pt>
                <c:pt idx="697">
                  <c:v>768.91</c:v>
                </c:pt>
                <c:pt idx="698">
                  <c:v>769.06</c:v>
                </c:pt>
                <c:pt idx="699">
                  <c:v>769.2</c:v>
                </c:pt>
                <c:pt idx="700">
                  <c:v>769.34999999999798</c:v>
                </c:pt>
                <c:pt idx="701">
                  <c:v>769.49</c:v>
                </c:pt>
                <c:pt idx="702">
                  <c:v>769.63</c:v>
                </c:pt>
                <c:pt idx="703">
                  <c:v>769.78000000000054</c:v>
                </c:pt>
                <c:pt idx="704">
                  <c:v>769.92</c:v>
                </c:pt>
                <c:pt idx="705">
                  <c:v>770.07</c:v>
                </c:pt>
                <c:pt idx="706">
                  <c:v>770.21</c:v>
                </c:pt>
                <c:pt idx="707">
                  <c:v>770.35999999999797</c:v>
                </c:pt>
                <c:pt idx="708">
                  <c:v>770.5</c:v>
                </c:pt>
                <c:pt idx="709">
                  <c:v>770.65</c:v>
                </c:pt>
                <c:pt idx="710">
                  <c:v>770.79000000000053</c:v>
                </c:pt>
                <c:pt idx="711">
                  <c:v>770.93999999999949</c:v>
                </c:pt>
                <c:pt idx="712">
                  <c:v>771.08</c:v>
                </c:pt>
                <c:pt idx="713">
                  <c:v>771.23</c:v>
                </c:pt>
                <c:pt idx="714">
                  <c:v>771.37</c:v>
                </c:pt>
                <c:pt idx="715">
                  <c:v>771.52</c:v>
                </c:pt>
                <c:pt idx="716">
                  <c:v>771.66</c:v>
                </c:pt>
                <c:pt idx="717">
                  <c:v>771.8</c:v>
                </c:pt>
                <c:pt idx="718">
                  <c:v>771.94999999999948</c:v>
                </c:pt>
                <c:pt idx="719">
                  <c:v>772.09</c:v>
                </c:pt>
                <c:pt idx="720">
                  <c:v>772.24</c:v>
                </c:pt>
                <c:pt idx="721">
                  <c:v>772.38</c:v>
                </c:pt>
                <c:pt idx="722">
                  <c:v>772.53</c:v>
                </c:pt>
                <c:pt idx="723">
                  <c:v>772.67000000000053</c:v>
                </c:pt>
                <c:pt idx="724">
                  <c:v>772.81</c:v>
                </c:pt>
                <c:pt idx="725">
                  <c:v>772.95999999999947</c:v>
                </c:pt>
                <c:pt idx="726">
                  <c:v>773.1</c:v>
                </c:pt>
                <c:pt idx="727">
                  <c:v>773.25</c:v>
                </c:pt>
                <c:pt idx="728">
                  <c:v>773.39</c:v>
                </c:pt>
                <c:pt idx="729">
                  <c:v>773.53</c:v>
                </c:pt>
                <c:pt idx="730">
                  <c:v>773.68000000000052</c:v>
                </c:pt>
                <c:pt idx="731">
                  <c:v>773.81999999999948</c:v>
                </c:pt>
                <c:pt idx="732">
                  <c:v>773.97</c:v>
                </c:pt>
                <c:pt idx="733">
                  <c:v>774.11</c:v>
                </c:pt>
                <c:pt idx="734">
                  <c:v>774.25</c:v>
                </c:pt>
                <c:pt idx="735">
                  <c:v>774.4</c:v>
                </c:pt>
                <c:pt idx="736">
                  <c:v>774.54</c:v>
                </c:pt>
                <c:pt idx="737">
                  <c:v>774.69</c:v>
                </c:pt>
                <c:pt idx="738">
                  <c:v>774.82999999999947</c:v>
                </c:pt>
                <c:pt idx="739">
                  <c:v>774.97</c:v>
                </c:pt>
                <c:pt idx="740">
                  <c:v>775.12</c:v>
                </c:pt>
                <c:pt idx="741">
                  <c:v>775.26</c:v>
                </c:pt>
                <c:pt idx="742">
                  <c:v>775.4</c:v>
                </c:pt>
                <c:pt idx="743">
                  <c:v>775.55</c:v>
                </c:pt>
                <c:pt idx="744">
                  <c:v>775.69</c:v>
                </c:pt>
                <c:pt idx="745">
                  <c:v>775.82999999999947</c:v>
                </c:pt>
                <c:pt idx="746">
                  <c:v>775.98</c:v>
                </c:pt>
                <c:pt idx="747">
                  <c:v>776.12</c:v>
                </c:pt>
                <c:pt idx="748">
                  <c:v>776.26</c:v>
                </c:pt>
                <c:pt idx="749">
                  <c:v>776.41</c:v>
                </c:pt>
                <c:pt idx="750">
                  <c:v>776.55</c:v>
                </c:pt>
                <c:pt idx="751">
                  <c:v>776.7</c:v>
                </c:pt>
                <c:pt idx="752">
                  <c:v>776.83999999999946</c:v>
                </c:pt>
                <c:pt idx="753">
                  <c:v>776.98</c:v>
                </c:pt>
                <c:pt idx="754">
                  <c:v>777.13</c:v>
                </c:pt>
                <c:pt idx="755">
                  <c:v>777.27000000000055</c:v>
                </c:pt>
                <c:pt idx="756">
                  <c:v>777.41</c:v>
                </c:pt>
                <c:pt idx="757">
                  <c:v>777.55</c:v>
                </c:pt>
                <c:pt idx="758">
                  <c:v>777.7</c:v>
                </c:pt>
                <c:pt idx="759">
                  <c:v>777.83999999999946</c:v>
                </c:pt>
                <c:pt idx="760">
                  <c:v>777.98</c:v>
                </c:pt>
                <c:pt idx="761">
                  <c:v>778.13</c:v>
                </c:pt>
                <c:pt idx="762">
                  <c:v>778.27000000000055</c:v>
                </c:pt>
                <c:pt idx="763">
                  <c:v>778.41</c:v>
                </c:pt>
                <c:pt idx="764">
                  <c:v>778.56</c:v>
                </c:pt>
                <c:pt idx="765">
                  <c:v>778.7</c:v>
                </c:pt>
                <c:pt idx="766">
                  <c:v>778.83999999999946</c:v>
                </c:pt>
                <c:pt idx="767">
                  <c:v>778.98</c:v>
                </c:pt>
                <c:pt idx="768">
                  <c:v>779.13</c:v>
                </c:pt>
                <c:pt idx="769">
                  <c:v>779.27000000000055</c:v>
                </c:pt>
                <c:pt idx="770">
                  <c:v>779.41</c:v>
                </c:pt>
                <c:pt idx="771">
                  <c:v>779.56</c:v>
                </c:pt>
                <c:pt idx="772">
                  <c:v>779.7</c:v>
                </c:pt>
                <c:pt idx="773">
                  <c:v>779.83999999999946</c:v>
                </c:pt>
                <c:pt idx="774">
                  <c:v>779.98</c:v>
                </c:pt>
                <c:pt idx="775">
                  <c:v>780.13</c:v>
                </c:pt>
                <c:pt idx="776">
                  <c:v>780.27000000000055</c:v>
                </c:pt>
                <c:pt idx="777">
                  <c:v>780.41</c:v>
                </c:pt>
                <c:pt idx="778">
                  <c:v>780.55</c:v>
                </c:pt>
                <c:pt idx="779">
                  <c:v>780.7</c:v>
                </c:pt>
                <c:pt idx="780">
                  <c:v>780.83999999999946</c:v>
                </c:pt>
                <c:pt idx="781">
                  <c:v>780.98</c:v>
                </c:pt>
                <c:pt idx="782">
                  <c:v>781.12</c:v>
                </c:pt>
                <c:pt idx="783">
                  <c:v>781.27000000000055</c:v>
                </c:pt>
                <c:pt idx="784">
                  <c:v>781.41</c:v>
                </c:pt>
                <c:pt idx="785">
                  <c:v>781.55</c:v>
                </c:pt>
                <c:pt idx="786">
                  <c:v>781.69</c:v>
                </c:pt>
                <c:pt idx="787">
                  <c:v>781.83999999999946</c:v>
                </c:pt>
                <c:pt idx="788">
                  <c:v>781.98</c:v>
                </c:pt>
                <c:pt idx="789">
                  <c:v>782.12</c:v>
                </c:pt>
                <c:pt idx="790">
                  <c:v>782.26</c:v>
                </c:pt>
                <c:pt idx="791">
                  <c:v>782.4</c:v>
                </c:pt>
                <c:pt idx="792">
                  <c:v>782.55</c:v>
                </c:pt>
                <c:pt idx="793">
                  <c:v>782.69</c:v>
                </c:pt>
                <c:pt idx="794">
                  <c:v>782.82999999999947</c:v>
                </c:pt>
                <c:pt idx="795">
                  <c:v>782.97</c:v>
                </c:pt>
                <c:pt idx="796">
                  <c:v>783.12</c:v>
                </c:pt>
                <c:pt idx="797">
                  <c:v>783.26</c:v>
                </c:pt>
                <c:pt idx="798">
                  <c:v>783.4</c:v>
                </c:pt>
                <c:pt idx="799">
                  <c:v>783.54</c:v>
                </c:pt>
                <c:pt idx="800">
                  <c:v>783.68000000000052</c:v>
                </c:pt>
                <c:pt idx="801">
                  <c:v>783.81999999999948</c:v>
                </c:pt>
                <c:pt idx="802">
                  <c:v>783.97</c:v>
                </c:pt>
                <c:pt idx="803">
                  <c:v>784.11</c:v>
                </c:pt>
                <c:pt idx="804">
                  <c:v>784.25</c:v>
                </c:pt>
                <c:pt idx="805">
                  <c:v>784.39</c:v>
                </c:pt>
                <c:pt idx="806">
                  <c:v>784.53</c:v>
                </c:pt>
                <c:pt idx="807">
                  <c:v>784.68000000000052</c:v>
                </c:pt>
                <c:pt idx="808">
                  <c:v>784.81999999999948</c:v>
                </c:pt>
                <c:pt idx="809">
                  <c:v>784.95999999999947</c:v>
                </c:pt>
                <c:pt idx="810">
                  <c:v>785.1</c:v>
                </c:pt>
                <c:pt idx="811">
                  <c:v>785.24</c:v>
                </c:pt>
                <c:pt idx="812">
                  <c:v>785.38</c:v>
                </c:pt>
                <c:pt idx="813">
                  <c:v>785.52</c:v>
                </c:pt>
                <c:pt idx="814">
                  <c:v>785.67000000000053</c:v>
                </c:pt>
                <c:pt idx="815">
                  <c:v>785.81</c:v>
                </c:pt>
                <c:pt idx="816">
                  <c:v>785.94999999999948</c:v>
                </c:pt>
                <c:pt idx="817">
                  <c:v>786.09</c:v>
                </c:pt>
                <c:pt idx="818">
                  <c:v>786.23</c:v>
                </c:pt>
                <c:pt idx="819">
                  <c:v>786.37</c:v>
                </c:pt>
                <c:pt idx="820">
                  <c:v>786.51</c:v>
                </c:pt>
                <c:pt idx="821">
                  <c:v>786.66</c:v>
                </c:pt>
                <c:pt idx="822">
                  <c:v>786.8</c:v>
                </c:pt>
                <c:pt idx="823">
                  <c:v>786.93999999999949</c:v>
                </c:pt>
                <c:pt idx="824">
                  <c:v>787.08</c:v>
                </c:pt>
                <c:pt idx="825">
                  <c:v>787.22</c:v>
                </c:pt>
                <c:pt idx="826">
                  <c:v>787.35999999999797</c:v>
                </c:pt>
                <c:pt idx="827">
                  <c:v>787.5</c:v>
                </c:pt>
                <c:pt idx="828">
                  <c:v>787.64</c:v>
                </c:pt>
                <c:pt idx="829">
                  <c:v>787.78000000000054</c:v>
                </c:pt>
                <c:pt idx="830">
                  <c:v>787.93</c:v>
                </c:pt>
                <c:pt idx="831">
                  <c:v>788.07</c:v>
                </c:pt>
                <c:pt idx="832">
                  <c:v>788.21</c:v>
                </c:pt>
                <c:pt idx="833">
                  <c:v>788.34999999999798</c:v>
                </c:pt>
                <c:pt idx="834">
                  <c:v>788.49</c:v>
                </c:pt>
                <c:pt idx="835">
                  <c:v>788.63</c:v>
                </c:pt>
                <c:pt idx="836">
                  <c:v>788.77000000000055</c:v>
                </c:pt>
                <c:pt idx="837">
                  <c:v>788.91</c:v>
                </c:pt>
                <c:pt idx="838">
                  <c:v>789.05</c:v>
                </c:pt>
                <c:pt idx="839">
                  <c:v>789.19</c:v>
                </c:pt>
                <c:pt idx="840">
                  <c:v>789.32999999999947</c:v>
                </c:pt>
                <c:pt idx="841">
                  <c:v>789.47</c:v>
                </c:pt>
                <c:pt idx="842">
                  <c:v>789.61</c:v>
                </c:pt>
                <c:pt idx="843">
                  <c:v>789.76</c:v>
                </c:pt>
                <c:pt idx="844">
                  <c:v>789.9</c:v>
                </c:pt>
                <c:pt idx="845">
                  <c:v>790.04</c:v>
                </c:pt>
                <c:pt idx="846">
                  <c:v>790.18000000000052</c:v>
                </c:pt>
                <c:pt idx="847">
                  <c:v>790.31999999999948</c:v>
                </c:pt>
                <c:pt idx="848">
                  <c:v>790.45999999999947</c:v>
                </c:pt>
                <c:pt idx="849">
                  <c:v>790.6</c:v>
                </c:pt>
                <c:pt idx="850">
                  <c:v>790.74</c:v>
                </c:pt>
                <c:pt idx="851">
                  <c:v>790.88</c:v>
                </c:pt>
                <c:pt idx="852">
                  <c:v>791.02</c:v>
                </c:pt>
                <c:pt idx="853">
                  <c:v>791.16</c:v>
                </c:pt>
                <c:pt idx="854">
                  <c:v>791.3</c:v>
                </c:pt>
                <c:pt idx="855">
                  <c:v>791.43999999999949</c:v>
                </c:pt>
                <c:pt idx="856">
                  <c:v>791.58</c:v>
                </c:pt>
                <c:pt idx="857">
                  <c:v>791.72</c:v>
                </c:pt>
                <c:pt idx="858">
                  <c:v>791.85999999999797</c:v>
                </c:pt>
                <c:pt idx="859">
                  <c:v>792</c:v>
                </c:pt>
                <c:pt idx="860">
                  <c:v>792.14</c:v>
                </c:pt>
                <c:pt idx="861">
                  <c:v>792.28000000000054</c:v>
                </c:pt>
                <c:pt idx="862">
                  <c:v>792.42</c:v>
                </c:pt>
                <c:pt idx="863">
                  <c:v>792.56</c:v>
                </c:pt>
                <c:pt idx="864">
                  <c:v>792.7</c:v>
                </c:pt>
                <c:pt idx="865">
                  <c:v>792.83999999999946</c:v>
                </c:pt>
                <c:pt idx="866">
                  <c:v>792.98</c:v>
                </c:pt>
                <c:pt idx="867">
                  <c:v>793.12</c:v>
                </c:pt>
                <c:pt idx="868">
                  <c:v>793.26</c:v>
                </c:pt>
                <c:pt idx="869">
                  <c:v>793.4</c:v>
                </c:pt>
                <c:pt idx="870">
                  <c:v>793.54</c:v>
                </c:pt>
                <c:pt idx="871">
                  <c:v>793.68000000000052</c:v>
                </c:pt>
                <c:pt idx="872">
                  <c:v>793.81999999999948</c:v>
                </c:pt>
                <c:pt idx="873">
                  <c:v>793.95999999999947</c:v>
                </c:pt>
                <c:pt idx="874">
                  <c:v>794.1</c:v>
                </c:pt>
                <c:pt idx="875">
                  <c:v>794.24</c:v>
                </c:pt>
                <c:pt idx="876">
                  <c:v>794.38</c:v>
                </c:pt>
                <c:pt idx="877">
                  <c:v>794.52</c:v>
                </c:pt>
                <c:pt idx="878">
                  <c:v>794.66</c:v>
                </c:pt>
                <c:pt idx="879">
                  <c:v>794.8</c:v>
                </c:pt>
                <c:pt idx="880">
                  <c:v>794.93</c:v>
                </c:pt>
                <c:pt idx="881">
                  <c:v>795.07</c:v>
                </c:pt>
                <c:pt idx="882">
                  <c:v>795.21</c:v>
                </c:pt>
                <c:pt idx="883">
                  <c:v>795.34999999999798</c:v>
                </c:pt>
                <c:pt idx="884">
                  <c:v>795.49</c:v>
                </c:pt>
                <c:pt idx="885">
                  <c:v>795.63</c:v>
                </c:pt>
                <c:pt idx="886">
                  <c:v>795.77000000000055</c:v>
                </c:pt>
                <c:pt idx="887">
                  <c:v>795.91</c:v>
                </c:pt>
                <c:pt idx="888">
                  <c:v>796.05</c:v>
                </c:pt>
                <c:pt idx="889">
                  <c:v>796.19</c:v>
                </c:pt>
                <c:pt idx="890">
                  <c:v>796.32999999999947</c:v>
                </c:pt>
                <c:pt idx="891">
                  <c:v>796.47</c:v>
                </c:pt>
                <c:pt idx="892">
                  <c:v>796.61</c:v>
                </c:pt>
                <c:pt idx="893">
                  <c:v>796.74</c:v>
                </c:pt>
                <c:pt idx="894">
                  <c:v>796.88</c:v>
                </c:pt>
                <c:pt idx="895">
                  <c:v>797.02</c:v>
                </c:pt>
                <c:pt idx="896">
                  <c:v>797.16</c:v>
                </c:pt>
                <c:pt idx="897">
                  <c:v>797.3</c:v>
                </c:pt>
                <c:pt idx="898">
                  <c:v>797.43999999999949</c:v>
                </c:pt>
                <c:pt idx="899">
                  <c:v>797.58</c:v>
                </c:pt>
                <c:pt idx="900">
                  <c:v>797.72</c:v>
                </c:pt>
                <c:pt idx="901">
                  <c:v>797.85999999999797</c:v>
                </c:pt>
                <c:pt idx="902">
                  <c:v>797.99</c:v>
                </c:pt>
                <c:pt idx="903">
                  <c:v>798.13</c:v>
                </c:pt>
                <c:pt idx="904">
                  <c:v>798.27000000000055</c:v>
                </c:pt>
                <c:pt idx="905">
                  <c:v>798.41</c:v>
                </c:pt>
                <c:pt idx="906">
                  <c:v>798.55</c:v>
                </c:pt>
                <c:pt idx="907">
                  <c:v>798.69</c:v>
                </c:pt>
                <c:pt idx="908">
                  <c:v>798.82999999999947</c:v>
                </c:pt>
                <c:pt idx="909">
                  <c:v>798.97</c:v>
                </c:pt>
                <c:pt idx="910">
                  <c:v>799.1</c:v>
                </c:pt>
                <c:pt idx="911">
                  <c:v>799.24</c:v>
                </c:pt>
                <c:pt idx="912">
                  <c:v>799.38</c:v>
                </c:pt>
                <c:pt idx="913">
                  <c:v>799.52</c:v>
                </c:pt>
                <c:pt idx="914">
                  <c:v>799.66</c:v>
                </c:pt>
                <c:pt idx="915">
                  <c:v>799.8</c:v>
                </c:pt>
                <c:pt idx="916">
                  <c:v>799.93</c:v>
                </c:pt>
                <c:pt idx="917">
                  <c:v>800.07</c:v>
                </c:pt>
                <c:pt idx="918">
                  <c:v>800.21</c:v>
                </c:pt>
                <c:pt idx="919">
                  <c:v>800.34999999999798</c:v>
                </c:pt>
                <c:pt idx="920">
                  <c:v>800.49</c:v>
                </c:pt>
                <c:pt idx="921">
                  <c:v>800.63</c:v>
                </c:pt>
                <c:pt idx="922">
                  <c:v>800.76</c:v>
                </c:pt>
                <c:pt idx="923">
                  <c:v>800.9</c:v>
                </c:pt>
                <c:pt idx="924">
                  <c:v>801.04</c:v>
                </c:pt>
                <c:pt idx="925">
                  <c:v>801.18000000000052</c:v>
                </c:pt>
                <c:pt idx="926">
                  <c:v>801.31999999999948</c:v>
                </c:pt>
                <c:pt idx="927">
                  <c:v>801.44999999999948</c:v>
                </c:pt>
                <c:pt idx="928">
                  <c:v>801.59</c:v>
                </c:pt>
                <c:pt idx="929">
                  <c:v>801.73</c:v>
                </c:pt>
                <c:pt idx="930">
                  <c:v>801.87</c:v>
                </c:pt>
                <c:pt idx="931">
                  <c:v>802.01</c:v>
                </c:pt>
                <c:pt idx="932">
                  <c:v>802.14</c:v>
                </c:pt>
                <c:pt idx="933">
                  <c:v>802.28000000000054</c:v>
                </c:pt>
                <c:pt idx="934">
                  <c:v>802.42</c:v>
                </c:pt>
                <c:pt idx="935">
                  <c:v>802.56</c:v>
                </c:pt>
                <c:pt idx="936">
                  <c:v>802.69</c:v>
                </c:pt>
                <c:pt idx="937">
                  <c:v>802.82999999999947</c:v>
                </c:pt>
                <c:pt idx="938">
                  <c:v>802.97</c:v>
                </c:pt>
                <c:pt idx="939">
                  <c:v>803.11</c:v>
                </c:pt>
                <c:pt idx="940">
                  <c:v>803.25</c:v>
                </c:pt>
                <c:pt idx="941">
                  <c:v>803.38</c:v>
                </c:pt>
                <c:pt idx="942">
                  <c:v>803.52</c:v>
                </c:pt>
                <c:pt idx="943">
                  <c:v>803.66</c:v>
                </c:pt>
                <c:pt idx="944">
                  <c:v>803.8</c:v>
                </c:pt>
                <c:pt idx="945">
                  <c:v>803.93</c:v>
                </c:pt>
                <c:pt idx="946">
                  <c:v>804.07</c:v>
                </c:pt>
                <c:pt idx="947">
                  <c:v>804.21</c:v>
                </c:pt>
                <c:pt idx="948">
                  <c:v>804.34999999999798</c:v>
                </c:pt>
                <c:pt idx="949">
                  <c:v>804.48</c:v>
                </c:pt>
                <c:pt idx="950">
                  <c:v>804.62</c:v>
                </c:pt>
                <c:pt idx="951">
                  <c:v>804.76</c:v>
                </c:pt>
                <c:pt idx="952">
                  <c:v>804.89</c:v>
                </c:pt>
                <c:pt idx="953">
                  <c:v>805.03</c:v>
                </c:pt>
                <c:pt idx="954">
                  <c:v>805.17000000000053</c:v>
                </c:pt>
                <c:pt idx="955">
                  <c:v>805.31</c:v>
                </c:pt>
                <c:pt idx="956">
                  <c:v>805.43999999999949</c:v>
                </c:pt>
                <c:pt idx="957">
                  <c:v>805.58</c:v>
                </c:pt>
                <c:pt idx="958">
                  <c:v>805.72</c:v>
                </c:pt>
                <c:pt idx="959">
                  <c:v>805.84999999999798</c:v>
                </c:pt>
                <c:pt idx="960">
                  <c:v>805.99</c:v>
                </c:pt>
                <c:pt idx="961">
                  <c:v>806.13</c:v>
                </c:pt>
                <c:pt idx="962">
                  <c:v>806.26</c:v>
                </c:pt>
                <c:pt idx="963">
                  <c:v>806.4</c:v>
                </c:pt>
                <c:pt idx="964">
                  <c:v>806.54</c:v>
                </c:pt>
                <c:pt idx="965">
                  <c:v>806.68000000000052</c:v>
                </c:pt>
                <c:pt idx="966">
                  <c:v>806.81</c:v>
                </c:pt>
                <c:pt idx="967">
                  <c:v>806.94999999999948</c:v>
                </c:pt>
                <c:pt idx="968">
                  <c:v>807.09</c:v>
                </c:pt>
                <c:pt idx="969">
                  <c:v>807.22</c:v>
                </c:pt>
                <c:pt idx="970">
                  <c:v>807.35999999999797</c:v>
                </c:pt>
                <c:pt idx="971">
                  <c:v>807.5</c:v>
                </c:pt>
                <c:pt idx="972">
                  <c:v>807.63</c:v>
                </c:pt>
                <c:pt idx="973">
                  <c:v>807.77000000000055</c:v>
                </c:pt>
                <c:pt idx="974">
                  <c:v>807.91</c:v>
                </c:pt>
                <c:pt idx="975">
                  <c:v>808.04</c:v>
                </c:pt>
                <c:pt idx="976">
                  <c:v>808.18000000000052</c:v>
                </c:pt>
                <c:pt idx="977">
                  <c:v>808.31</c:v>
                </c:pt>
                <c:pt idx="978">
                  <c:v>808.44999999999948</c:v>
                </c:pt>
                <c:pt idx="979">
                  <c:v>808.59</c:v>
                </c:pt>
                <c:pt idx="980">
                  <c:v>808.72</c:v>
                </c:pt>
                <c:pt idx="981">
                  <c:v>808.85999999999797</c:v>
                </c:pt>
                <c:pt idx="982">
                  <c:v>809</c:v>
                </c:pt>
                <c:pt idx="983">
                  <c:v>809.13</c:v>
                </c:pt>
                <c:pt idx="984">
                  <c:v>809.27000000000055</c:v>
                </c:pt>
                <c:pt idx="985">
                  <c:v>809.41</c:v>
                </c:pt>
                <c:pt idx="986">
                  <c:v>809.54</c:v>
                </c:pt>
                <c:pt idx="987">
                  <c:v>809.68000000000052</c:v>
                </c:pt>
                <c:pt idx="988">
                  <c:v>809.81</c:v>
                </c:pt>
                <c:pt idx="989">
                  <c:v>809.94999999999948</c:v>
                </c:pt>
                <c:pt idx="990">
                  <c:v>810.09</c:v>
                </c:pt>
                <c:pt idx="991">
                  <c:v>810.22</c:v>
                </c:pt>
                <c:pt idx="992">
                  <c:v>810.35999999999797</c:v>
                </c:pt>
                <c:pt idx="993">
                  <c:v>810.49</c:v>
                </c:pt>
                <c:pt idx="994">
                  <c:v>810.63</c:v>
                </c:pt>
                <c:pt idx="995">
                  <c:v>810.77000000000055</c:v>
                </c:pt>
                <c:pt idx="996">
                  <c:v>810.9</c:v>
                </c:pt>
                <c:pt idx="997">
                  <c:v>811.04</c:v>
                </c:pt>
                <c:pt idx="998">
                  <c:v>811.17000000000053</c:v>
                </c:pt>
                <c:pt idx="999">
                  <c:v>811.31</c:v>
                </c:pt>
                <c:pt idx="1000">
                  <c:v>811.43999999999949</c:v>
                </c:pt>
                <c:pt idx="1001">
                  <c:v>811.58</c:v>
                </c:pt>
                <c:pt idx="1002">
                  <c:v>811.72</c:v>
                </c:pt>
                <c:pt idx="1003">
                  <c:v>811.84999999999798</c:v>
                </c:pt>
                <c:pt idx="1004">
                  <c:v>811.99</c:v>
                </c:pt>
                <c:pt idx="1005">
                  <c:v>812.12</c:v>
                </c:pt>
                <c:pt idx="1006">
                  <c:v>812.26</c:v>
                </c:pt>
                <c:pt idx="1007">
                  <c:v>812.39</c:v>
                </c:pt>
                <c:pt idx="1008">
                  <c:v>812.53</c:v>
                </c:pt>
                <c:pt idx="1009">
                  <c:v>812.67000000000053</c:v>
                </c:pt>
                <c:pt idx="1010">
                  <c:v>812.8</c:v>
                </c:pt>
                <c:pt idx="1011">
                  <c:v>812.93999999999949</c:v>
                </c:pt>
                <c:pt idx="1012">
                  <c:v>813.07</c:v>
                </c:pt>
                <c:pt idx="1013">
                  <c:v>813.21</c:v>
                </c:pt>
                <c:pt idx="1014">
                  <c:v>813.33999999999946</c:v>
                </c:pt>
                <c:pt idx="1015">
                  <c:v>813.48</c:v>
                </c:pt>
                <c:pt idx="1016">
                  <c:v>813.61</c:v>
                </c:pt>
                <c:pt idx="1017">
                  <c:v>813.75</c:v>
                </c:pt>
                <c:pt idx="1018">
                  <c:v>813.88</c:v>
                </c:pt>
                <c:pt idx="1019">
                  <c:v>814.02</c:v>
                </c:pt>
                <c:pt idx="1020">
                  <c:v>814.15</c:v>
                </c:pt>
                <c:pt idx="1021">
                  <c:v>814.29000000000053</c:v>
                </c:pt>
                <c:pt idx="1022">
                  <c:v>814.42</c:v>
                </c:pt>
                <c:pt idx="1023">
                  <c:v>814.56</c:v>
                </c:pt>
                <c:pt idx="1024">
                  <c:v>814.69</c:v>
                </c:pt>
                <c:pt idx="1025">
                  <c:v>814.82999999999947</c:v>
                </c:pt>
                <c:pt idx="1026">
                  <c:v>814.95999999999947</c:v>
                </c:pt>
                <c:pt idx="1027">
                  <c:v>815.1</c:v>
                </c:pt>
                <c:pt idx="1028">
                  <c:v>815.23</c:v>
                </c:pt>
                <c:pt idx="1029">
                  <c:v>815.37</c:v>
                </c:pt>
                <c:pt idx="1030">
                  <c:v>815.5</c:v>
                </c:pt>
                <c:pt idx="1031">
                  <c:v>815.64</c:v>
                </c:pt>
                <c:pt idx="1032">
                  <c:v>815.77000000000055</c:v>
                </c:pt>
                <c:pt idx="1033">
                  <c:v>815.91</c:v>
                </c:pt>
                <c:pt idx="1034">
                  <c:v>816.04</c:v>
                </c:pt>
                <c:pt idx="1035">
                  <c:v>816.18000000000052</c:v>
                </c:pt>
                <c:pt idx="1036">
                  <c:v>816.31</c:v>
                </c:pt>
                <c:pt idx="1037">
                  <c:v>816.44999999999948</c:v>
                </c:pt>
                <c:pt idx="1038">
                  <c:v>816.58</c:v>
                </c:pt>
                <c:pt idx="1039">
                  <c:v>816.71</c:v>
                </c:pt>
                <c:pt idx="1040">
                  <c:v>816.84999999999798</c:v>
                </c:pt>
                <c:pt idx="1041">
                  <c:v>816.98</c:v>
                </c:pt>
                <c:pt idx="1042">
                  <c:v>817.12</c:v>
                </c:pt>
                <c:pt idx="1043">
                  <c:v>817.25</c:v>
                </c:pt>
                <c:pt idx="1044">
                  <c:v>817.39</c:v>
                </c:pt>
                <c:pt idx="1045">
                  <c:v>817.52</c:v>
                </c:pt>
                <c:pt idx="1046">
                  <c:v>817.66</c:v>
                </c:pt>
                <c:pt idx="1047">
                  <c:v>817.79000000000053</c:v>
                </c:pt>
                <c:pt idx="1048">
                  <c:v>817.92</c:v>
                </c:pt>
                <c:pt idx="1049">
                  <c:v>818.06</c:v>
                </c:pt>
                <c:pt idx="1050">
                  <c:v>818.19</c:v>
                </c:pt>
                <c:pt idx="1051">
                  <c:v>818.32999999999947</c:v>
                </c:pt>
                <c:pt idx="1052">
                  <c:v>818.45999999999947</c:v>
                </c:pt>
                <c:pt idx="1053">
                  <c:v>818.59</c:v>
                </c:pt>
                <c:pt idx="1054">
                  <c:v>818.73</c:v>
                </c:pt>
                <c:pt idx="1055">
                  <c:v>818.85999999999797</c:v>
                </c:pt>
                <c:pt idx="1056">
                  <c:v>819</c:v>
                </c:pt>
                <c:pt idx="1057">
                  <c:v>819.13</c:v>
                </c:pt>
                <c:pt idx="1058">
                  <c:v>819.26</c:v>
                </c:pt>
                <c:pt idx="1059">
                  <c:v>819.4</c:v>
                </c:pt>
                <c:pt idx="1060">
                  <c:v>819.53</c:v>
                </c:pt>
                <c:pt idx="1061">
                  <c:v>819.67000000000053</c:v>
                </c:pt>
                <c:pt idx="1062">
                  <c:v>819.8</c:v>
                </c:pt>
                <c:pt idx="1063">
                  <c:v>819.93</c:v>
                </c:pt>
                <c:pt idx="1064">
                  <c:v>820.07</c:v>
                </c:pt>
                <c:pt idx="1065">
                  <c:v>820.2</c:v>
                </c:pt>
                <c:pt idx="1066">
                  <c:v>820.33999999999946</c:v>
                </c:pt>
                <c:pt idx="1067">
                  <c:v>820.47</c:v>
                </c:pt>
                <c:pt idx="1068">
                  <c:v>820.6</c:v>
                </c:pt>
                <c:pt idx="1069">
                  <c:v>820.74</c:v>
                </c:pt>
                <c:pt idx="1070">
                  <c:v>820.87</c:v>
                </c:pt>
                <c:pt idx="1071">
                  <c:v>821</c:v>
                </c:pt>
                <c:pt idx="1072">
                  <c:v>821.14</c:v>
                </c:pt>
                <c:pt idx="1073">
                  <c:v>821.27000000000055</c:v>
                </c:pt>
                <c:pt idx="1074">
                  <c:v>821.4</c:v>
                </c:pt>
                <c:pt idx="1075">
                  <c:v>821.54</c:v>
                </c:pt>
                <c:pt idx="1076">
                  <c:v>821.67000000000053</c:v>
                </c:pt>
                <c:pt idx="1077">
                  <c:v>821.8</c:v>
                </c:pt>
                <c:pt idx="1078">
                  <c:v>821.93999999999949</c:v>
                </c:pt>
                <c:pt idx="1079">
                  <c:v>822.07</c:v>
                </c:pt>
                <c:pt idx="1080">
                  <c:v>822.2</c:v>
                </c:pt>
                <c:pt idx="1081">
                  <c:v>822.33999999999946</c:v>
                </c:pt>
                <c:pt idx="1082">
                  <c:v>822.47</c:v>
                </c:pt>
                <c:pt idx="1083">
                  <c:v>822.6</c:v>
                </c:pt>
                <c:pt idx="1084">
                  <c:v>822.74</c:v>
                </c:pt>
                <c:pt idx="1085">
                  <c:v>822.87</c:v>
                </c:pt>
                <c:pt idx="1086">
                  <c:v>823</c:v>
                </c:pt>
                <c:pt idx="1087">
                  <c:v>823.14</c:v>
                </c:pt>
                <c:pt idx="1088">
                  <c:v>823.27000000000055</c:v>
                </c:pt>
                <c:pt idx="1089">
                  <c:v>823.4</c:v>
                </c:pt>
                <c:pt idx="1090">
                  <c:v>823.53</c:v>
                </c:pt>
                <c:pt idx="1091">
                  <c:v>823.67000000000053</c:v>
                </c:pt>
                <c:pt idx="1092">
                  <c:v>823.8</c:v>
                </c:pt>
                <c:pt idx="1093">
                  <c:v>823.93</c:v>
                </c:pt>
                <c:pt idx="1094">
                  <c:v>824.07</c:v>
                </c:pt>
                <c:pt idx="1095">
                  <c:v>824.2</c:v>
                </c:pt>
                <c:pt idx="1096">
                  <c:v>824.32999999999947</c:v>
                </c:pt>
                <c:pt idx="1097">
                  <c:v>824.45999999999947</c:v>
                </c:pt>
                <c:pt idx="1098">
                  <c:v>824.6</c:v>
                </c:pt>
                <c:pt idx="1099">
                  <c:v>824.73</c:v>
                </c:pt>
                <c:pt idx="1100">
                  <c:v>824.85999999999797</c:v>
                </c:pt>
                <c:pt idx="1101">
                  <c:v>824.99</c:v>
                </c:pt>
                <c:pt idx="1102">
                  <c:v>825.13</c:v>
                </c:pt>
                <c:pt idx="1103">
                  <c:v>825.26</c:v>
                </c:pt>
                <c:pt idx="1104">
                  <c:v>825.39</c:v>
                </c:pt>
                <c:pt idx="1105">
                  <c:v>825.52</c:v>
                </c:pt>
                <c:pt idx="1106">
                  <c:v>825.66</c:v>
                </c:pt>
                <c:pt idx="1107">
                  <c:v>825.79000000000053</c:v>
                </c:pt>
                <c:pt idx="1108">
                  <c:v>825.92</c:v>
                </c:pt>
                <c:pt idx="1109">
                  <c:v>826.05</c:v>
                </c:pt>
                <c:pt idx="1110">
                  <c:v>826.19</c:v>
                </c:pt>
                <c:pt idx="1111">
                  <c:v>826.31999999999948</c:v>
                </c:pt>
                <c:pt idx="1112">
                  <c:v>826.44999999999948</c:v>
                </c:pt>
                <c:pt idx="1113">
                  <c:v>826.58</c:v>
                </c:pt>
                <c:pt idx="1114">
                  <c:v>826.72</c:v>
                </c:pt>
                <c:pt idx="1115">
                  <c:v>826.84999999999798</c:v>
                </c:pt>
                <c:pt idx="1116">
                  <c:v>826.98</c:v>
                </c:pt>
                <c:pt idx="1117">
                  <c:v>827.11</c:v>
                </c:pt>
                <c:pt idx="1118">
                  <c:v>827.24</c:v>
                </c:pt>
                <c:pt idx="1119">
                  <c:v>827.38</c:v>
                </c:pt>
                <c:pt idx="1120">
                  <c:v>827.51</c:v>
                </c:pt>
                <c:pt idx="1121">
                  <c:v>827.64</c:v>
                </c:pt>
                <c:pt idx="1122">
                  <c:v>827.77000000000055</c:v>
                </c:pt>
                <c:pt idx="1123">
                  <c:v>827.9</c:v>
                </c:pt>
                <c:pt idx="1124">
                  <c:v>828.04</c:v>
                </c:pt>
                <c:pt idx="1125">
                  <c:v>828.17000000000053</c:v>
                </c:pt>
                <c:pt idx="1126">
                  <c:v>828.3</c:v>
                </c:pt>
                <c:pt idx="1127">
                  <c:v>828.43</c:v>
                </c:pt>
                <c:pt idx="1128">
                  <c:v>828.56</c:v>
                </c:pt>
                <c:pt idx="1129">
                  <c:v>828.69</c:v>
                </c:pt>
                <c:pt idx="1130">
                  <c:v>828.82999999999947</c:v>
                </c:pt>
                <c:pt idx="1131">
                  <c:v>828.95999999999947</c:v>
                </c:pt>
                <c:pt idx="1132">
                  <c:v>829.09</c:v>
                </c:pt>
                <c:pt idx="1133">
                  <c:v>829.22</c:v>
                </c:pt>
                <c:pt idx="1134">
                  <c:v>829.34999999999798</c:v>
                </c:pt>
                <c:pt idx="1135">
                  <c:v>829.48</c:v>
                </c:pt>
                <c:pt idx="1136">
                  <c:v>829.62</c:v>
                </c:pt>
                <c:pt idx="1137">
                  <c:v>829.75</c:v>
                </c:pt>
                <c:pt idx="1138">
                  <c:v>829.88</c:v>
                </c:pt>
                <c:pt idx="1139">
                  <c:v>830.01</c:v>
                </c:pt>
                <c:pt idx="1140">
                  <c:v>830.14</c:v>
                </c:pt>
                <c:pt idx="1141">
                  <c:v>830.27000000000055</c:v>
                </c:pt>
                <c:pt idx="1142">
                  <c:v>830.4</c:v>
                </c:pt>
                <c:pt idx="1143">
                  <c:v>830.54</c:v>
                </c:pt>
                <c:pt idx="1144">
                  <c:v>830.67000000000053</c:v>
                </c:pt>
                <c:pt idx="1145">
                  <c:v>830.8</c:v>
                </c:pt>
                <c:pt idx="1146">
                  <c:v>830.93</c:v>
                </c:pt>
                <c:pt idx="1147">
                  <c:v>831.06</c:v>
                </c:pt>
                <c:pt idx="1148">
                  <c:v>831.19</c:v>
                </c:pt>
                <c:pt idx="1149">
                  <c:v>831.31999999999948</c:v>
                </c:pt>
                <c:pt idx="1150">
                  <c:v>831.44999999999948</c:v>
                </c:pt>
                <c:pt idx="1151">
                  <c:v>831.58</c:v>
                </c:pt>
                <c:pt idx="1152">
                  <c:v>831.72</c:v>
                </c:pt>
                <c:pt idx="1153">
                  <c:v>831.84999999999798</c:v>
                </c:pt>
                <c:pt idx="1154">
                  <c:v>831.98</c:v>
                </c:pt>
                <c:pt idx="1155">
                  <c:v>832.11</c:v>
                </c:pt>
                <c:pt idx="1156">
                  <c:v>832.24</c:v>
                </c:pt>
                <c:pt idx="1157">
                  <c:v>832.37</c:v>
                </c:pt>
                <c:pt idx="1158">
                  <c:v>832.5</c:v>
                </c:pt>
                <c:pt idx="1159">
                  <c:v>832.63</c:v>
                </c:pt>
                <c:pt idx="1160">
                  <c:v>832.76</c:v>
                </c:pt>
                <c:pt idx="1161">
                  <c:v>832.89</c:v>
                </c:pt>
                <c:pt idx="1162">
                  <c:v>833.02</c:v>
                </c:pt>
                <c:pt idx="1163">
                  <c:v>833.15</c:v>
                </c:pt>
                <c:pt idx="1164">
                  <c:v>833.29000000000053</c:v>
                </c:pt>
                <c:pt idx="1165">
                  <c:v>833.42</c:v>
                </c:pt>
                <c:pt idx="1166">
                  <c:v>833.55</c:v>
                </c:pt>
                <c:pt idx="1167">
                  <c:v>833.68000000000052</c:v>
                </c:pt>
                <c:pt idx="1168">
                  <c:v>833.81</c:v>
                </c:pt>
                <c:pt idx="1169">
                  <c:v>833.93999999999949</c:v>
                </c:pt>
                <c:pt idx="1170">
                  <c:v>834.07</c:v>
                </c:pt>
                <c:pt idx="1171">
                  <c:v>834.2</c:v>
                </c:pt>
                <c:pt idx="1172">
                  <c:v>834.32999999999947</c:v>
                </c:pt>
                <c:pt idx="1173">
                  <c:v>834.45999999999947</c:v>
                </c:pt>
                <c:pt idx="1174">
                  <c:v>834.59</c:v>
                </c:pt>
                <c:pt idx="1175">
                  <c:v>834.72</c:v>
                </c:pt>
                <c:pt idx="1176">
                  <c:v>834.84999999999798</c:v>
                </c:pt>
                <c:pt idx="1177">
                  <c:v>834.98</c:v>
                </c:pt>
                <c:pt idx="1178">
                  <c:v>835.11</c:v>
                </c:pt>
                <c:pt idx="1179">
                  <c:v>835.24</c:v>
                </c:pt>
                <c:pt idx="1180">
                  <c:v>835.37</c:v>
                </c:pt>
                <c:pt idx="1181">
                  <c:v>835.5</c:v>
                </c:pt>
                <c:pt idx="1182">
                  <c:v>835.63</c:v>
                </c:pt>
                <c:pt idx="1183">
                  <c:v>835.76</c:v>
                </c:pt>
                <c:pt idx="1184">
                  <c:v>835.89</c:v>
                </c:pt>
                <c:pt idx="1185">
                  <c:v>836.02</c:v>
                </c:pt>
                <c:pt idx="1186">
                  <c:v>836.15</c:v>
                </c:pt>
                <c:pt idx="1187">
                  <c:v>836.28000000000054</c:v>
                </c:pt>
                <c:pt idx="1188">
                  <c:v>836.41</c:v>
                </c:pt>
                <c:pt idx="1189">
                  <c:v>836.54</c:v>
                </c:pt>
                <c:pt idx="1190">
                  <c:v>836.67000000000053</c:v>
                </c:pt>
                <c:pt idx="1191">
                  <c:v>836.8</c:v>
                </c:pt>
                <c:pt idx="1192">
                  <c:v>836.93</c:v>
                </c:pt>
                <c:pt idx="1193">
                  <c:v>837.06</c:v>
                </c:pt>
                <c:pt idx="1194">
                  <c:v>837.19</c:v>
                </c:pt>
                <c:pt idx="1195">
                  <c:v>837.31999999999948</c:v>
                </c:pt>
                <c:pt idx="1196">
                  <c:v>837.44999999999948</c:v>
                </c:pt>
                <c:pt idx="1197">
                  <c:v>837.58</c:v>
                </c:pt>
                <c:pt idx="1198">
                  <c:v>837.71</c:v>
                </c:pt>
                <c:pt idx="1199">
                  <c:v>837.83999999999946</c:v>
                </c:pt>
                <c:pt idx="1200">
                  <c:v>837.97</c:v>
                </c:pt>
                <c:pt idx="1201">
                  <c:v>838.1</c:v>
                </c:pt>
                <c:pt idx="1202">
                  <c:v>838.22</c:v>
                </c:pt>
                <c:pt idx="1203">
                  <c:v>838.34999999999798</c:v>
                </c:pt>
                <c:pt idx="1204">
                  <c:v>838.48</c:v>
                </c:pt>
                <c:pt idx="1205">
                  <c:v>838.61</c:v>
                </c:pt>
                <c:pt idx="1206">
                  <c:v>838.74</c:v>
                </c:pt>
                <c:pt idx="1207">
                  <c:v>838.87</c:v>
                </c:pt>
                <c:pt idx="1208">
                  <c:v>839</c:v>
                </c:pt>
                <c:pt idx="1209">
                  <c:v>839.13</c:v>
                </c:pt>
                <c:pt idx="1210">
                  <c:v>839.26</c:v>
                </c:pt>
                <c:pt idx="1211">
                  <c:v>839.39</c:v>
                </c:pt>
                <c:pt idx="1212">
                  <c:v>839.52</c:v>
                </c:pt>
                <c:pt idx="1213">
                  <c:v>839.65</c:v>
                </c:pt>
                <c:pt idx="1214">
                  <c:v>839.78000000000054</c:v>
                </c:pt>
                <c:pt idx="1215">
                  <c:v>839.9</c:v>
                </c:pt>
                <c:pt idx="1216">
                  <c:v>840.03</c:v>
                </c:pt>
                <c:pt idx="1217">
                  <c:v>840.16</c:v>
                </c:pt>
                <c:pt idx="1218">
                  <c:v>840.29000000000053</c:v>
                </c:pt>
                <c:pt idx="1219">
                  <c:v>840.42</c:v>
                </c:pt>
                <c:pt idx="1220">
                  <c:v>840.55</c:v>
                </c:pt>
                <c:pt idx="1221">
                  <c:v>840.68000000000052</c:v>
                </c:pt>
                <c:pt idx="1222">
                  <c:v>840.81</c:v>
                </c:pt>
                <c:pt idx="1223">
                  <c:v>840.93999999999949</c:v>
                </c:pt>
                <c:pt idx="1224">
                  <c:v>841.06</c:v>
                </c:pt>
                <c:pt idx="1225">
                  <c:v>841.19</c:v>
                </c:pt>
                <c:pt idx="1226">
                  <c:v>841.31999999999948</c:v>
                </c:pt>
                <c:pt idx="1227">
                  <c:v>841.44999999999948</c:v>
                </c:pt>
                <c:pt idx="1228">
                  <c:v>841.58</c:v>
                </c:pt>
                <c:pt idx="1229">
                  <c:v>841.71</c:v>
                </c:pt>
                <c:pt idx="1230">
                  <c:v>841.83999999999946</c:v>
                </c:pt>
                <c:pt idx="1231">
                  <c:v>841.95999999999947</c:v>
                </c:pt>
                <c:pt idx="1232">
                  <c:v>842.09</c:v>
                </c:pt>
                <c:pt idx="1233">
                  <c:v>842.22</c:v>
                </c:pt>
                <c:pt idx="1234">
                  <c:v>842.34999999999798</c:v>
                </c:pt>
                <c:pt idx="1235">
                  <c:v>842.48</c:v>
                </c:pt>
                <c:pt idx="1236">
                  <c:v>842.61</c:v>
                </c:pt>
                <c:pt idx="1237">
                  <c:v>842.73</c:v>
                </c:pt>
                <c:pt idx="1238">
                  <c:v>842.85999999999797</c:v>
                </c:pt>
                <c:pt idx="1239">
                  <c:v>842.99</c:v>
                </c:pt>
                <c:pt idx="1240">
                  <c:v>843.12</c:v>
                </c:pt>
                <c:pt idx="1241">
                  <c:v>843.25</c:v>
                </c:pt>
                <c:pt idx="1242">
                  <c:v>843.38</c:v>
                </c:pt>
                <c:pt idx="1243">
                  <c:v>843.5</c:v>
                </c:pt>
                <c:pt idx="1244">
                  <c:v>843.63</c:v>
                </c:pt>
                <c:pt idx="1245">
                  <c:v>843.76</c:v>
                </c:pt>
                <c:pt idx="1246">
                  <c:v>843.89</c:v>
                </c:pt>
                <c:pt idx="1247">
                  <c:v>844.02</c:v>
                </c:pt>
                <c:pt idx="1248">
                  <c:v>844.14</c:v>
                </c:pt>
                <c:pt idx="1249">
                  <c:v>844.27000000000055</c:v>
                </c:pt>
                <c:pt idx="1250">
                  <c:v>844.4</c:v>
                </c:pt>
                <c:pt idx="1251">
                  <c:v>844.53</c:v>
                </c:pt>
                <c:pt idx="1252">
                  <c:v>844.65</c:v>
                </c:pt>
                <c:pt idx="1253">
                  <c:v>844.78000000000054</c:v>
                </c:pt>
                <c:pt idx="1254">
                  <c:v>844.91</c:v>
                </c:pt>
                <c:pt idx="1255">
                  <c:v>845.04</c:v>
                </c:pt>
                <c:pt idx="1256">
                  <c:v>845.17000000000053</c:v>
                </c:pt>
                <c:pt idx="1257">
                  <c:v>845.29000000000053</c:v>
                </c:pt>
                <c:pt idx="1258">
                  <c:v>845.42</c:v>
                </c:pt>
                <c:pt idx="1259">
                  <c:v>845.55</c:v>
                </c:pt>
                <c:pt idx="1260">
                  <c:v>845.68000000000052</c:v>
                </c:pt>
                <c:pt idx="1261">
                  <c:v>845.8</c:v>
                </c:pt>
                <c:pt idx="1262">
                  <c:v>845.93</c:v>
                </c:pt>
                <c:pt idx="1263">
                  <c:v>846.06</c:v>
                </c:pt>
                <c:pt idx="1264">
                  <c:v>846.19</c:v>
                </c:pt>
                <c:pt idx="1265">
                  <c:v>846.31</c:v>
                </c:pt>
                <c:pt idx="1266">
                  <c:v>846.43999999999949</c:v>
                </c:pt>
                <c:pt idx="1267">
                  <c:v>846.57</c:v>
                </c:pt>
                <c:pt idx="1268">
                  <c:v>846.7</c:v>
                </c:pt>
                <c:pt idx="1269">
                  <c:v>846.81999999999948</c:v>
                </c:pt>
                <c:pt idx="1270">
                  <c:v>846.94999999999948</c:v>
                </c:pt>
                <c:pt idx="1271">
                  <c:v>847.08</c:v>
                </c:pt>
                <c:pt idx="1272">
                  <c:v>847.2</c:v>
                </c:pt>
                <c:pt idx="1273">
                  <c:v>847.32999999999947</c:v>
                </c:pt>
                <c:pt idx="1274">
                  <c:v>847.45999999999947</c:v>
                </c:pt>
                <c:pt idx="1275">
                  <c:v>847.59</c:v>
                </c:pt>
                <c:pt idx="1276">
                  <c:v>847.71</c:v>
                </c:pt>
                <c:pt idx="1277">
                  <c:v>847.83999999999946</c:v>
                </c:pt>
                <c:pt idx="1278">
                  <c:v>847.97</c:v>
                </c:pt>
                <c:pt idx="1279">
                  <c:v>848.09</c:v>
                </c:pt>
                <c:pt idx="1280">
                  <c:v>848.22</c:v>
                </c:pt>
                <c:pt idx="1281">
                  <c:v>848.34999999999798</c:v>
                </c:pt>
                <c:pt idx="1282">
                  <c:v>848.47</c:v>
                </c:pt>
                <c:pt idx="1283">
                  <c:v>848.6</c:v>
                </c:pt>
                <c:pt idx="1284">
                  <c:v>848.73</c:v>
                </c:pt>
                <c:pt idx="1285">
                  <c:v>848.85999999999797</c:v>
                </c:pt>
                <c:pt idx="1286">
                  <c:v>848.98</c:v>
                </c:pt>
                <c:pt idx="1287">
                  <c:v>849.11</c:v>
                </c:pt>
                <c:pt idx="1288">
                  <c:v>849.24</c:v>
                </c:pt>
                <c:pt idx="1289">
                  <c:v>849.35999999999797</c:v>
                </c:pt>
                <c:pt idx="1290">
                  <c:v>849.49</c:v>
                </c:pt>
                <c:pt idx="1291">
                  <c:v>849.62</c:v>
                </c:pt>
                <c:pt idx="1292">
                  <c:v>849.74</c:v>
                </c:pt>
                <c:pt idx="1293">
                  <c:v>849.87</c:v>
                </c:pt>
                <c:pt idx="1294">
                  <c:v>849.99</c:v>
                </c:pt>
                <c:pt idx="1295">
                  <c:v>850.12</c:v>
                </c:pt>
                <c:pt idx="1296">
                  <c:v>850.25</c:v>
                </c:pt>
                <c:pt idx="1297">
                  <c:v>850.37</c:v>
                </c:pt>
                <c:pt idx="1298">
                  <c:v>850.5</c:v>
                </c:pt>
                <c:pt idx="1299">
                  <c:v>850.63</c:v>
                </c:pt>
                <c:pt idx="1300">
                  <c:v>850.75</c:v>
                </c:pt>
                <c:pt idx="1301">
                  <c:v>850.88</c:v>
                </c:pt>
                <c:pt idx="1302">
                  <c:v>851.01</c:v>
                </c:pt>
                <c:pt idx="1303">
                  <c:v>851.13</c:v>
                </c:pt>
                <c:pt idx="1304">
                  <c:v>851.26</c:v>
                </c:pt>
                <c:pt idx="1305">
                  <c:v>851.38</c:v>
                </c:pt>
                <c:pt idx="1306">
                  <c:v>851.51</c:v>
                </c:pt>
                <c:pt idx="1307">
                  <c:v>851.64</c:v>
                </c:pt>
                <c:pt idx="1308">
                  <c:v>851.76</c:v>
                </c:pt>
                <c:pt idx="1309">
                  <c:v>851.89</c:v>
                </c:pt>
                <c:pt idx="1310">
                  <c:v>852.01</c:v>
                </c:pt>
                <c:pt idx="1311">
                  <c:v>852.14</c:v>
                </c:pt>
                <c:pt idx="1312">
                  <c:v>852.27000000000055</c:v>
                </c:pt>
                <c:pt idx="1313">
                  <c:v>852.39</c:v>
                </c:pt>
                <c:pt idx="1314">
                  <c:v>852.52</c:v>
                </c:pt>
                <c:pt idx="1315">
                  <c:v>852.64</c:v>
                </c:pt>
                <c:pt idx="1316">
                  <c:v>852.77000000000055</c:v>
                </c:pt>
                <c:pt idx="1317">
                  <c:v>852.89</c:v>
                </c:pt>
                <c:pt idx="1318">
                  <c:v>853.02</c:v>
                </c:pt>
                <c:pt idx="1319">
                  <c:v>853.15</c:v>
                </c:pt>
                <c:pt idx="1320">
                  <c:v>853.27000000000055</c:v>
                </c:pt>
                <c:pt idx="1321">
                  <c:v>853.4</c:v>
                </c:pt>
                <c:pt idx="1322">
                  <c:v>853.52</c:v>
                </c:pt>
                <c:pt idx="1323">
                  <c:v>853.65</c:v>
                </c:pt>
                <c:pt idx="1324">
                  <c:v>853.77000000000055</c:v>
                </c:pt>
                <c:pt idx="1325">
                  <c:v>853.9</c:v>
                </c:pt>
                <c:pt idx="1326">
                  <c:v>854.02</c:v>
                </c:pt>
                <c:pt idx="1327">
                  <c:v>854.15</c:v>
                </c:pt>
                <c:pt idx="1328">
                  <c:v>854.28000000000054</c:v>
                </c:pt>
                <c:pt idx="1329">
                  <c:v>854.4</c:v>
                </c:pt>
                <c:pt idx="1330">
                  <c:v>854.53</c:v>
                </c:pt>
                <c:pt idx="1331">
                  <c:v>854.65</c:v>
                </c:pt>
                <c:pt idx="1332">
                  <c:v>854.78000000000054</c:v>
                </c:pt>
                <c:pt idx="1333">
                  <c:v>854.9</c:v>
                </c:pt>
                <c:pt idx="1334">
                  <c:v>855.03</c:v>
                </c:pt>
                <c:pt idx="1335">
                  <c:v>855.15</c:v>
                </c:pt>
                <c:pt idx="1336">
                  <c:v>855.28000000000054</c:v>
                </c:pt>
                <c:pt idx="1337">
                  <c:v>855.4</c:v>
                </c:pt>
                <c:pt idx="1338">
                  <c:v>855.53</c:v>
                </c:pt>
                <c:pt idx="1339">
                  <c:v>855.65</c:v>
                </c:pt>
                <c:pt idx="1340">
                  <c:v>855.78000000000054</c:v>
                </c:pt>
                <c:pt idx="1341">
                  <c:v>855.9</c:v>
                </c:pt>
                <c:pt idx="1342">
                  <c:v>856.03</c:v>
                </c:pt>
                <c:pt idx="1343">
                  <c:v>856.15</c:v>
                </c:pt>
                <c:pt idx="1344">
                  <c:v>856.28000000000054</c:v>
                </c:pt>
                <c:pt idx="1345">
                  <c:v>856.4</c:v>
                </c:pt>
                <c:pt idx="1346">
                  <c:v>856.53</c:v>
                </c:pt>
                <c:pt idx="1347">
                  <c:v>856.65</c:v>
                </c:pt>
                <c:pt idx="1348">
                  <c:v>856.78000000000054</c:v>
                </c:pt>
                <c:pt idx="1349">
                  <c:v>856.9</c:v>
                </c:pt>
                <c:pt idx="1350">
                  <c:v>857.03</c:v>
                </c:pt>
                <c:pt idx="1351">
                  <c:v>857.15</c:v>
                </c:pt>
                <c:pt idx="1352">
                  <c:v>857.28000000000054</c:v>
                </c:pt>
                <c:pt idx="1353">
                  <c:v>857.4</c:v>
                </c:pt>
                <c:pt idx="1354">
                  <c:v>857.52</c:v>
                </c:pt>
                <c:pt idx="1355">
                  <c:v>857.65</c:v>
                </c:pt>
                <c:pt idx="1356">
                  <c:v>857.77000000000055</c:v>
                </c:pt>
                <c:pt idx="1357">
                  <c:v>857.9</c:v>
                </c:pt>
                <c:pt idx="1358">
                  <c:v>858.02</c:v>
                </c:pt>
                <c:pt idx="1359">
                  <c:v>858.15</c:v>
                </c:pt>
                <c:pt idx="1360">
                  <c:v>858.27000000000055</c:v>
                </c:pt>
                <c:pt idx="1361">
                  <c:v>858.4</c:v>
                </c:pt>
                <c:pt idx="1362">
                  <c:v>858.52</c:v>
                </c:pt>
                <c:pt idx="1363">
                  <c:v>858.64</c:v>
                </c:pt>
                <c:pt idx="1364">
                  <c:v>858.77000000000055</c:v>
                </c:pt>
                <c:pt idx="1365">
                  <c:v>858.89</c:v>
                </c:pt>
                <c:pt idx="1366">
                  <c:v>859.02</c:v>
                </c:pt>
                <c:pt idx="1367">
                  <c:v>859.14</c:v>
                </c:pt>
                <c:pt idx="1368">
                  <c:v>859.26</c:v>
                </c:pt>
                <c:pt idx="1369">
                  <c:v>859.39</c:v>
                </c:pt>
                <c:pt idx="1370">
                  <c:v>859.51</c:v>
                </c:pt>
                <c:pt idx="1371">
                  <c:v>859.64</c:v>
                </c:pt>
                <c:pt idx="1372">
                  <c:v>859.76</c:v>
                </c:pt>
                <c:pt idx="1373">
                  <c:v>859.88</c:v>
                </c:pt>
                <c:pt idx="1374">
                  <c:v>860.01</c:v>
                </c:pt>
                <c:pt idx="1375">
                  <c:v>860.13</c:v>
                </c:pt>
                <c:pt idx="1376">
                  <c:v>860.26</c:v>
                </c:pt>
                <c:pt idx="1377">
                  <c:v>860.38</c:v>
                </c:pt>
                <c:pt idx="1378">
                  <c:v>860.5</c:v>
                </c:pt>
                <c:pt idx="1379">
                  <c:v>860.63</c:v>
                </c:pt>
                <c:pt idx="1380">
                  <c:v>860.75</c:v>
                </c:pt>
                <c:pt idx="1381">
                  <c:v>860.88</c:v>
                </c:pt>
                <c:pt idx="1382">
                  <c:v>861</c:v>
                </c:pt>
                <c:pt idx="1383">
                  <c:v>861.12</c:v>
                </c:pt>
                <c:pt idx="1384">
                  <c:v>861.25</c:v>
                </c:pt>
                <c:pt idx="1385">
                  <c:v>861.37</c:v>
                </c:pt>
                <c:pt idx="1386">
                  <c:v>861.49</c:v>
                </c:pt>
                <c:pt idx="1387">
                  <c:v>861.62</c:v>
                </c:pt>
                <c:pt idx="1388">
                  <c:v>861.74</c:v>
                </c:pt>
                <c:pt idx="1389">
                  <c:v>861.85999999999797</c:v>
                </c:pt>
                <c:pt idx="1390">
                  <c:v>861.99</c:v>
                </c:pt>
                <c:pt idx="1391">
                  <c:v>862.11</c:v>
                </c:pt>
                <c:pt idx="1392">
                  <c:v>862.23</c:v>
                </c:pt>
                <c:pt idx="1393">
                  <c:v>862.35999999999797</c:v>
                </c:pt>
                <c:pt idx="1394">
                  <c:v>862.48</c:v>
                </c:pt>
                <c:pt idx="1395">
                  <c:v>862.6</c:v>
                </c:pt>
                <c:pt idx="1396">
                  <c:v>862.73</c:v>
                </c:pt>
                <c:pt idx="1397">
                  <c:v>862.84999999999798</c:v>
                </c:pt>
                <c:pt idx="1398">
                  <c:v>862.97</c:v>
                </c:pt>
                <c:pt idx="1399">
                  <c:v>863.1</c:v>
                </c:pt>
                <c:pt idx="1400">
                  <c:v>863.22</c:v>
                </c:pt>
                <c:pt idx="1401">
                  <c:v>863.33999999999946</c:v>
                </c:pt>
                <c:pt idx="1402">
                  <c:v>863.47</c:v>
                </c:pt>
                <c:pt idx="1403">
                  <c:v>863.59</c:v>
                </c:pt>
                <c:pt idx="1404">
                  <c:v>863.71</c:v>
                </c:pt>
                <c:pt idx="1405">
                  <c:v>863.82999999999947</c:v>
                </c:pt>
                <c:pt idx="1406">
                  <c:v>863.95999999999947</c:v>
                </c:pt>
                <c:pt idx="1407">
                  <c:v>864.08</c:v>
                </c:pt>
                <c:pt idx="1408">
                  <c:v>864.2</c:v>
                </c:pt>
                <c:pt idx="1409">
                  <c:v>864.32999999999947</c:v>
                </c:pt>
                <c:pt idx="1410">
                  <c:v>864.44999999999948</c:v>
                </c:pt>
                <c:pt idx="1411">
                  <c:v>864.57</c:v>
                </c:pt>
                <c:pt idx="1412">
                  <c:v>864.69</c:v>
                </c:pt>
                <c:pt idx="1413">
                  <c:v>864.81999999999948</c:v>
                </c:pt>
                <c:pt idx="1414">
                  <c:v>864.93999999999949</c:v>
                </c:pt>
                <c:pt idx="1415">
                  <c:v>865.06</c:v>
                </c:pt>
                <c:pt idx="1416">
                  <c:v>865.18000000000052</c:v>
                </c:pt>
                <c:pt idx="1417">
                  <c:v>865.31</c:v>
                </c:pt>
                <c:pt idx="1418">
                  <c:v>865.43</c:v>
                </c:pt>
                <c:pt idx="1419">
                  <c:v>865.55</c:v>
                </c:pt>
                <c:pt idx="1420">
                  <c:v>865.67000000000053</c:v>
                </c:pt>
                <c:pt idx="1421">
                  <c:v>865.8</c:v>
                </c:pt>
                <c:pt idx="1422">
                  <c:v>865.92</c:v>
                </c:pt>
                <c:pt idx="1423">
                  <c:v>866.04</c:v>
                </c:pt>
                <c:pt idx="1424">
                  <c:v>866.16</c:v>
                </c:pt>
                <c:pt idx="1425">
                  <c:v>866.29000000000053</c:v>
                </c:pt>
                <c:pt idx="1426">
                  <c:v>866.41</c:v>
                </c:pt>
                <c:pt idx="1427">
                  <c:v>866.53</c:v>
                </c:pt>
                <c:pt idx="1428">
                  <c:v>866.65</c:v>
                </c:pt>
                <c:pt idx="1429">
                  <c:v>866.77000000000055</c:v>
                </c:pt>
                <c:pt idx="1430">
                  <c:v>866.9</c:v>
                </c:pt>
                <c:pt idx="1431">
                  <c:v>867.02</c:v>
                </c:pt>
                <c:pt idx="1432">
                  <c:v>867.14</c:v>
                </c:pt>
                <c:pt idx="1433">
                  <c:v>867.26</c:v>
                </c:pt>
                <c:pt idx="1434">
                  <c:v>867.38</c:v>
                </c:pt>
                <c:pt idx="1435">
                  <c:v>867.51</c:v>
                </c:pt>
                <c:pt idx="1436">
                  <c:v>867.63</c:v>
                </c:pt>
                <c:pt idx="1437">
                  <c:v>867.75</c:v>
                </c:pt>
                <c:pt idx="1438">
                  <c:v>867.87</c:v>
                </c:pt>
                <c:pt idx="1439">
                  <c:v>867.99</c:v>
                </c:pt>
                <c:pt idx="1440">
                  <c:v>868.12</c:v>
                </c:pt>
                <c:pt idx="1441">
                  <c:v>868.24</c:v>
                </c:pt>
                <c:pt idx="1442">
                  <c:v>868.35999999999797</c:v>
                </c:pt>
                <c:pt idx="1443">
                  <c:v>868.48</c:v>
                </c:pt>
                <c:pt idx="1444">
                  <c:v>868.6</c:v>
                </c:pt>
                <c:pt idx="1445">
                  <c:v>868.72</c:v>
                </c:pt>
                <c:pt idx="1446">
                  <c:v>868.84999999999798</c:v>
                </c:pt>
                <c:pt idx="1447">
                  <c:v>868.97</c:v>
                </c:pt>
                <c:pt idx="1448">
                  <c:v>869.09</c:v>
                </c:pt>
                <c:pt idx="1449">
                  <c:v>869.21</c:v>
                </c:pt>
                <c:pt idx="1450">
                  <c:v>869.32999999999947</c:v>
                </c:pt>
                <c:pt idx="1451">
                  <c:v>869.44999999999948</c:v>
                </c:pt>
                <c:pt idx="1452">
                  <c:v>869.57</c:v>
                </c:pt>
                <c:pt idx="1453">
                  <c:v>869.7</c:v>
                </c:pt>
                <c:pt idx="1454">
                  <c:v>869.81999999999948</c:v>
                </c:pt>
                <c:pt idx="1455">
                  <c:v>869.93999999999949</c:v>
                </c:pt>
                <c:pt idx="1456">
                  <c:v>870.06</c:v>
                </c:pt>
                <c:pt idx="1457">
                  <c:v>870.18000000000052</c:v>
                </c:pt>
                <c:pt idx="1458">
                  <c:v>870.3</c:v>
                </c:pt>
                <c:pt idx="1459">
                  <c:v>870.42</c:v>
                </c:pt>
                <c:pt idx="1460">
                  <c:v>870.54</c:v>
                </c:pt>
                <c:pt idx="1461">
                  <c:v>870.66</c:v>
                </c:pt>
                <c:pt idx="1462">
                  <c:v>870.79000000000053</c:v>
                </c:pt>
                <c:pt idx="1463">
                  <c:v>870.91</c:v>
                </c:pt>
                <c:pt idx="1464">
                  <c:v>871.03</c:v>
                </c:pt>
                <c:pt idx="1465">
                  <c:v>871.15</c:v>
                </c:pt>
                <c:pt idx="1466">
                  <c:v>871.27000000000055</c:v>
                </c:pt>
                <c:pt idx="1467">
                  <c:v>871.39</c:v>
                </c:pt>
                <c:pt idx="1468">
                  <c:v>871.51</c:v>
                </c:pt>
                <c:pt idx="1469">
                  <c:v>871.63</c:v>
                </c:pt>
                <c:pt idx="1470">
                  <c:v>871.75</c:v>
                </c:pt>
                <c:pt idx="1471">
                  <c:v>871.87</c:v>
                </c:pt>
                <c:pt idx="1472">
                  <c:v>871.99</c:v>
                </c:pt>
                <c:pt idx="1473">
                  <c:v>872.12</c:v>
                </c:pt>
                <c:pt idx="1474">
                  <c:v>872.24</c:v>
                </c:pt>
                <c:pt idx="1475">
                  <c:v>872.35999999999797</c:v>
                </c:pt>
                <c:pt idx="1476">
                  <c:v>872.48</c:v>
                </c:pt>
                <c:pt idx="1477">
                  <c:v>872.6</c:v>
                </c:pt>
                <c:pt idx="1478">
                  <c:v>872.72</c:v>
                </c:pt>
                <c:pt idx="1479">
                  <c:v>872.83999999999946</c:v>
                </c:pt>
                <c:pt idx="1480">
                  <c:v>872.95999999999947</c:v>
                </c:pt>
                <c:pt idx="1481">
                  <c:v>873.08</c:v>
                </c:pt>
                <c:pt idx="1482">
                  <c:v>873.2</c:v>
                </c:pt>
                <c:pt idx="1483">
                  <c:v>873.31999999999948</c:v>
                </c:pt>
                <c:pt idx="1484">
                  <c:v>873.43999999999949</c:v>
                </c:pt>
                <c:pt idx="1485">
                  <c:v>873.56</c:v>
                </c:pt>
                <c:pt idx="1486">
                  <c:v>873.68000000000052</c:v>
                </c:pt>
                <c:pt idx="1487">
                  <c:v>873.8</c:v>
                </c:pt>
                <c:pt idx="1488">
                  <c:v>873.92</c:v>
                </c:pt>
                <c:pt idx="1489">
                  <c:v>874.04</c:v>
                </c:pt>
                <c:pt idx="1490">
                  <c:v>874.16</c:v>
                </c:pt>
                <c:pt idx="1491">
                  <c:v>874.28000000000054</c:v>
                </c:pt>
                <c:pt idx="1492">
                  <c:v>874.4</c:v>
                </c:pt>
                <c:pt idx="1493">
                  <c:v>874.52</c:v>
                </c:pt>
                <c:pt idx="1494">
                  <c:v>874.64</c:v>
                </c:pt>
                <c:pt idx="1495">
                  <c:v>874.76</c:v>
                </c:pt>
                <c:pt idx="1496">
                  <c:v>874.88</c:v>
                </c:pt>
                <c:pt idx="1497">
                  <c:v>875</c:v>
                </c:pt>
                <c:pt idx="1498">
                  <c:v>875.12</c:v>
                </c:pt>
                <c:pt idx="1499">
                  <c:v>875.24</c:v>
                </c:pt>
                <c:pt idx="1500">
                  <c:v>875.35999999999797</c:v>
                </c:pt>
                <c:pt idx="1501">
                  <c:v>875.48</c:v>
                </c:pt>
                <c:pt idx="1502">
                  <c:v>875.6</c:v>
                </c:pt>
                <c:pt idx="1503">
                  <c:v>875.72</c:v>
                </c:pt>
                <c:pt idx="1504">
                  <c:v>875.83999999999946</c:v>
                </c:pt>
                <c:pt idx="1505">
                  <c:v>875.95999999999947</c:v>
                </c:pt>
                <c:pt idx="1506">
                  <c:v>876.08</c:v>
                </c:pt>
                <c:pt idx="1507">
                  <c:v>876.2</c:v>
                </c:pt>
                <c:pt idx="1508">
                  <c:v>876.31999999999948</c:v>
                </c:pt>
                <c:pt idx="1509">
                  <c:v>876.43999999999949</c:v>
                </c:pt>
                <c:pt idx="1510">
                  <c:v>876.56</c:v>
                </c:pt>
                <c:pt idx="1511">
                  <c:v>876.68000000000052</c:v>
                </c:pt>
                <c:pt idx="1512">
                  <c:v>876.8</c:v>
                </c:pt>
                <c:pt idx="1513">
                  <c:v>876.92</c:v>
                </c:pt>
                <c:pt idx="1514">
                  <c:v>877.04</c:v>
                </c:pt>
                <c:pt idx="1515">
                  <c:v>877.15</c:v>
                </c:pt>
                <c:pt idx="1516">
                  <c:v>877.27000000000055</c:v>
                </c:pt>
                <c:pt idx="1517">
                  <c:v>877.39</c:v>
                </c:pt>
                <c:pt idx="1518">
                  <c:v>877.51</c:v>
                </c:pt>
                <c:pt idx="1519">
                  <c:v>877.63</c:v>
                </c:pt>
                <c:pt idx="1520">
                  <c:v>877.75</c:v>
                </c:pt>
                <c:pt idx="1521">
                  <c:v>877.87</c:v>
                </c:pt>
                <c:pt idx="1522">
                  <c:v>877.99</c:v>
                </c:pt>
                <c:pt idx="1523">
                  <c:v>878.11</c:v>
                </c:pt>
                <c:pt idx="1524">
                  <c:v>878.23</c:v>
                </c:pt>
                <c:pt idx="1525">
                  <c:v>878.34999999999798</c:v>
                </c:pt>
                <c:pt idx="1526">
                  <c:v>878.47</c:v>
                </c:pt>
                <c:pt idx="1527">
                  <c:v>878.58</c:v>
                </c:pt>
                <c:pt idx="1528">
                  <c:v>878.7</c:v>
                </c:pt>
                <c:pt idx="1529">
                  <c:v>878.81999999999948</c:v>
                </c:pt>
                <c:pt idx="1530">
                  <c:v>878.93999999999949</c:v>
                </c:pt>
                <c:pt idx="1531">
                  <c:v>879.06</c:v>
                </c:pt>
                <c:pt idx="1532">
                  <c:v>879.18000000000052</c:v>
                </c:pt>
                <c:pt idx="1533">
                  <c:v>879.3</c:v>
                </c:pt>
                <c:pt idx="1534">
                  <c:v>879.42</c:v>
                </c:pt>
                <c:pt idx="1535">
                  <c:v>879.53</c:v>
                </c:pt>
                <c:pt idx="1536">
                  <c:v>879.65</c:v>
                </c:pt>
                <c:pt idx="1537">
                  <c:v>879.77000000000055</c:v>
                </c:pt>
                <c:pt idx="1538">
                  <c:v>879.89</c:v>
                </c:pt>
                <c:pt idx="1539">
                  <c:v>880.01</c:v>
                </c:pt>
                <c:pt idx="1540">
                  <c:v>880.13</c:v>
                </c:pt>
                <c:pt idx="1541">
                  <c:v>880.25</c:v>
                </c:pt>
                <c:pt idx="1542">
                  <c:v>880.35999999999797</c:v>
                </c:pt>
                <c:pt idx="1543">
                  <c:v>880.48</c:v>
                </c:pt>
                <c:pt idx="1544">
                  <c:v>880.6</c:v>
                </c:pt>
                <c:pt idx="1545">
                  <c:v>880.72</c:v>
                </c:pt>
                <c:pt idx="1546">
                  <c:v>880.83999999999946</c:v>
                </c:pt>
                <c:pt idx="1547">
                  <c:v>880.95999999999947</c:v>
                </c:pt>
                <c:pt idx="1548">
                  <c:v>881.07</c:v>
                </c:pt>
                <c:pt idx="1549">
                  <c:v>881.19</c:v>
                </c:pt>
                <c:pt idx="1550">
                  <c:v>881.31</c:v>
                </c:pt>
                <c:pt idx="1551">
                  <c:v>881.43</c:v>
                </c:pt>
                <c:pt idx="1552">
                  <c:v>881.55</c:v>
                </c:pt>
                <c:pt idx="1553">
                  <c:v>881.66</c:v>
                </c:pt>
                <c:pt idx="1554">
                  <c:v>881.78000000000054</c:v>
                </c:pt>
                <c:pt idx="1555">
                  <c:v>881.9</c:v>
                </c:pt>
                <c:pt idx="1556">
                  <c:v>882.02</c:v>
                </c:pt>
                <c:pt idx="1557">
                  <c:v>882.14</c:v>
                </c:pt>
                <c:pt idx="1558">
                  <c:v>882.25</c:v>
                </c:pt>
                <c:pt idx="1559">
                  <c:v>882.37</c:v>
                </c:pt>
                <c:pt idx="1560">
                  <c:v>882.49</c:v>
                </c:pt>
                <c:pt idx="1561">
                  <c:v>882.61</c:v>
                </c:pt>
                <c:pt idx="1562">
                  <c:v>882.73</c:v>
                </c:pt>
                <c:pt idx="1563">
                  <c:v>882.83999999999946</c:v>
                </c:pt>
                <c:pt idx="1564">
                  <c:v>882.95999999999947</c:v>
                </c:pt>
                <c:pt idx="1565">
                  <c:v>883.08</c:v>
                </c:pt>
                <c:pt idx="1566">
                  <c:v>883.2</c:v>
                </c:pt>
                <c:pt idx="1567">
                  <c:v>883.31</c:v>
                </c:pt>
                <c:pt idx="1568">
                  <c:v>883.43</c:v>
                </c:pt>
                <c:pt idx="1569">
                  <c:v>883.55</c:v>
                </c:pt>
                <c:pt idx="1570">
                  <c:v>883.67000000000053</c:v>
                </c:pt>
                <c:pt idx="1571">
                  <c:v>883.78000000000054</c:v>
                </c:pt>
                <c:pt idx="1572">
                  <c:v>883.9</c:v>
                </c:pt>
                <c:pt idx="1573">
                  <c:v>884.02</c:v>
                </c:pt>
                <c:pt idx="1574">
                  <c:v>884.14</c:v>
                </c:pt>
                <c:pt idx="1575">
                  <c:v>884.25</c:v>
                </c:pt>
                <c:pt idx="1576">
                  <c:v>884.37</c:v>
                </c:pt>
                <c:pt idx="1577">
                  <c:v>884.49</c:v>
                </c:pt>
                <c:pt idx="1578">
                  <c:v>884.61</c:v>
                </c:pt>
                <c:pt idx="1579">
                  <c:v>884.72</c:v>
                </c:pt>
                <c:pt idx="1580">
                  <c:v>884.83999999999946</c:v>
                </c:pt>
                <c:pt idx="1581">
                  <c:v>884.95999999999947</c:v>
                </c:pt>
                <c:pt idx="1582">
                  <c:v>885.07</c:v>
                </c:pt>
                <c:pt idx="1583">
                  <c:v>885.19</c:v>
                </c:pt>
                <c:pt idx="1584">
                  <c:v>885.31</c:v>
                </c:pt>
                <c:pt idx="1585">
                  <c:v>885.43</c:v>
                </c:pt>
                <c:pt idx="1586">
                  <c:v>885.54</c:v>
                </c:pt>
                <c:pt idx="1587">
                  <c:v>885.66</c:v>
                </c:pt>
                <c:pt idx="1588">
                  <c:v>885.78000000000054</c:v>
                </c:pt>
                <c:pt idx="1589">
                  <c:v>885.89</c:v>
                </c:pt>
                <c:pt idx="1590">
                  <c:v>886.01</c:v>
                </c:pt>
                <c:pt idx="1591">
                  <c:v>886.13</c:v>
                </c:pt>
                <c:pt idx="1592">
                  <c:v>886.24</c:v>
                </c:pt>
                <c:pt idx="1593">
                  <c:v>886.35999999999797</c:v>
                </c:pt>
                <c:pt idx="1594">
                  <c:v>886.48</c:v>
                </c:pt>
                <c:pt idx="1595">
                  <c:v>886.59</c:v>
                </c:pt>
                <c:pt idx="1596">
                  <c:v>886.71</c:v>
                </c:pt>
                <c:pt idx="1597">
                  <c:v>886.82999999999947</c:v>
                </c:pt>
                <c:pt idx="1598">
                  <c:v>886.93999999999949</c:v>
                </c:pt>
                <c:pt idx="1599">
                  <c:v>887.06</c:v>
                </c:pt>
                <c:pt idx="1600">
                  <c:v>887.18000000000052</c:v>
                </c:pt>
                <c:pt idx="1601">
                  <c:v>887.29000000000053</c:v>
                </c:pt>
                <c:pt idx="1602">
                  <c:v>887.41</c:v>
                </c:pt>
                <c:pt idx="1603">
                  <c:v>887.53</c:v>
                </c:pt>
                <c:pt idx="1604">
                  <c:v>887.64</c:v>
                </c:pt>
                <c:pt idx="1605">
                  <c:v>887.76</c:v>
                </c:pt>
                <c:pt idx="1606">
                  <c:v>887.88</c:v>
                </c:pt>
                <c:pt idx="1607">
                  <c:v>887.99</c:v>
                </c:pt>
                <c:pt idx="1608">
                  <c:v>888.11</c:v>
                </c:pt>
                <c:pt idx="1609">
                  <c:v>888.22</c:v>
                </c:pt>
                <c:pt idx="1610">
                  <c:v>888.33999999999946</c:v>
                </c:pt>
                <c:pt idx="1611">
                  <c:v>888.45999999999947</c:v>
                </c:pt>
                <c:pt idx="1612">
                  <c:v>888.57</c:v>
                </c:pt>
                <c:pt idx="1613">
                  <c:v>888.69</c:v>
                </c:pt>
                <c:pt idx="1614">
                  <c:v>888.8</c:v>
                </c:pt>
                <c:pt idx="1615">
                  <c:v>888.92</c:v>
                </c:pt>
                <c:pt idx="1616">
                  <c:v>889.04</c:v>
                </c:pt>
                <c:pt idx="1617">
                  <c:v>889.15</c:v>
                </c:pt>
                <c:pt idx="1618">
                  <c:v>889.27000000000055</c:v>
                </c:pt>
                <c:pt idx="1619">
                  <c:v>889.38</c:v>
                </c:pt>
                <c:pt idx="1620">
                  <c:v>889.5</c:v>
                </c:pt>
                <c:pt idx="1621">
                  <c:v>889.62</c:v>
                </c:pt>
                <c:pt idx="1622">
                  <c:v>889.73</c:v>
                </c:pt>
                <c:pt idx="1623">
                  <c:v>889.84999999999798</c:v>
                </c:pt>
                <c:pt idx="1624">
                  <c:v>889.95999999999947</c:v>
                </c:pt>
                <c:pt idx="1625">
                  <c:v>890.08</c:v>
                </c:pt>
                <c:pt idx="1626">
                  <c:v>890.19</c:v>
                </c:pt>
                <c:pt idx="1627">
                  <c:v>890.31</c:v>
                </c:pt>
                <c:pt idx="1628">
                  <c:v>890.43</c:v>
                </c:pt>
                <c:pt idx="1629">
                  <c:v>890.54</c:v>
                </c:pt>
                <c:pt idx="1630">
                  <c:v>890.66</c:v>
                </c:pt>
                <c:pt idx="1631">
                  <c:v>890.77000000000055</c:v>
                </c:pt>
                <c:pt idx="1632">
                  <c:v>890.89</c:v>
                </c:pt>
                <c:pt idx="1633">
                  <c:v>891</c:v>
                </c:pt>
                <c:pt idx="1634">
                  <c:v>891.12</c:v>
                </c:pt>
                <c:pt idx="1635">
                  <c:v>891.23</c:v>
                </c:pt>
                <c:pt idx="1636">
                  <c:v>891.34999999999798</c:v>
                </c:pt>
                <c:pt idx="1637">
                  <c:v>891.45999999999947</c:v>
                </c:pt>
                <c:pt idx="1638">
                  <c:v>891.58</c:v>
                </c:pt>
                <c:pt idx="1639">
                  <c:v>891.7</c:v>
                </c:pt>
                <c:pt idx="1640">
                  <c:v>891.81</c:v>
                </c:pt>
                <c:pt idx="1641">
                  <c:v>891.93</c:v>
                </c:pt>
                <c:pt idx="1642">
                  <c:v>892.04</c:v>
                </c:pt>
                <c:pt idx="1643">
                  <c:v>892.16</c:v>
                </c:pt>
                <c:pt idx="1644">
                  <c:v>892.27000000000055</c:v>
                </c:pt>
                <c:pt idx="1645">
                  <c:v>892.39</c:v>
                </c:pt>
                <c:pt idx="1646">
                  <c:v>892.5</c:v>
                </c:pt>
                <c:pt idx="1647">
                  <c:v>892.62</c:v>
                </c:pt>
                <c:pt idx="1648">
                  <c:v>892.73</c:v>
                </c:pt>
                <c:pt idx="1649">
                  <c:v>892.84999999999798</c:v>
                </c:pt>
                <c:pt idx="1650">
                  <c:v>892.95999999999947</c:v>
                </c:pt>
                <c:pt idx="1651">
                  <c:v>893.08</c:v>
                </c:pt>
                <c:pt idx="1652">
                  <c:v>893.19</c:v>
                </c:pt>
                <c:pt idx="1653">
                  <c:v>893.3</c:v>
                </c:pt>
                <c:pt idx="1654">
                  <c:v>893.42</c:v>
                </c:pt>
                <c:pt idx="1655">
                  <c:v>893.53</c:v>
                </c:pt>
                <c:pt idx="1656">
                  <c:v>893.65</c:v>
                </c:pt>
                <c:pt idx="1657">
                  <c:v>893.76</c:v>
                </c:pt>
                <c:pt idx="1658">
                  <c:v>893.88</c:v>
                </c:pt>
                <c:pt idx="1659">
                  <c:v>893.99</c:v>
                </c:pt>
                <c:pt idx="1660">
                  <c:v>894.11</c:v>
                </c:pt>
                <c:pt idx="1661">
                  <c:v>894.22</c:v>
                </c:pt>
                <c:pt idx="1662">
                  <c:v>894.33999999999946</c:v>
                </c:pt>
                <c:pt idx="1663">
                  <c:v>894.44999999999948</c:v>
                </c:pt>
                <c:pt idx="1664">
                  <c:v>894.57</c:v>
                </c:pt>
                <c:pt idx="1665">
                  <c:v>894.68000000000052</c:v>
                </c:pt>
                <c:pt idx="1666">
                  <c:v>894.79000000000053</c:v>
                </c:pt>
                <c:pt idx="1667">
                  <c:v>894.91</c:v>
                </c:pt>
                <c:pt idx="1668">
                  <c:v>895.02</c:v>
                </c:pt>
                <c:pt idx="1669">
                  <c:v>895.14</c:v>
                </c:pt>
                <c:pt idx="1670">
                  <c:v>895.25</c:v>
                </c:pt>
                <c:pt idx="1671">
                  <c:v>895.37</c:v>
                </c:pt>
                <c:pt idx="1672">
                  <c:v>895.48</c:v>
                </c:pt>
                <c:pt idx="1673">
                  <c:v>895.59</c:v>
                </c:pt>
                <c:pt idx="1674">
                  <c:v>895.71</c:v>
                </c:pt>
                <c:pt idx="1675">
                  <c:v>895.81999999999948</c:v>
                </c:pt>
                <c:pt idx="1676">
                  <c:v>895.93999999999949</c:v>
                </c:pt>
                <c:pt idx="1677">
                  <c:v>896.05</c:v>
                </c:pt>
                <c:pt idx="1678">
                  <c:v>896.16</c:v>
                </c:pt>
                <c:pt idx="1679">
                  <c:v>896.28000000000054</c:v>
                </c:pt>
                <c:pt idx="1680">
                  <c:v>896.39</c:v>
                </c:pt>
                <c:pt idx="1681">
                  <c:v>896.5</c:v>
                </c:pt>
                <c:pt idx="1682">
                  <c:v>896.62</c:v>
                </c:pt>
                <c:pt idx="1683">
                  <c:v>896.73</c:v>
                </c:pt>
                <c:pt idx="1684">
                  <c:v>896.84999999999798</c:v>
                </c:pt>
                <c:pt idx="1685">
                  <c:v>896.95999999999947</c:v>
                </c:pt>
                <c:pt idx="1686">
                  <c:v>897.07</c:v>
                </c:pt>
                <c:pt idx="1687">
                  <c:v>897.19</c:v>
                </c:pt>
                <c:pt idx="1688">
                  <c:v>897.3</c:v>
                </c:pt>
                <c:pt idx="1689">
                  <c:v>897.41</c:v>
                </c:pt>
                <c:pt idx="1690">
                  <c:v>897.53</c:v>
                </c:pt>
                <c:pt idx="1691">
                  <c:v>897.64</c:v>
                </c:pt>
                <c:pt idx="1692">
                  <c:v>897.75</c:v>
                </c:pt>
                <c:pt idx="1693">
                  <c:v>897.87</c:v>
                </c:pt>
                <c:pt idx="1694">
                  <c:v>897.98</c:v>
                </c:pt>
                <c:pt idx="1695">
                  <c:v>898.09</c:v>
                </c:pt>
                <c:pt idx="1696">
                  <c:v>898.21</c:v>
                </c:pt>
                <c:pt idx="1697">
                  <c:v>898.31999999999948</c:v>
                </c:pt>
                <c:pt idx="1698">
                  <c:v>898.43</c:v>
                </c:pt>
                <c:pt idx="1699">
                  <c:v>898.55</c:v>
                </c:pt>
                <c:pt idx="1700">
                  <c:v>898.66</c:v>
                </c:pt>
                <c:pt idx="1701">
                  <c:v>898.77000000000055</c:v>
                </c:pt>
                <c:pt idx="1702">
                  <c:v>898.89</c:v>
                </c:pt>
                <c:pt idx="1703">
                  <c:v>899</c:v>
                </c:pt>
                <c:pt idx="1704">
                  <c:v>899.11</c:v>
                </c:pt>
                <c:pt idx="1705">
                  <c:v>899.23</c:v>
                </c:pt>
                <c:pt idx="1706">
                  <c:v>899.33999999999946</c:v>
                </c:pt>
                <c:pt idx="1707">
                  <c:v>899.44999999999948</c:v>
                </c:pt>
                <c:pt idx="1708">
                  <c:v>899.57</c:v>
                </c:pt>
                <c:pt idx="1709">
                  <c:v>899.68000000000052</c:v>
                </c:pt>
                <c:pt idx="1710">
                  <c:v>899.79000000000053</c:v>
                </c:pt>
                <c:pt idx="1711">
                  <c:v>899.9</c:v>
                </c:pt>
                <c:pt idx="1712">
                  <c:v>900.02</c:v>
                </c:pt>
                <c:pt idx="1713">
                  <c:v>900.13</c:v>
                </c:pt>
                <c:pt idx="1714">
                  <c:v>900.24</c:v>
                </c:pt>
                <c:pt idx="1715">
                  <c:v>900.35999999999797</c:v>
                </c:pt>
                <c:pt idx="1716">
                  <c:v>900.47</c:v>
                </c:pt>
                <c:pt idx="1717">
                  <c:v>900.58</c:v>
                </c:pt>
                <c:pt idx="1718">
                  <c:v>900.69</c:v>
                </c:pt>
                <c:pt idx="1719">
                  <c:v>900.81</c:v>
                </c:pt>
                <c:pt idx="1720">
                  <c:v>900.92</c:v>
                </c:pt>
                <c:pt idx="1721">
                  <c:v>901.03</c:v>
                </c:pt>
                <c:pt idx="1722">
                  <c:v>901.14</c:v>
                </c:pt>
                <c:pt idx="1723">
                  <c:v>901.26</c:v>
                </c:pt>
                <c:pt idx="1724">
                  <c:v>901.37</c:v>
                </c:pt>
                <c:pt idx="1725">
                  <c:v>901.48</c:v>
                </c:pt>
                <c:pt idx="1726">
                  <c:v>901.59</c:v>
                </c:pt>
                <c:pt idx="1727">
                  <c:v>901.7</c:v>
                </c:pt>
                <c:pt idx="1728">
                  <c:v>901.81999999999948</c:v>
                </c:pt>
                <c:pt idx="1729">
                  <c:v>901.93</c:v>
                </c:pt>
                <c:pt idx="1730">
                  <c:v>902.04</c:v>
                </c:pt>
                <c:pt idx="1731">
                  <c:v>902.15</c:v>
                </c:pt>
                <c:pt idx="1732">
                  <c:v>902.27000000000055</c:v>
                </c:pt>
                <c:pt idx="1733">
                  <c:v>902.38</c:v>
                </c:pt>
                <c:pt idx="1734">
                  <c:v>902.49</c:v>
                </c:pt>
                <c:pt idx="1735">
                  <c:v>902.6</c:v>
                </c:pt>
                <c:pt idx="1736">
                  <c:v>902.71</c:v>
                </c:pt>
                <c:pt idx="1737">
                  <c:v>902.82999999999947</c:v>
                </c:pt>
                <c:pt idx="1738">
                  <c:v>902.93999999999949</c:v>
                </c:pt>
                <c:pt idx="1739">
                  <c:v>903.05</c:v>
                </c:pt>
                <c:pt idx="1740">
                  <c:v>903.16</c:v>
                </c:pt>
                <c:pt idx="1741">
                  <c:v>903.27000000000055</c:v>
                </c:pt>
                <c:pt idx="1742">
                  <c:v>903.39</c:v>
                </c:pt>
                <c:pt idx="1743">
                  <c:v>903.5</c:v>
                </c:pt>
                <c:pt idx="1744">
                  <c:v>903.61</c:v>
                </c:pt>
                <c:pt idx="1745">
                  <c:v>903.72</c:v>
                </c:pt>
                <c:pt idx="1746">
                  <c:v>903.82999999999947</c:v>
                </c:pt>
                <c:pt idx="1747">
                  <c:v>903.93999999999949</c:v>
                </c:pt>
                <c:pt idx="1748">
                  <c:v>904.06</c:v>
                </c:pt>
                <c:pt idx="1749">
                  <c:v>904.17000000000053</c:v>
                </c:pt>
                <c:pt idx="1750">
                  <c:v>904.28000000000054</c:v>
                </c:pt>
                <c:pt idx="1751">
                  <c:v>904.39</c:v>
                </c:pt>
                <c:pt idx="1752">
                  <c:v>904.5</c:v>
                </c:pt>
                <c:pt idx="1753">
                  <c:v>904.61</c:v>
                </c:pt>
                <c:pt idx="1754">
                  <c:v>904.72</c:v>
                </c:pt>
                <c:pt idx="1755">
                  <c:v>904.83999999999946</c:v>
                </c:pt>
                <c:pt idx="1756">
                  <c:v>904.94999999999948</c:v>
                </c:pt>
                <c:pt idx="1757">
                  <c:v>905.06</c:v>
                </c:pt>
                <c:pt idx="1758">
                  <c:v>905.17000000000053</c:v>
                </c:pt>
                <c:pt idx="1759">
                  <c:v>905.28000000000054</c:v>
                </c:pt>
                <c:pt idx="1760">
                  <c:v>905.39</c:v>
                </c:pt>
                <c:pt idx="1761">
                  <c:v>905.5</c:v>
                </c:pt>
                <c:pt idx="1762">
                  <c:v>905.61</c:v>
                </c:pt>
                <c:pt idx="1763">
                  <c:v>905.73</c:v>
                </c:pt>
                <c:pt idx="1764">
                  <c:v>905.83999999999946</c:v>
                </c:pt>
                <c:pt idx="1765">
                  <c:v>905.94999999999948</c:v>
                </c:pt>
                <c:pt idx="1766">
                  <c:v>906.06</c:v>
                </c:pt>
                <c:pt idx="1767">
                  <c:v>906.17000000000053</c:v>
                </c:pt>
                <c:pt idx="1768">
                  <c:v>906.28000000000054</c:v>
                </c:pt>
                <c:pt idx="1769">
                  <c:v>906.39</c:v>
                </c:pt>
                <c:pt idx="1770">
                  <c:v>906.5</c:v>
                </c:pt>
                <c:pt idx="1771">
                  <c:v>906.61</c:v>
                </c:pt>
                <c:pt idx="1772">
                  <c:v>906.72</c:v>
                </c:pt>
                <c:pt idx="1773">
                  <c:v>906.82999999999947</c:v>
                </c:pt>
                <c:pt idx="1774">
                  <c:v>906.93999999999949</c:v>
                </c:pt>
                <c:pt idx="1775">
                  <c:v>907.06</c:v>
                </c:pt>
                <c:pt idx="1776">
                  <c:v>907.17000000000053</c:v>
                </c:pt>
                <c:pt idx="1777">
                  <c:v>907.28000000000054</c:v>
                </c:pt>
                <c:pt idx="1778">
                  <c:v>907.39</c:v>
                </c:pt>
                <c:pt idx="1779">
                  <c:v>907.5</c:v>
                </c:pt>
                <c:pt idx="1780">
                  <c:v>907.61</c:v>
                </c:pt>
                <c:pt idx="1781">
                  <c:v>907.72</c:v>
                </c:pt>
                <c:pt idx="1782">
                  <c:v>907.82999999999947</c:v>
                </c:pt>
                <c:pt idx="1783">
                  <c:v>907.93999999999949</c:v>
                </c:pt>
                <c:pt idx="1784">
                  <c:v>908.05</c:v>
                </c:pt>
                <c:pt idx="1785">
                  <c:v>908.16</c:v>
                </c:pt>
                <c:pt idx="1786">
                  <c:v>908.27000000000055</c:v>
                </c:pt>
                <c:pt idx="1787">
                  <c:v>908.38</c:v>
                </c:pt>
                <c:pt idx="1788">
                  <c:v>908.49</c:v>
                </c:pt>
                <c:pt idx="1789">
                  <c:v>908.6</c:v>
                </c:pt>
                <c:pt idx="1790">
                  <c:v>908.71</c:v>
                </c:pt>
                <c:pt idx="1791">
                  <c:v>908.81999999999948</c:v>
                </c:pt>
                <c:pt idx="1792">
                  <c:v>908.93</c:v>
                </c:pt>
                <c:pt idx="1793">
                  <c:v>909.04</c:v>
                </c:pt>
                <c:pt idx="1794">
                  <c:v>909.15</c:v>
                </c:pt>
                <c:pt idx="1795">
                  <c:v>909.26</c:v>
                </c:pt>
                <c:pt idx="1796">
                  <c:v>909.37</c:v>
                </c:pt>
                <c:pt idx="1797">
                  <c:v>909.48</c:v>
                </c:pt>
                <c:pt idx="1798">
                  <c:v>909.59</c:v>
                </c:pt>
                <c:pt idx="1799">
                  <c:v>909.7</c:v>
                </c:pt>
                <c:pt idx="1800">
                  <c:v>909.81</c:v>
                </c:pt>
                <c:pt idx="1801">
                  <c:v>909.92</c:v>
                </c:pt>
                <c:pt idx="1802">
                  <c:v>910.03</c:v>
                </c:pt>
                <c:pt idx="1803">
                  <c:v>910.14</c:v>
                </c:pt>
                <c:pt idx="1804">
                  <c:v>910.25</c:v>
                </c:pt>
                <c:pt idx="1805">
                  <c:v>910.35999999999797</c:v>
                </c:pt>
                <c:pt idx="1806">
                  <c:v>910.47</c:v>
                </c:pt>
                <c:pt idx="1807">
                  <c:v>910.58</c:v>
                </c:pt>
                <c:pt idx="1808">
                  <c:v>910.69</c:v>
                </c:pt>
                <c:pt idx="1809">
                  <c:v>910.8</c:v>
                </c:pt>
                <c:pt idx="1810">
                  <c:v>910.91</c:v>
                </c:pt>
                <c:pt idx="1811">
                  <c:v>911.02</c:v>
                </c:pt>
                <c:pt idx="1812">
                  <c:v>911.13</c:v>
                </c:pt>
                <c:pt idx="1813">
                  <c:v>911.24</c:v>
                </c:pt>
                <c:pt idx="1814">
                  <c:v>911.34999999999798</c:v>
                </c:pt>
                <c:pt idx="1815">
                  <c:v>911.45999999999947</c:v>
                </c:pt>
                <c:pt idx="1816">
                  <c:v>911.56</c:v>
                </c:pt>
                <c:pt idx="1817">
                  <c:v>911.67000000000053</c:v>
                </c:pt>
                <c:pt idx="1818">
                  <c:v>911.78000000000054</c:v>
                </c:pt>
                <c:pt idx="1819">
                  <c:v>911.89</c:v>
                </c:pt>
                <c:pt idx="1820">
                  <c:v>912</c:v>
                </c:pt>
                <c:pt idx="1821">
                  <c:v>912.11</c:v>
                </c:pt>
                <c:pt idx="1822">
                  <c:v>912.22</c:v>
                </c:pt>
                <c:pt idx="1823">
                  <c:v>912.32999999999947</c:v>
                </c:pt>
                <c:pt idx="1824">
                  <c:v>912.43999999999949</c:v>
                </c:pt>
                <c:pt idx="1825">
                  <c:v>912.55</c:v>
                </c:pt>
                <c:pt idx="1826">
                  <c:v>912.66</c:v>
                </c:pt>
                <c:pt idx="1827">
                  <c:v>912.76</c:v>
                </c:pt>
                <c:pt idx="1828">
                  <c:v>912.87</c:v>
                </c:pt>
                <c:pt idx="1829">
                  <c:v>912.98</c:v>
                </c:pt>
                <c:pt idx="1830">
                  <c:v>913.09</c:v>
                </c:pt>
                <c:pt idx="1831">
                  <c:v>913.2</c:v>
                </c:pt>
                <c:pt idx="1832">
                  <c:v>913.31</c:v>
                </c:pt>
                <c:pt idx="1833">
                  <c:v>913.42</c:v>
                </c:pt>
                <c:pt idx="1834">
                  <c:v>913.53</c:v>
                </c:pt>
                <c:pt idx="1835">
                  <c:v>913.63</c:v>
                </c:pt>
                <c:pt idx="1836">
                  <c:v>913.74</c:v>
                </c:pt>
                <c:pt idx="1837">
                  <c:v>913.84999999999798</c:v>
                </c:pt>
                <c:pt idx="1838">
                  <c:v>913.95999999999947</c:v>
                </c:pt>
                <c:pt idx="1839">
                  <c:v>914.07</c:v>
                </c:pt>
                <c:pt idx="1840">
                  <c:v>914.18000000000052</c:v>
                </c:pt>
                <c:pt idx="1841">
                  <c:v>914.29000000000053</c:v>
                </c:pt>
                <c:pt idx="1842">
                  <c:v>914.39</c:v>
                </c:pt>
                <c:pt idx="1843">
                  <c:v>914.5</c:v>
                </c:pt>
                <c:pt idx="1844">
                  <c:v>914.61</c:v>
                </c:pt>
                <c:pt idx="1845">
                  <c:v>914.72</c:v>
                </c:pt>
                <c:pt idx="1846">
                  <c:v>914.82999999999947</c:v>
                </c:pt>
                <c:pt idx="1847">
                  <c:v>914.93999999999949</c:v>
                </c:pt>
                <c:pt idx="1848">
                  <c:v>915.04</c:v>
                </c:pt>
                <c:pt idx="1849">
                  <c:v>915.15</c:v>
                </c:pt>
                <c:pt idx="1850">
                  <c:v>915.26</c:v>
                </c:pt>
                <c:pt idx="1851">
                  <c:v>915.37</c:v>
                </c:pt>
                <c:pt idx="1852">
                  <c:v>915.48</c:v>
                </c:pt>
                <c:pt idx="1853">
                  <c:v>915.58</c:v>
                </c:pt>
                <c:pt idx="1854">
                  <c:v>915.69</c:v>
                </c:pt>
                <c:pt idx="1855">
                  <c:v>915.8</c:v>
                </c:pt>
                <c:pt idx="1856">
                  <c:v>915.91</c:v>
                </c:pt>
                <c:pt idx="1857">
                  <c:v>916.02</c:v>
                </c:pt>
                <c:pt idx="1858">
                  <c:v>916.12</c:v>
                </c:pt>
                <c:pt idx="1859">
                  <c:v>916.23</c:v>
                </c:pt>
                <c:pt idx="1860">
                  <c:v>916.33999999999946</c:v>
                </c:pt>
                <c:pt idx="1861">
                  <c:v>916.44999999999948</c:v>
                </c:pt>
                <c:pt idx="1862">
                  <c:v>916.56</c:v>
                </c:pt>
                <c:pt idx="1863">
                  <c:v>916.66</c:v>
                </c:pt>
                <c:pt idx="1864">
                  <c:v>916.77000000000055</c:v>
                </c:pt>
                <c:pt idx="1865">
                  <c:v>916.88</c:v>
                </c:pt>
                <c:pt idx="1866">
                  <c:v>916.99</c:v>
                </c:pt>
                <c:pt idx="1867">
                  <c:v>917.09</c:v>
                </c:pt>
                <c:pt idx="1868">
                  <c:v>917.2</c:v>
                </c:pt>
                <c:pt idx="1869">
                  <c:v>917.31</c:v>
                </c:pt>
                <c:pt idx="1870">
                  <c:v>917.42</c:v>
                </c:pt>
                <c:pt idx="1871">
                  <c:v>917.52</c:v>
                </c:pt>
                <c:pt idx="1872">
                  <c:v>917.63</c:v>
                </c:pt>
                <c:pt idx="1873">
                  <c:v>917.74</c:v>
                </c:pt>
                <c:pt idx="1874">
                  <c:v>917.84999999999798</c:v>
                </c:pt>
                <c:pt idx="1875">
                  <c:v>917.94999999999948</c:v>
                </c:pt>
                <c:pt idx="1876">
                  <c:v>918.06</c:v>
                </c:pt>
                <c:pt idx="1877">
                  <c:v>918.17000000000053</c:v>
                </c:pt>
                <c:pt idx="1878">
                  <c:v>918.27000000000055</c:v>
                </c:pt>
                <c:pt idx="1879">
                  <c:v>918.38</c:v>
                </c:pt>
                <c:pt idx="1880">
                  <c:v>918.49</c:v>
                </c:pt>
                <c:pt idx="1881">
                  <c:v>918.6</c:v>
                </c:pt>
                <c:pt idx="1882">
                  <c:v>918.7</c:v>
                </c:pt>
                <c:pt idx="1883">
                  <c:v>918.81</c:v>
                </c:pt>
                <c:pt idx="1884">
                  <c:v>918.92</c:v>
                </c:pt>
                <c:pt idx="1885">
                  <c:v>919.02</c:v>
                </c:pt>
                <c:pt idx="1886">
                  <c:v>919.13</c:v>
                </c:pt>
                <c:pt idx="1887">
                  <c:v>919.24</c:v>
                </c:pt>
                <c:pt idx="1888">
                  <c:v>919.34999999999798</c:v>
                </c:pt>
                <c:pt idx="1889">
                  <c:v>919.44999999999948</c:v>
                </c:pt>
                <c:pt idx="1890">
                  <c:v>919.56</c:v>
                </c:pt>
                <c:pt idx="1891">
                  <c:v>919.67000000000053</c:v>
                </c:pt>
                <c:pt idx="1892">
                  <c:v>919.77000000000055</c:v>
                </c:pt>
                <c:pt idx="1893">
                  <c:v>919.88</c:v>
                </c:pt>
                <c:pt idx="1894">
                  <c:v>919.99</c:v>
                </c:pt>
                <c:pt idx="1895">
                  <c:v>920.09</c:v>
                </c:pt>
                <c:pt idx="1896">
                  <c:v>920.2</c:v>
                </c:pt>
                <c:pt idx="1897">
                  <c:v>920.31</c:v>
                </c:pt>
                <c:pt idx="1898">
                  <c:v>920.41</c:v>
                </c:pt>
                <c:pt idx="1899">
                  <c:v>920.52</c:v>
                </c:pt>
                <c:pt idx="1900">
                  <c:v>920.62</c:v>
                </c:pt>
                <c:pt idx="1901">
                  <c:v>920.73</c:v>
                </c:pt>
                <c:pt idx="1902">
                  <c:v>920.83999999999946</c:v>
                </c:pt>
                <c:pt idx="1903">
                  <c:v>920.93999999999949</c:v>
                </c:pt>
                <c:pt idx="1904">
                  <c:v>921.05</c:v>
                </c:pt>
                <c:pt idx="1905">
                  <c:v>921.16</c:v>
                </c:pt>
                <c:pt idx="1906">
                  <c:v>921.26</c:v>
                </c:pt>
                <c:pt idx="1907">
                  <c:v>921.37</c:v>
                </c:pt>
                <c:pt idx="1908">
                  <c:v>921.48</c:v>
                </c:pt>
                <c:pt idx="1909">
                  <c:v>921.58</c:v>
                </c:pt>
                <c:pt idx="1910">
                  <c:v>921.69</c:v>
                </c:pt>
                <c:pt idx="1911">
                  <c:v>921.79000000000053</c:v>
                </c:pt>
                <c:pt idx="1912">
                  <c:v>921.9</c:v>
                </c:pt>
                <c:pt idx="1913">
                  <c:v>922.01</c:v>
                </c:pt>
                <c:pt idx="1914">
                  <c:v>922.11</c:v>
                </c:pt>
                <c:pt idx="1915">
                  <c:v>922.22</c:v>
                </c:pt>
                <c:pt idx="1916">
                  <c:v>922.31999999999948</c:v>
                </c:pt>
                <c:pt idx="1917">
                  <c:v>922.43</c:v>
                </c:pt>
                <c:pt idx="1918">
                  <c:v>922.53</c:v>
                </c:pt>
                <c:pt idx="1919">
                  <c:v>922.64</c:v>
                </c:pt>
                <c:pt idx="1920">
                  <c:v>922.75</c:v>
                </c:pt>
                <c:pt idx="1921">
                  <c:v>922.84999999999798</c:v>
                </c:pt>
                <c:pt idx="1922">
                  <c:v>922.95999999999947</c:v>
                </c:pt>
                <c:pt idx="1923">
                  <c:v>923.06</c:v>
                </c:pt>
                <c:pt idx="1924">
                  <c:v>923.17000000000053</c:v>
                </c:pt>
                <c:pt idx="1925">
                  <c:v>923.27000000000055</c:v>
                </c:pt>
                <c:pt idx="1926">
                  <c:v>923.38</c:v>
                </c:pt>
                <c:pt idx="1927">
                  <c:v>923.49</c:v>
                </c:pt>
                <c:pt idx="1928">
                  <c:v>923.59</c:v>
                </c:pt>
                <c:pt idx="1929">
                  <c:v>923.7</c:v>
                </c:pt>
                <c:pt idx="1930">
                  <c:v>923.8</c:v>
                </c:pt>
                <c:pt idx="1931">
                  <c:v>923.91</c:v>
                </c:pt>
                <c:pt idx="1932">
                  <c:v>924.01</c:v>
                </c:pt>
                <c:pt idx="1933">
                  <c:v>924.12</c:v>
                </c:pt>
                <c:pt idx="1934">
                  <c:v>924.22</c:v>
                </c:pt>
                <c:pt idx="1935">
                  <c:v>924.32999999999947</c:v>
                </c:pt>
                <c:pt idx="1936">
                  <c:v>924.43</c:v>
                </c:pt>
                <c:pt idx="1937">
                  <c:v>924.54</c:v>
                </c:pt>
                <c:pt idx="1938">
                  <c:v>924.64</c:v>
                </c:pt>
                <c:pt idx="1939">
                  <c:v>924.75</c:v>
                </c:pt>
                <c:pt idx="1940">
                  <c:v>924.84999999999798</c:v>
                </c:pt>
                <c:pt idx="1941">
                  <c:v>924.95999999999947</c:v>
                </c:pt>
                <c:pt idx="1942">
                  <c:v>925.06</c:v>
                </c:pt>
                <c:pt idx="1943">
                  <c:v>925.17000000000053</c:v>
                </c:pt>
                <c:pt idx="1944">
                  <c:v>925.27000000000055</c:v>
                </c:pt>
                <c:pt idx="1945">
                  <c:v>925.38</c:v>
                </c:pt>
                <c:pt idx="1946">
                  <c:v>925.48</c:v>
                </c:pt>
                <c:pt idx="1947">
                  <c:v>925.59</c:v>
                </c:pt>
                <c:pt idx="1948">
                  <c:v>925.69</c:v>
                </c:pt>
                <c:pt idx="1949">
                  <c:v>925.8</c:v>
                </c:pt>
                <c:pt idx="1950">
                  <c:v>925.9</c:v>
                </c:pt>
                <c:pt idx="1951">
                  <c:v>926.01</c:v>
                </c:pt>
                <c:pt idx="1952">
                  <c:v>926.11</c:v>
                </c:pt>
                <c:pt idx="1953">
                  <c:v>926.22</c:v>
                </c:pt>
                <c:pt idx="1954">
                  <c:v>926.31999999999948</c:v>
                </c:pt>
                <c:pt idx="1955">
                  <c:v>926.43</c:v>
                </c:pt>
                <c:pt idx="1956">
                  <c:v>926.53</c:v>
                </c:pt>
                <c:pt idx="1957">
                  <c:v>926.64</c:v>
                </c:pt>
                <c:pt idx="1958">
                  <c:v>926.74</c:v>
                </c:pt>
                <c:pt idx="1959">
                  <c:v>926.83999999999946</c:v>
                </c:pt>
                <c:pt idx="1960">
                  <c:v>926.94999999999948</c:v>
                </c:pt>
                <c:pt idx="1961">
                  <c:v>927.05</c:v>
                </c:pt>
                <c:pt idx="1962">
                  <c:v>927.16</c:v>
                </c:pt>
                <c:pt idx="1963">
                  <c:v>927.26</c:v>
                </c:pt>
                <c:pt idx="1964">
                  <c:v>927.37</c:v>
                </c:pt>
                <c:pt idx="1965">
                  <c:v>927.47</c:v>
                </c:pt>
                <c:pt idx="1966">
                  <c:v>927.57</c:v>
                </c:pt>
                <c:pt idx="1967">
                  <c:v>927.68000000000052</c:v>
                </c:pt>
                <c:pt idx="1968">
                  <c:v>927.78000000000054</c:v>
                </c:pt>
                <c:pt idx="1969">
                  <c:v>927.89</c:v>
                </c:pt>
                <c:pt idx="1970">
                  <c:v>927.99</c:v>
                </c:pt>
                <c:pt idx="1971">
                  <c:v>928.1</c:v>
                </c:pt>
                <c:pt idx="1972">
                  <c:v>928.2</c:v>
                </c:pt>
                <c:pt idx="1973">
                  <c:v>928.3</c:v>
                </c:pt>
                <c:pt idx="1974">
                  <c:v>928.41</c:v>
                </c:pt>
                <c:pt idx="1975">
                  <c:v>928.51</c:v>
                </c:pt>
                <c:pt idx="1976">
                  <c:v>928.61</c:v>
                </c:pt>
                <c:pt idx="1977">
                  <c:v>928.72</c:v>
                </c:pt>
                <c:pt idx="1978">
                  <c:v>928.81999999999948</c:v>
                </c:pt>
                <c:pt idx="1979">
                  <c:v>928.93</c:v>
                </c:pt>
                <c:pt idx="1980">
                  <c:v>929.03</c:v>
                </c:pt>
                <c:pt idx="1981">
                  <c:v>929.13</c:v>
                </c:pt>
                <c:pt idx="1982">
                  <c:v>929.24</c:v>
                </c:pt>
                <c:pt idx="1983">
                  <c:v>929.33999999999946</c:v>
                </c:pt>
                <c:pt idx="1984">
                  <c:v>929.43999999999949</c:v>
                </c:pt>
                <c:pt idx="1985">
                  <c:v>929.55</c:v>
                </c:pt>
                <c:pt idx="1986">
                  <c:v>929.65</c:v>
                </c:pt>
                <c:pt idx="1987">
                  <c:v>929.75</c:v>
                </c:pt>
                <c:pt idx="1988">
                  <c:v>929.85999999999797</c:v>
                </c:pt>
                <c:pt idx="1989">
                  <c:v>929.95999999999947</c:v>
                </c:pt>
                <c:pt idx="1990">
                  <c:v>930.06</c:v>
                </c:pt>
                <c:pt idx="1991">
                  <c:v>930.17000000000053</c:v>
                </c:pt>
                <c:pt idx="1992">
                  <c:v>930.27000000000055</c:v>
                </c:pt>
                <c:pt idx="1993">
                  <c:v>930.37</c:v>
                </c:pt>
                <c:pt idx="1994">
                  <c:v>930.48</c:v>
                </c:pt>
                <c:pt idx="1995">
                  <c:v>930.58</c:v>
                </c:pt>
                <c:pt idx="1996">
                  <c:v>930.68000000000052</c:v>
                </c:pt>
                <c:pt idx="1997">
                  <c:v>930.79000000000053</c:v>
                </c:pt>
                <c:pt idx="1998">
                  <c:v>930.89</c:v>
                </c:pt>
                <c:pt idx="1999">
                  <c:v>930.99</c:v>
                </c:pt>
                <c:pt idx="2000">
                  <c:v>931.1</c:v>
                </c:pt>
                <c:pt idx="2001">
                  <c:v>931.2</c:v>
                </c:pt>
                <c:pt idx="2002">
                  <c:v>931.3</c:v>
                </c:pt>
                <c:pt idx="2003">
                  <c:v>931.41</c:v>
                </c:pt>
                <c:pt idx="2004">
                  <c:v>931.51</c:v>
                </c:pt>
                <c:pt idx="2005">
                  <c:v>931.61</c:v>
                </c:pt>
                <c:pt idx="2006">
                  <c:v>931.71</c:v>
                </c:pt>
                <c:pt idx="2007">
                  <c:v>931.81999999999948</c:v>
                </c:pt>
                <c:pt idx="2008">
                  <c:v>931.92</c:v>
                </c:pt>
                <c:pt idx="2009">
                  <c:v>932.02</c:v>
                </c:pt>
                <c:pt idx="2010">
                  <c:v>932.13</c:v>
                </c:pt>
                <c:pt idx="2011">
                  <c:v>932.23</c:v>
                </c:pt>
                <c:pt idx="2012">
                  <c:v>932.32999999999947</c:v>
                </c:pt>
                <c:pt idx="2013">
                  <c:v>932.43</c:v>
                </c:pt>
                <c:pt idx="2014">
                  <c:v>932.54</c:v>
                </c:pt>
                <c:pt idx="2015">
                  <c:v>932.64</c:v>
                </c:pt>
                <c:pt idx="2016">
                  <c:v>932.74</c:v>
                </c:pt>
                <c:pt idx="2017">
                  <c:v>932.83999999999946</c:v>
                </c:pt>
                <c:pt idx="2018">
                  <c:v>932.94999999999948</c:v>
                </c:pt>
                <c:pt idx="2019">
                  <c:v>933.05</c:v>
                </c:pt>
                <c:pt idx="2020">
                  <c:v>933.15</c:v>
                </c:pt>
                <c:pt idx="2021">
                  <c:v>933.25</c:v>
                </c:pt>
                <c:pt idx="2022">
                  <c:v>933.34999999999798</c:v>
                </c:pt>
                <c:pt idx="2023">
                  <c:v>933.45999999999947</c:v>
                </c:pt>
                <c:pt idx="2024">
                  <c:v>933.56</c:v>
                </c:pt>
                <c:pt idx="2025">
                  <c:v>933.66</c:v>
                </c:pt>
                <c:pt idx="2026">
                  <c:v>933.76</c:v>
                </c:pt>
                <c:pt idx="2027">
                  <c:v>933.87</c:v>
                </c:pt>
                <c:pt idx="2028">
                  <c:v>933.97</c:v>
                </c:pt>
                <c:pt idx="2029">
                  <c:v>934.07</c:v>
                </c:pt>
                <c:pt idx="2030">
                  <c:v>934.17000000000053</c:v>
                </c:pt>
                <c:pt idx="2031">
                  <c:v>934.27000000000055</c:v>
                </c:pt>
                <c:pt idx="2032">
                  <c:v>934.38</c:v>
                </c:pt>
                <c:pt idx="2033">
                  <c:v>934.48</c:v>
                </c:pt>
                <c:pt idx="2034">
                  <c:v>934.58</c:v>
                </c:pt>
                <c:pt idx="2035">
                  <c:v>934.68000000000052</c:v>
                </c:pt>
                <c:pt idx="2036">
                  <c:v>934.78000000000054</c:v>
                </c:pt>
                <c:pt idx="2037">
                  <c:v>934.88</c:v>
                </c:pt>
                <c:pt idx="2038">
                  <c:v>934.99</c:v>
                </c:pt>
                <c:pt idx="2039">
                  <c:v>935.09</c:v>
                </c:pt>
                <c:pt idx="2040">
                  <c:v>935.19</c:v>
                </c:pt>
                <c:pt idx="2041">
                  <c:v>935.29000000000053</c:v>
                </c:pt>
                <c:pt idx="2042">
                  <c:v>935.39</c:v>
                </c:pt>
                <c:pt idx="2043">
                  <c:v>935.49</c:v>
                </c:pt>
                <c:pt idx="2044">
                  <c:v>935.6</c:v>
                </c:pt>
                <c:pt idx="2045">
                  <c:v>935.7</c:v>
                </c:pt>
                <c:pt idx="2046">
                  <c:v>935.8</c:v>
                </c:pt>
                <c:pt idx="2047">
                  <c:v>935.9</c:v>
                </c:pt>
              </c:numCache>
            </c:numRef>
          </c:xVal>
          <c:yVal>
            <c:numRef>
              <c:f>Feuil1!$C$1:$C$2048</c:f>
              <c:numCache>
                <c:formatCode>General</c:formatCode>
                <c:ptCount val="2048"/>
                <c:pt idx="0">
                  <c:v>0</c:v>
                </c:pt>
                <c:pt idx="1">
                  <c:v>0</c:v>
                </c:pt>
                <c:pt idx="2" formatCode="0.00E+00">
                  <c:v>-2.8920000000000014E-4</c:v>
                </c:pt>
                <c:pt idx="3" formatCode="0.00E+00">
                  <c:v>-8.9810000000000432E-4</c:v>
                </c:pt>
                <c:pt idx="4" formatCode="0.00E+00">
                  <c:v>-5.5279999999999999E-4</c:v>
                </c:pt>
                <c:pt idx="5" formatCode="0.00E+00">
                  <c:v>-3.7090000000000213E-4</c:v>
                </c:pt>
                <c:pt idx="6">
                  <c:v>-1.0000000000000039E-3</c:v>
                </c:pt>
                <c:pt idx="7" formatCode="0.00E+00">
                  <c:v>-6.3450000000000225E-4</c:v>
                </c:pt>
                <c:pt idx="8" formatCode="0.00E+00">
                  <c:v>-2.5570000000000153E-5</c:v>
                </c:pt>
                <c:pt idx="9">
                  <c:v>1.0000000000000039E-3</c:v>
                </c:pt>
                <c:pt idx="10">
                  <c:v>2.0000000000000052E-3</c:v>
                </c:pt>
                <c:pt idx="11" formatCode="0.00E+00">
                  <c:v>-3.7090000000000213E-4</c:v>
                </c:pt>
                <c:pt idx="12" formatCode="0.00E+00">
                  <c:v>5.0170000000000032E-4</c:v>
                </c:pt>
                <c:pt idx="13">
                  <c:v>1.0000000000000039E-3</c:v>
                </c:pt>
                <c:pt idx="14">
                  <c:v>1.0000000000000039E-3</c:v>
                </c:pt>
                <c:pt idx="15">
                  <c:v>1.0000000000000039E-3</c:v>
                </c:pt>
                <c:pt idx="16">
                  <c:v>2.0000000000000052E-3</c:v>
                </c:pt>
                <c:pt idx="17">
                  <c:v>2.0000000000000052E-3</c:v>
                </c:pt>
                <c:pt idx="18">
                  <c:v>1.0000000000000039E-3</c:v>
                </c:pt>
                <c:pt idx="19">
                  <c:v>1.0000000000000039E-3</c:v>
                </c:pt>
                <c:pt idx="20">
                  <c:v>1.0000000000000039E-3</c:v>
                </c:pt>
                <c:pt idx="21">
                  <c:v>1.0000000000000039E-3</c:v>
                </c:pt>
                <c:pt idx="22">
                  <c:v>1.0000000000000039E-3</c:v>
                </c:pt>
                <c:pt idx="23">
                  <c:v>1.0000000000000039E-3</c:v>
                </c:pt>
                <c:pt idx="24">
                  <c:v>2.0000000000000052E-3</c:v>
                </c:pt>
                <c:pt idx="25">
                  <c:v>2.0000000000000052E-3</c:v>
                </c:pt>
                <c:pt idx="26">
                  <c:v>3.0000000000000118E-3</c:v>
                </c:pt>
                <c:pt idx="27">
                  <c:v>3.0000000000000118E-3</c:v>
                </c:pt>
                <c:pt idx="28">
                  <c:v>3.0000000000000118E-3</c:v>
                </c:pt>
                <c:pt idx="29">
                  <c:v>3.0000000000000118E-3</c:v>
                </c:pt>
                <c:pt idx="30">
                  <c:v>2.0000000000000052E-3</c:v>
                </c:pt>
                <c:pt idx="31">
                  <c:v>2.0000000000000052E-3</c:v>
                </c:pt>
                <c:pt idx="32">
                  <c:v>2.0000000000000052E-3</c:v>
                </c:pt>
                <c:pt idx="33">
                  <c:v>3.0000000000000118E-3</c:v>
                </c:pt>
                <c:pt idx="34">
                  <c:v>2.0000000000000052E-3</c:v>
                </c:pt>
                <c:pt idx="35">
                  <c:v>2.0000000000000052E-3</c:v>
                </c:pt>
                <c:pt idx="36">
                  <c:v>3.0000000000000118E-3</c:v>
                </c:pt>
                <c:pt idx="37">
                  <c:v>3.0000000000000118E-3</c:v>
                </c:pt>
                <c:pt idx="38">
                  <c:v>3.0000000000000118E-3</c:v>
                </c:pt>
                <c:pt idx="39">
                  <c:v>3.0000000000000118E-3</c:v>
                </c:pt>
                <c:pt idx="40">
                  <c:v>3.0000000000000118E-3</c:v>
                </c:pt>
                <c:pt idx="41">
                  <c:v>3.0000000000000118E-3</c:v>
                </c:pt>
                <c:pt idx="42">
                  <c:v>2.0000000000000052E-3</c:v>
                </c:pt>
                <c:pt idx="43">
                  <c:v>2.0000000000000052E-3</c:v>
                </c:pt>
                <c:pt idx="44">
                  <c:v>2.0000000000000052E-3</c:v>
                </c:pt>
                <c:pt idx="45">
                  <c:v>3.0000000000000118E-3</c:v>
                </c:pt>
                <c:pt idx="46">
                  <c:v>3.0000000000000118E-3</c:v>
                </c:pt>
                <c:pt idx="47">
                  <c:v>3.0000000000000118E-3</c:v>
                </c:pt>
                <c:pt idx="48">
                  <c:v>3.0000000000000118E-3</c:v>
                </c:pt>
                <c:pt idx="49">
                  <c:v>3.0000000000000118E-3</c:v>
                </c:pt>
                <c:pt idx="50">
                  <c:v>2.0000000000000052E-3</c:v>
                </c:pt>
                <c:pt idx="51">
                  <c:v>2.0000000000000052E-3</c:v>
                </c:pt>
                <c:pt idx="52">
                  <c:v>2.0000000000000052E-3</c:v>
                </c:pt>
                <c:pt idx="53">
                  <c:v>3.0000000000000118E-3</c:v>
                </c:pt>
                <c:pt idx="54">
                  <c:v>3.0000000000000118E-3</c:v>
                </c:pt>
                <c:pt idx="55">
                  <c:v>3.0000000000000118E-3</c:v>
                </c:pt>
                <c:pt idx="56">
                  <c:v>3.0000000000000118E-3</c:v>
                </c:pt>
                <c:pt idx="57">
                  <c:v>2.0000000000000052E-3</c:v>
                </c:pt>
                <c:pt idx="58">
                  <c:v>2.0000000000000052E-3</c:v>
                </c:pt>
                <c:pt idx="59">
                  <c:v>3.0000000000000118E-3</c:v>
                </c:pt>
                <c:pt idx="60">
                  <c:v>3.0000000000000118E-3</c:v>
                </c:pt>
                <c:pt idx="61">
                  <c:v>3.0000000000000118E-3</c:v>
                </c:pt>
                <c:pt idx="62">
                  <c:v>2.0000000000000052E-3</c:v>
                </c:pt>
                <c:pt idx="63">
                  <c:v>3.0000000000000118E-3</c:v>
                </c:pt>
                <c:pt idx="64">
                  <c:v>2.0000000000000052E-3</c:v>
                </c:pt>
                <c:pt idx="65">
                  <c:v>3.0000000000000118E-3</c:v>
                </c:pt>
                <c:pt idx="66">
                  <c:v>2.0000000000000052E-3</c:v>
                </c:pt>
                <c:pt idx="67">
                  <c:v>3.0000000000000118E-3</c:v>
                </c:pt>
                <c:pt idx="68">
                  <c:v>3.0000000000000118E-3</c:v>
                </c:pt>
                <c:pt idx="69">
                  <c:v>3.0000000000000118E-3</c:v>
                </c:pt>
                <c:pt idx="70">
                  <c:v>2.0000000000000052E-3</c:v>
                </c:pt>
                <c:pt idx="71">
                  <c:v>2.0000000000000052E-3</c:v>
                </c:pt>
                <c:pt idx="72">
                  <c:v>3.0000000000000118E-3</c:v>
                </c:pt>
                <c:pt idx="73">
                  <c:v>3.0000000000000118E-3</c:v>
                </c:pt>
                <c:pt idx="74">
                  <c:v>3.0000000000000118E-3</c:v>
                </c:pt>
                <c:pt idx="75">
                  <c:v>3.0000000000000118E-3</c:v>
                </c:pt>
                <c:pt idx="76">
                  <c:v>3.0000000000000118E-3</c:v>
                </c:pt>
                <c:pt idx="77">
                  <c:v>4.0000000000000114E-3</c:v>
                </c:pt>
                <c:pt idx="78">
                  <c:v>4.0000000000000114E-3</c:v>
                </c:pt>
                <c:pt idx="79">
                  <c:v>3.0000000000000118E-3</c:v>
                </c:pt>
                <c:pt idx="80">
                  <c:v>3.0000000000000118E-3</c:v>
                </c:pt>
                <c:pt idx="81">
                  <c:v>3.0000000000000118E-3</c:v>
                </c:pt>
                <c:pt idx="82">
                  <c:v>3.0000000000000118E-3</c:v>
                </c:pt>
                <c:pt idx="83">
                  <c:v>3.0000000000000118E-3</c:v>
                </c:pt>
                <c:pt idx="84">
                  <c:v>3.0000000000000118E-3</c:v>
                </c:pt>
                <c:pt idx="85">
                  <c:v>3.0000000000000118E-3</c:v>
                </c:pt>
                <c:pt idx="86">
                  <c:v>3.0000000000000118E-3</c:v>
                </c:pt>
                <c:pt idx="87">
                  <c:v>4.0000000000000114E-3</c:v>
                </c:pt>
                <c:pt idx="88">
                  <c:v>4.0000000000000114E-3</c:v>
                </c:pt>
                <c:pt idx="89">
                  <c:v>4.0000000000000114E-3</c:v>
                </c:pt>
                <c:pt idx="90">
                  <c:v>3.0000000000000118E-3</c:v>
                </c:pt>
                <c:pt idx="91">
                  <c:v>3.0000000000000118E-3</c:v>
                </c:pt>
                <c:pt idx="92">
                  <c:v>3.0000000000000118E-3</c:v>
                </c:pt>
                <c:pt idx="93">
                  <c:v>4.0000000000000114E-3</c:v>
                </c:pt>
                <c:pt idx="94">
                  <c:v>4.0000000000000114E-3</c:v>
                </c:pt>
                <c:pt idx="95">
                  <c:v>4.0000000000000114E-3</c:v>
                </c:pt>
                <c:pt idx="96">
                  <c:v>4.0000000000000114E-3</c:v>
                </c:pt>
                <c:pt idx="97">
                  <c:v>4.0000000000000114E-3</c:v>
                </c:pt>
                <c:pt idx="98">
                  <c:v>4.0000000000000114E-3</c:v>
                </c:pt>
                <c:pt idx="99">
                  <c:v>4.0000000000000114E-3</c:v>
                </c:pt>
                <c:pt idx="100">
                  <c:v>4.0000000000000114E-3</c:v>
                </c:pt>
                <c:pt idx="101">
                  <c:v>4.0000000000000114E-3</c:v>
                </c:pt>
                <c:pt idx="102">
                  <c:v>4.0000000000000114E-3</c:v>
                </c:pt>
                <c:pt idx="103">
                  <c:v>4.0000000000000114E-3</c:v>
                </c:pt>
                <c:pt idx="104">
                  <c:v>3.0000000000000118E-3</c:v>
                </c:pt>
                <c:pt idx="105">
                  <c:v>4.0000000000000114E-3</c:v>
                </c:pt>
                <c:pt idx="106">
                  <c:v>4.0000000000000114E-3</c:v>
                </c:pt>
                <c:pt idx="107">
                  <c:v>4.0000000000000114E-3</c:v>
                </c:pt>
                <c:pt idx="108">
                  <c:v>4.0000000000000114E-3</c:v>
                </c:pt>
                <c:pt idx="109">
                  <c:v>5.0000000000000175E-3</c:v>
                </c:pt>
                <c:pt idx="110">
                  <c:v>5.0000000000000175E-3</c:v>
                </c:pt>
                <c:pt idx="111">
                  <c:v>5.0000000000000175E-3</c:v>
                </c:pt>
                <c:pt idx="112">
                  <c:v>5.0000000000000175E-3</c:v>
                </c:pt>
                <c:pt idx="113">
                  <c:v>5.0000000000000175E-3</c:v>
                </c:pt>
                <c:pt idx="114">
                  <c:v>5.0000000000000175E-3</c:v>
                </c:pt>
                <c:pt idx="115">
                  <c:v>5.0000000000000175E-3</c:v>
                </c:pt>
                <c:pt idx="116">
                  <c:v>5.0000000000000175E-3</c:v>
                </c:pt>
                <c:pt idx="117">
                  <c:v>5.0000000000000175E-3</c:v>
                </c:pt>
                <c:pt idx="118">
                  <c:v>5.0000000000000175E-3</c:v>
                </c:pt>
                <c:pt idx="119">
                  <c:v>5.0000000000000175E-3</c:v>
                </c:pt>
                <c:pt idx="120">
                  <c:v>5.0000000000000175E-3</c:v>
                </c:pt>
                <c:pt idx="121">
                  <c:v>5.0000000000000175E-3</c:v>
                </c:pt>
                <c:pt idx="122">
                  <c:v>5.0000000000000175E-3</c:v>
                </c:pt>
                <c:pt idx="123">
                  <c:v>6.0000000000000218E-3</c:v>
                </c:pt>
                <c:pt idx="124">
                  <c:v>6.0000000000000218E-3</c:v>
                </c:pt>
                <c:pt idx="125">
                  <c:v>7.0000000000000218E-3</c:v>
                </c:pt>
                <c:pt idx="126">
                  <c:v>7.0000000000000218E-3</c:v>
                </c:pt>
                <c:pt idx="127">
                  <c:v>7.0000000000000218E-3</c:v>
                </c:pt>
                <c:pt idx="128">
                  <c:v>7.0000000000000218E-3</c:v>
                </c:pt>
                <c:pt idx="129">
                  <c:v>7.0000000000000218E-3</c:v>
                </c:pt>
                <c:pt idx="130">
                  <c:v>7.0000000000000218E-3</c:v>
                </c:pt>
                <c:pt idx="131">
                  <c:v>8.0000000000000227E-3</c:v>
                </c:pt>
                <c:pt idx="132">
                  <c:v>8.0000000000000227E-3</c:v>
                </c:pt>
                <c:pt idx="133">
                  <c:v>8.0000000000000227E-3</c:v>
                </c:pt>
                <c:pt idx="134">
                  <c:v>9.0000000000000288E-3</c:v>
                </c:pt>
                <c:pt idx="135">
                  <c:v>9.0000000000000288E-3</c:v>
                </c:pt>
                <c:pt idx="136">
                  <c:v>9.0000000000000288E-3</c:v>
                </c:pt>
                <c:pt idx="137">
                  <c:v>1.0000000000000035E-2</c:v>
                </c:pt>
                <c:pt idx="138">
                  <c:v>1.0000000000000035E-2</c:v>
                </c:pt>
                <c:pt idx="139">
                  <c:v>1.0999999999999999E-2</c:v>
                </c:pt>
                <c:pt idx="140">
                  <c:v>1.0999999999999999E-2</c:v>
                </c:pt>
                <c:pt idx="141">
                  <c:v>1.2000000000000021E-2</c:v>
                </c:pt>
                <c:pt idx="142">
                  <c:v>1.2000000000000021E-2</c:v>
                </c:pt>
                <c:pt idx="143">
                  <c:v>1.2000000000000021E-2</c:v>
                </c:pt>
                <c:pt idx="144">
                  <c:v>1.2000000000000021E-2</c:v>
                </c:pt>
                <c:pt idx="145">
                  <c:v>1.2999999999999998E-2</c:v>
                </c:pt>
                <c:pt idx="146">
                  <c:v>1.2999999999999998E-2</c:v>
                </c:pt>
                <c:pt idx="147">
                  <c:v>1.2999999999999998E-2</c:v>
                </c:pt>
                <c:pt idx="148">
                  <c:v>1.2999999999999998E-2</c:v>
                </c:pt>
                <c:pt idx="149">
                  <c:v>1.2999999999999998E-2</c:v>
                </c:pt>
                <c:pt idx="150">
                  <c:v>1.2999999999999998E-2</c:v>
                </c:pt>
                <c:pt idx="151">
                  <c:v>1.2999999999999998E-2</c:v>
                </c:pt>
                <c:pt idx="152">
                  <c:v>1.4000000000000005E-2</c:v>
                </c:pt>
                <c:pt idx="153">
                  <c:v>1.4000000000000005E-2</c:v>
                </c:pt>
                <c:pt idx="154">
                  <c:v>1.4000000000000005E-2</c:v>
                </c:pt>
                <c:pt idx="155">
                  <c:v>1.4000000000000005E-2</c:v>
                </c:pt>
                <c:pt idx="156">
                  <c:v>1.4000000000000005E-2</c:v>
                </c:pt>
                <c:pt idx="157">
                  <c:v>1.4999999999999998E-2</c:v>
                </c:pt>
                <c:pt idx="158">
                  <c:v>1.600000000000007E-2</c:v>
                </c:pt>
                <c:pt idx="159">
                  <c:v>1.600000000000007E-2</c:v>
                </c:pt>
                <c:pt idx="160">
                  <c:v>1.600000000000007E-2</c:v>
                </c:pt>
                <c:pt idx="161">
                  <c:v>1.600000000000007E-2</c:v>
                </c:pt>
                <c:pt idx="162">
                  <c:v>1.600000000000007E-2</c:v>
                </c:pt>
                <c:pt idx="163">
                  <c:v>1.7000000000000071E-2</c:v>
                </c:pt>
                <c:pt idx="164">
                  <c:v>1.7000000000000071E-2</c:v>
                </c:pt>
                <c:pt idx="165">
                  <c:v>1.8000000000000047E-2</c:v>
                </c:pt>
                <c:pt idx="166">
                  <c:v>1.8000000000000047E-2</c:v>
                </c:pt>
                <c:pt idx="167">
                  <c:v>1.8000000000000047E-2</c:v>
                </c:pt>
                <c:pt idx="168">
                  <c:v>1.9000000000000041E-2</c:v>
                </c:pt>
                <c:pt idx="169">
                  <c:v>1.9000000000000041E-2</c:v>
                </c:pt>
                <c:pt idx="170">
                  <c:v>1.9000000000000041E-2</c:v>
                </c:pt>
                <c:pt idx="171">
                  <c:v>1.9000000000000041E-2</c:v>
                </c:pt>
                <c:pt idx="172">
                  <c:v>1.9000000000000041E-2</c:v>
                </c:pt>
                <c:pt idx="173">
                  <c:v>1.9000000000000041E-2</c:v>
                </c:pt>
                <c:pt idx="174">
                  <c:v>1.9000000000000041E-2</c:v>
                </c:pt>
                <c:pt idx="175">
                  <c:v>2.0000000000000052E-2</c:v>
                </c:pt>
                <c:pt idx="176">
                  <c:v>2.0000000000000052E-2</c:v>
                </c:pt>
                <c:pt idx="177">
                  <c:v>2.1000000000000071E-2</c:v>
                </c:pt>
                <c:pt idx="178">
                  <c:v>2.0000000000000052E-2</c:v>
                </c:pt>
                <c:pt idx="179">
                  <c:v>2.1000000000000071E-2</c:v>
                </c:pt>
                <c:pt idx="180">
                  <c:v>2.1000000000000071E-2</c:v>
                </c:pt>
                <c:pt idx="181">
                  <c:v>2.2000000000000072E-2</c:v>
                </c:pt>
                <c:pt idx="182">
                  <c:v>2.300000000000001E-2</c:v>
                </c:pt>
                <c:pt idx="183">
                  <c:v>2.300000000000001E-2</c:v>
                </c:pt>
                <c:pt idx="184">
                  <c:v>2.300000000000001E-2</c:v>
                </c:pt>
                <c:pt idx="185">
                  <c:v>2.300000000000001E-2</c:v>
                </c:pt>
                <c:pt idx="186">
                  <c:v>2.300000000000001E-2</c:v>
                </c:pt>
                <c:pt idx="187">
                  <c:v>2.4000000000000042E-2</c:v>
                </c:pt>
                <c:pt idx="188">
                  <c:v>2.4000000000000042E-2</c:v>
                </c:pt>
                <c:pt idx="189">
                  <c:v>2.5000000000000053E-2</c:v>
                </c:pt>
                <c:pt idx="190">
                  <c:v>2.5000000000000053E-2</c:v>
                </c:pt>
                <c:pt idx="191">
                  <c:v>2.6000000000000072E-2</c:v>
                </c:pt>
                <c:pt idx="192">
                  <c:v>2.5000000000000053E-2</c:v>
                </c:pt>
                <c:pt idx="193">
                  <c:v>2.7000000000000114E-2</c:v>
                </c:pt>
                <c:pt idx="194">
                  <c:v>2.7000000000000114E-2</c:v>
                </c:pt>
                <c:pt idx="195">
                  <c:v>2.7000000000000114E-2</c:v>
                </c:pt>
                <c:pt idx="196">
                  <c:v>2.8000000000000011E-2</c:v>
                </c:pt>
                <c:pt idx="197">
                  <c:v>2.9000000000000054E-2</c:v>
                </c:pt>
                <c:pt idx="198">
                  <c:v>2.9000000000000054E-2</c:v>
                </c:pt>
                <c:pt idx="199">
                  <c:v>3.0000000000000072E-2</c:v>
                </c:pt>
                <c:pt idx="200">
                  <c:v>3.0000000000000072E-2</c:v>
                </c:pt>
                <c:pt idx="201">
                  <c:v>3.1000000000000104E-2</c:v>
                </c:pt>
                <c:pt idx="202">
                  <c:v>3.1000000000000104E-2</c:v>
                </c:pt>
                <c:pt idx="203">
                  <c:v>3.1000000000000104E-2</c:v>
                </c:pt>
                <c:pt idx="204">
                  <c:v>3.1000000000000104E-2</c:v>
                </c:pt>
                <c:pt idx="205">
                  <c:v>3.3000000000000002E-2</c:v>
                </c:pt>
                <c:pt idx="206">
                  <c:v>3.3000000000000002E-2</c:v>
                </c:pt>
                <c:pt idx="207">
                  <c:v>3.4000000000000002E-2</c:v>
                </c:pt>
                <c:pt idx="208">
                  <c:v>3.4000000000000002E-2</c:v>
                </c:pt>
                <c:pt idx="209">
                  <c:v>3.6000000000000101E-2</c:v>
                </c:pt>
                <c:pt idx="210">
                  <c:v>3.6000000000000101E-2</c:v>
                </c:pt>
                <c:pt idx="211">
                  <c:v>3.7000000000000109E-2</c:v>
                </c:pt>
                <c:pt idx="212">
                  <c:v>3.7000000000000109E-2</c:v>
                </c:pt>
                <c:pt idx="213">
                  <c:v>3.7000000000000109E-2</c:v>
                </c:pt>
                <c:pt idx="214">
                  <c:v>3.8000000000000068E-2</c:v>
                </c:pt>
                <c:pt idx="215">
                  <c:v>3.9000000000000097E-2</c:v>
                </c:pt>
                <c:pt idx="216">
                  <c:v>4.1000000000000002E-2</c:v>
                </c:pt>
                <c:pt idx="217">
                  <c:v>4.1000000000000002E-2</c:v>
                </c:pt>
                <c:pt idx="218">
                  <c:v>4.1000000000000002E-2</c:v>
                </c:pt>
                <c:pt idx="219">
                  <c:v>4.2000000000000114E-2</c:v>
                </c:pt>
                <c:pt idx="220">
                  <c:v>4.2000000000000114E-2</c:v>
                </c:pt>
                <c:pt idx="221">
                  <c:v>4.2000000000000114E-2</c:v>
                </c:pt>
                <c:pt idx="222">
                  <c:v>4.2000000000000114E-2</c:v>
                </c:pt>
                <c:pt idx="223">
                  <c:v>4.3000000000000003E-2</c:v>
                </c:pt>
                <c:pt idx="224">
                  <c:v>4.4000000000000129E-2</c:v>
                </c:pt>
                <c:pt idx="225">
                  <c:v>4.4000000000000129E-2</c:v>
                </c:pt>
                <c:pt idx="226">
                  <c:v>4.5000000000000033E-2</c:v>
                </c:pt>
                <c:pt idx="227">
                  <c:v>4.5000000000000033E-2</c:v>
                </c:pt>
                <c:pt idx="228">
                  <c:v>4.5000000000000033E-2</c:v>
                </c:pt>
                <c:pt idx="229">
                  <c:v>4.5000000000000033E-2</c:v>
                </c:pt>
                <c:pt idx="230">
                  <c:v>4.4000000000000129E-2</c:v>
                </c:pt>
                <c:pt idx="231">
                  <c:v>4.4000000000000129E-2</c:v>
                </c:pt>
                <c:pt idx="232">
                  <c:v>4.4000000000000129E-2</c:v>
                </c:pt>
                <c:pt idx="233">
                  <c:v>4.3000000000000003E-2</c:v>
                </c:pt>
                <c:pt idx="234">
                  <c:v>4.3000000000000003E-2</c:v>
                </c:pt>
                <c:pt idx="235">
                  <c:v>4.2000000000000114E-2</c:v>
                </c:pt>
                <c:pt idx="236">
                  <c:v>4.3000000000000003E-2</c:v>
                </c:pt>
                <c:pt idx="237">
                  <c:v>4.2000000000000114E-2</c:v>
                </c:pt>
                <c:pt idx="238">
                  <c:v>4.2000000000000114E-2</c:v>
                </c:pt>
                <c:pt idx="239">
                  <c:v>4.1000000000000002E-2</c:v>
                </c:pt>
                <c:pt idx="240">
                  <c:v>4.1000000000000002E-2</c:v>
                </c:pt>
                <c:pt idx="241">
                  <c:v>4.1000000000000002E-2</c:v>
                </c:pt>
                <c:pt idx="242">
                  <c:v>4.1000000000000002E-2</c:v>
                </c:pt>
                <c:pt idx="243">
                  <c:v>4.2000000000000114E-2</c:v>
                </c:pt>
                <c:pt idx="244">
                  <c:v>4.2000000000000114E-2</c:v>
                </c:pt>
                <c:pt idx="245">
                  <c:v>4.1000000000000002E-2</c:v>
                </c:pt>
                <c:pt idx="246">
                  <c:v>4.0000000000000112E-2</c:v>
                </c:pt>
                <c:pt idx="247">
                  <c:v>4.0000000000000112E-2</c:v>
                </c:pt>
                <c:pt idx="248">
                  <c:v>4.0000000000000112E-2</c:v>
                </c:pt>
                <c:pt idx="249">
                  <c:v>4.0000000000000112E-2</c:v>
                </c:pt>
                <c:pt idx="250">
                  <c:v>4.0000000000000112E-2</c:v>
                </c:pt>
                <c:pt idx="251">
                  <c:v>4.1000000000000002E-2</c:v>
                </c:pt>
                <c:pt idx="252">
                  <c:v>4.1000000000000002E-2</c:v>
                </c:pt>
                <c:pt idx="253">
                  <c:v>4.1000000000000002E-2</c:v>
                </c:pt>
                <c:pt idx="254">
                  <c:v>4.1000000000000002E-2</c:v>
                </c:pt>
                <c:pt idx="255">
                  <c:v>4.1000000000000002E-2</c:v>
                </c:pt>
                <c:pt idx="256">
                  <c:v>4.1000000000000002E-2</c:v>
                </c:pt>
                <c:pt idx="257">
                  <c:v>4.1000000000000002E-2</c:v>
                </c:pt>
                <c:pt idx="258">
                  <c:v>4.2000000000000114E-2</c:v>
                </c:pt>
                <c:pt idx="259">
                  <c:v>4.3000000000000003E-2</c:v>
                </c:pt>
                <c:pt idx="260">
                  <c:v>4.4000000000000129E-2</c:v>
                </c:pt>
                <c:pt idx="261">
                  <c:v>4.6000000000000013E-2</c:v>
                </c:pt>
                <c:pt idx="262">
                  <c:v>4.7000000000000132E-2</c:v>
                </c:pt>
                <c:pt idx="263">
                  <c:v>4.7000000000000132E-2</c:v>
                </c:pt>
                <c:pt idx="264">
                  <c:v>4.8000000000000084E-2</c:v>
                </c:pt>
                <c:pt idx="265">
                  <c:v>4.9000000000000189E-2</c:v>
                </c:pt>
                <c:pt idx="266">
                  <c:v>4.9000000000000189E-2</c:v>
                </c:pt>
                <c:pt idx="267">
                  <c:v>5.0000000000000107E-2</c:v>
                </c:pt>
                <c:pt idx="268">
                  <c:v>4.9000000000000189E-2</c:v>
                </c:pt>
                <c:pt idx="269">
                  <c:v>5.0000000000000107E-2</c:v>
                </c:pt>
                <c:pt idx="270">
                  <c:v>5.0000000000000107E-2</c:v>
                </c:pt>
                <c:pt idx="271">
                  <c:v>5.2000000000000129E-2</c:v>
                </c:pt>
                <c:pt idx="272">
                  <c:v>5.2000000000000129E-2</c:v>
                </c:pt>
                <c:pt idx="273">
                  <c:v>5.4000000000000138E-2</c:v>
                </c:pt>
                <c:pt idx="274">
                  <c:v>5.4000000000000138E-2</c:v>
                </c:pt>
                <c:pt idx="275">
                  <c:v>5.4000000000000138E-2</c:v>
                </c:pt>
                <c:pt idx="276">
                  <c:v>5.4000000000000138E-2</c:v>
                </c:pt>
                <c:pt idx="277">
                  <c:v>5.5000000000000125E-2</c:v>
                </c:pt>
                <c:pt idx="278">
                  <c:v>5.7000000000000134E-2</c:v>
                </c:pt>
                <c:pt idx="279">
                  <c:v>5.8000000000000114E-2</c:v>
                </c:pt>
                <c:pt idx="280">
                  <c:v>6.0000000000000164E-2</c:v>
                </c:pt>
                <c:pt idx="281">
                  <c:v>6.0000000000000164E-2</c:v>
                </c:pt>
                <c:pt idx="282">
                  <c:v>5.9000000000000198E-2</c:v>
                </c:pt>
                <c:pt idx="283">
                  <c:v>6.1000000000000033E-2</c:v>
                </c:pt>
                <c:pt idx="284">
                  <c:v>6.3000000000000014E-2</c:v>
                </c:pt>
                <c:pt idx="285">
                  <c:v>6.5000000000000113E-2</c:v>
                </c:pt>
                <c:pt idx="286">
                  <c:v>6.5000000000000113E-2</c:v>
                </c:pt>
                <c:pt idx="287">
                  <c:v>6.5000000000000113E-2</c:v>
                </c:pt>
                <c:pt idx="288">
                  <c:v>6.7000000000000184E-2</c:v>
                </c:pt>
                <c:pt idx="289">
                  <c:v>6.8000000000000033E-2</c:v>
                </c:pt>
                <c:pt idx="290">
                  <c:v>7.0000000000000034E-2</c:v>
                </c:pt>
                <c:pt idx="291">
                  <c:v>7.1000000000000021E-2</c:v>
                </c:pt>
                <c:pt idx="292">
                  <c:v>7.1000000000000021E-2</c:v>
                </c:pt>
                <c:pt idx="293">
                  <c:v>7.1000000000000021E-2</c:v>
                </c:pt>
                <c:pt idx="294">
                  <c:v>7.1000000000000021E-2</c:v>
                </c:pt>
                <c:pt idx="295">
                  <c:v>7.2000000000000133E-2</c:v>
                </c:pt>
                <c:pt idx="296">
                  <c:v>7.4000000000000191E-2</c:v>
                </c:pt>
                <c:pt idx="297">
                  <c:v>7.4000000000000191E-2</c:v>
                </c:pt>
                <c:pt idx="298">
                  <c:v>7.2000000000000133E-2</c:v>
                </c:pt>
                <c:pt idx="299">
                  <c:v>7.2000000000000133E-2</c:v>
                </c:pt>
                <c:pt idx="300">
                  <c:v>7.3000000000000134E-2</c:v>
                </c:pt>
                <c:pt idx="301">
                  <c:v>7.5000000000000205E-2</c:v>
                </c:pt>
                <c:pt idx="302">
                  <c:v>7.7000000000000179E-2</c:v>
                </c:pt>
                <c:pt idx="303">
                  <c:v>7.8000000000000194E-2</c:v>
                </c:pt>
                <c:pt idx="304">
                  <c:v>8.0000000000000224E-2</c:v>
                </c:pt>
                <c:pt idx="305">
                  <c:v>8.0000000000000224E-2</c:v>
                </c:pt>
                <c:pt idx="306">
                  <c:v>8.0000000000000224E-2</c:v>
                </c:pt>
                <c:pt idx="307">
                  <c:v>8.0000000000000224E-2</c:v>
                </c:pt>
                <c:pt idx="308">
                  <c:v>8.2000000000000003E-2</c:v>
                </c:pt>
                <c:pt idx="309">
                  <c:v>8.5000000000000048E-2</c:v>
                </c:pt>
                <c:pt idx="310">
                  <c:v>8.6000000000000063E-2</c:v>
                </c:pt>
                <c:pt idx="311">
                  <c:v>8.6000000000000063E-2</c:v>
                </c:pt>
                <c:pt idx="312">
                  <c:v>8.7000000000000022E-2</c:v>
                </c:pt>
                <c:pt idx="313">
                  <c:v>8.8000000000000356E-2</c:v>
                </c:pt>
                <c:pt idx="314">
                  <c:v>8.9000000000000246E-2</c:v>
                </c:pt>
                <c:pt idx="315">
                  <c:v>8.9000000000000246E-2</c:v>
                </c:pt>
                <c:pt idx="316">
                  <c:v>8.9000000000000246E-2</c:v>
                </c:pt>
                <c:pt idx="317">
                  <c:v>9.2000000000000026E-2</c:v>
                </c:pt>
                <c:pt idx="318">
                  <c:v>9.5000000000000265E-2</c:v>
                </c:pt>
                <c:pt idx="319">
                  <c:v>9.7000000000000045E-2</c:v>
                </c:pt>
                <c:pt idx="320">
                  <c:v>9.7000000000000045E-2</c:v>
                </c:pt>
                <c:pt idx="321">
                  <c:v>9.7000000000000045E-2</c:v>
                </c:pt>
                <c:pt idx="322">
                  <c:v>9.9000000000000268E-2</c:v>
                </c:pt>
                <c:pt idx="323">
                  <c:v>0.10199999999999998</c:v>
                </c:pt>
                <c:pt idx="324">
                  <c:v>0.10400000000000002</c:v>
                </c:pt>
                <c:pt idx="325">
                  <c:v>0.10700000000000012</c:v>
                </c:pt>
                <c:pt idx="326">
                  <c:v>0.10800000000000012</c:v>
                </c:pt>
                <c:pt idx="327">
                  <c:v>0.10800000000000012</c:v>
                </c:pt>
                <c:pt idx="328">
                  <c:v>0.11100000000000014</c:v>
                </c:pt>
                <c:pt idx="329">
                  <c:v>0.11400000000000016</c:v>
                </c:pt>
                <c:pt idx="330">
                  <c:v>0.11500000000000016</c:v>
                </c:pt>
                <c:pt idx="331">
                  <c:v>0.11300000000000014</c:v>
                </c:pt>
                <c:pt idx="332">
                  <c:v>0.11100000000000014</c:v>
                </c:pt>
                <c:pt idx="333">
                  <c:v>0.11100000000000014</c:v>
                </c:pt>
                <c:pt idx="334">
                  <c:v>0.10900000000000012</c:v>
                </c:pt>
                <c:pt idx="335">
                  <c:v>0.11000000000000014</c:v>
                </c:pt>
                <c:pt idx="336">
                  <c:v>0.11000000000000014</c:v>
                </c:pt>
                <c:pt idx="337">
                  <c:v>0.11200000000000014</c:v>
                </c:pt>
                <c:pt idx="338">
                  <c:v>0.11300000000000014</c:v>
                </c:pt>
                <c:pt idx="339">
                  <c:v>0.11500000000000016</c:v>
                </c:pt>
                <c:pt idx="340">
                  <c:v>0.11600000000000019</c:v>
                </c:pt>
                <c:pt idx="341">
                  <c:v>0.1170000000000002</c:v>
                </c:pt>
                <c:pt idx="342">
                  <c:v>0.11799999999999999</c:v>
                </c:pt>
                <c:pt idx="343">
                  <c:v>0.12300000000000012</c:v>
                </c:pt>
                <c:pt idx="344">
                  <c:v>0.126</c:v>
                </c:pt>
                <c:pt idx="345">
                  <c:v>0.127</c:v>
                </c:pt>
                <c:pt idx="346">
                  <c:v>0.12400000000000012</c:v>
                </c:pt>
                <c:pt idx="347">
                  <c:v>0.12400000000000012</c:v>
                </c:pt>
                <c:pt idx="348">
                  <c:v>0.126</c:v>
                </c:pt>
                <c:pt idx="349">
                  <c:v>0.13</c:v>
                </c:pt>
                <c:pt idx="350">
                  <c:v>0.13</c:v>
                </c:pt>
                <c:pt idx="351">
                  <c:v>0.13</c:v>
                </c:pt>
                <c:pt idx="352">
                  <c:v>0.13100000000000001</c:v>
                </c:pt>
                <c:pt idx="353">
                  <c:v>0.13500000000000001</c:v>
                </c:pt>
                <c:pt idx="354">
                  <c:v>0.13600000000000001</c:v>
                </c:pt>
                <c:pt idx="355">
                  <c:v>0.13700000000000001</c:v>
                </c:pt>
                <c:pt idx="356">
                  <c:v>0.13900000000000001</c:v>
                </c:pt>
                <c:pt idx="357">
                  <c:v>0.14300000000000004</c:v>
                </c:pt>
                <c:pt idx="358">
                  <c:v>0.14500000000000021</c:v>
                </c:pt>
                <c:pt idx="359">
                  <c:v>0.14400000000000004</c:v>
                </c:pt>
                <c:pt idx="360">
                  <c:v>0.14300000000000004</c:v>
                </c:pt>
                <c:pt idx="361">
                  <c:v>0.14300000000000004</c:v>
                </c:pt>
                <c:pt idx="362">
                  <c:v>0.14500000000000021</c:v>
                </c:pt>
                <c:pt idx="363">
                  <c:v>0.14600000000000021</c:v>
                </c:pt>
                <c:pt idx="364">
                  <c:v>0.15000000000000024</c:v>
                </c:pt>
                <c:pt idx="365">
                  <c:v>0.15100000000000041</c:v>
                </c:pt>
                <c:pt idx="366">
                  <c:v>0.15400000000000041</c:v>
                </c:pt>
                <c:pt idx="367">
                  <c:v>0.15300000000000041</c:v>
                </c:pt>
                <c:pt idx="368">
                  <c:v>0.15200000000000041</c:v>
                </c:pt>
                <c:pt idx="369">
                  <c:v>0.15200000000000041</c:v>
                </c:pt>
                <c:pt idx="370">
                  <c:v>0.15300000000000041</c:v>
                </c:pt>
                <c:pt idx="371">
                  <c:v>0.15300000000000041</c:v>
                </c:pt>
                <c:pt idx="372">
                  <c:v>0.15500000000000044</c:v>
                </c:pt>
                <c:pt idx="373">
                  <c:v>0.15700000000000044</c:v>
                </c:pt>
                <c:pt idx="374">
                  <c:v>0.1590000000000005</c:v>
                </c:pt>
                <c:pt idx="375">
                  <c:v>0.16100000000000034</c:v>
                </c:pt>
                <c:pt idx="376">
                  <c:v>0.16200000000000034</c:v>
                </c:pt>
                <c:pt idx="377">
                  <c:v>0.16500000000000034</c:v>
                </c:pt>
                <c:pt idx="378">
                  <c:v>0.16500000000000034</c:v>
                </c:pt>
                <c:pt idx="379">
                  <c:v>0.16500000000000034</c:v>
                </c:pt>
                <c:pt idx="380">
                  <c:v>0.16600000000000034</c:v>
                </c:pt>
                <c:pt idx="381">
                  <c:v>0.16700000000000037</c:v>
                </c:pt>
                <c:pt idx="382">
                  <c:v>0.17</c:v>
                </c:pt>
                <c:pt idx="383">
                  <c:v>0.17400000000000004</c:v>
                </c:pt>
                <c:pt idx="384">
                  <c:v>0.18000000000000024</c:v>
                </c:pt>
                <c:pt idx="385">
                  <c:v>0.18200000000000024</c:v>
                </c:pt>
                <c:pt idx="386">
                  <c:v>0.18300000000000041</c:v>
                </c:pt>
                <c:pt idx="387">
                  <c:v>0.18300000000000041</c:v>
                </c:pt>
                <c:pt idx="388">
                  <c:v>0.18400000000000041</c:v>
                </c:pt>
                <c:pt idx="389">
                  <c:v>0.18200000000000024</c:v>
                </c:pt>
                <c:pt idx="390">
                  <c:v>0.18200000000000024</c:v>
                </c:pt>
                <c:pt idx="391">
                  <c:v>0.18400000000000041</c:v>
                </c:pt>
                <c:pt idx="392">
                  <c:v>0.1890000000000005</c:v>
                </c:pt>
                <c:pt idx="393">
                  <c:v>0.19000000000000031</c:v>
                </c:pt>
                <c:pt idx="394">
                  <c:v>0.19100000000000031</c:v>
                </c:pt>
                <c:pt idx="395">
                  <c:v>0.19200000000000034</c:v>
                </c:pt>
                <c:pt idx="396">
                  <c:v>0.19300000000000034</c:v>
                </c:pt>
                <c:pt idx="397">
                  <c:v>0.19500000000000034</c:v>
                </c:pt>
                <c:pt idx="398">
                  <c:v>0.19900000000000043</c:v>
                </c:pt>
                <c:pt idx="399">
                  <c:v>0.20300000000000001</c:v>
                </c:pt>
                <c:pt idx="400">
                  <c:v>0.20400000000000001</c:v>
                </c:pt>
                <c:pt idx="401">
                  <c:v>0.20400000000000001</c:v>
                </c:pt>
                <c:pt idx="402">
                  <c:v>0.20400000000000001</c:v>
                </c:pt>
                <c:pt idx="403">
                  <c:v>0.20600000000000004</c:v>
                </c:pt>
                <c:pt idx="404">
                  <c:v>0.20700000000000021</c:v>
                </c:pt>
                <c:pt idx="405">
                  <c:v>0.20600000000000004</c:v>
                </c:pt>
                <c:pt idx="406">
                  <c:v>0.20300000000000001</c:v>
                </c:pt>
                <c:pt idx="407">
                  <c:v>0.20100000000000001</c:v>
                </c:pt>
                <c:pt idx="408">
                  <c:v>0.20700000000000021</c:v>
                </c:pt>
                <c:pt idx="409">
                  <c:v>0.21500000000000041</c:v>
                </c:pt>
                <c:pt idx="410">
                  <c:v>0.22200000000000031</c:v>
                </c:pt>
                <c:pt idx="411">
                  <c:v>0.22300000000000031</c:v>
                </c:pt>
                <c:pt idx="412">
                  <c:v>0.22200000000000031</c:v>
                </c:pt>
                <c:pt idx="413">
                  <c:v>0.22400000000000034</c:v>
                </c:pt>
                <c:pt idx="414">
                  <c:v>0.23</c:v>
                </c:pt>
                <c:pt idx="415">
                  <c:v>0.23400000000000001</c:v>
                </c:pt>
                <c:pt idx="416">
                  <c:v>0.23600000000000004</c:v>
                </c:pt>
                <c:pt idx="417">
                  <c:v>0.23600000000000004</c:v>
                </c:pt>
                <c:pt idx="418">
                  <c:v>0.23500000000000001</c:v>
                </c:pt>
                <c:pt idx="419">
                  <c:v>0.23400000000000001</c:v>
                </c:pt>
                <c:pt idx="420">
                  <c:v>0.23300000000000001</c:v>
                </c:pt>
                <c:pt idx="421">
                  <c:v>0.23700000000000004</c:v>
                </c:pt>
                <c:pt idx="422">
                  <c:v>0.24000000000000021</c:v>
                </c:pt>
                <c:pt idx="423">
                  <c:v>0.24600000000000041</c:v>
                </c:pt>
                <c:pt idx="424">
                  <c:v>0.251</c:v>
                </c:pt>
                <c:pt idx="425">
                  <c:v>0.26</c:v>
                </c:pt>
                <c:pt idx="426">
                  <c:v>0.26100000000000001</c:v>
                </c:pt>
                <c:pt idx="427">
                  <c:v>0.25600000000000001</c:v>
                </c:pt>
                <c:pt idx="428">
                  <c:v>0.24700000000000041</c:v>
                </c:pt>
                <c:pt idx="429">
                  <c:v>0.24700000000000041</c:v>
                </c:pt>
                <c:pt idx="430">
                  <c:v>0.251</c:v>
                </c:pt>
                <c:pt idx="431">
                  <c:v>0.25800000000000001</c:v>
                </c:pt>
                <c:pt idx="432">
                  <c:v>0.26200000000000001</c:v>
                </c:pt>
                <c:pt idx="433">
                  <c:v>0.26300000000000001</c:v>
                </c:pt>
                <c:pt idx="434">
                  <c:v>0.26200000000000001</c:v>
                </c:pt>
                <c:pt idx="435">
                  <c:v>0.26</c:v>
                </c:pt>
                <c:pt idx="436">
                  <c:v>0.25700000000000001</c:v>
                </c:pt>
                <c:pt idx="437">
                  <c:v>0.25800000000000001</c:v>
                </c:pt>
                <c:pt idx="438">
                  <c:v>0.26300000000000001</c:v>
                </c:pt>
                <c:pt idx="439">
                  <c:v>0.27</c:v>
                </c:pt>
                <c:pt idx="440">
                  <c:v>0.27500000000000002</c:v>
                </c:pt>
                <c:pt idx="441">
                  <c:v>0.27900000000000008</c:v>
                </c:pt>
                <c:pt idx="442">
                  <c:v>0.28100000000000008</c:v>
                </c:pt>
                <c:pt idx="443">
                  <c:v>0.28100000000000008</c:v>
                </c:pt>
                <c:pt idx="444">
                  <c:v>0.28000000000000008</c:v>
                </c:pt>
                <c:pt idx="445">
                  <c:v>0.27600000000000002</c:v>
                </c:pt>
                <c:pt idx="446">
                  <c:v>0.27500000000000002</c:v>
                </c:pt>
                <c:pt idx="447">
                  <c:v>0.27400000000000002</c:v>
                </c:pt>
                <c:pt idx="448">
                  <c:v>0.27800000000000002</c:v>
                </c:pt>
                <c:pt idx="449">
                  <c:v>0.27900000000000008</c:v>
                </c:pt>
                <c:pt idx="450">
                  <c:v>0.28000000000000008</c:v>
                </c:pt>
                <c:pt idx="451">
                  <c:v>0.27800000000000002</c:v>
                </c:pt>
                <c:pt idx="452">
                  <c:v>0.28100000000000008</c:v>
                </c:pt>
                <c:pt idx="453">
                  <c:v>0.28300000000000008</c:v>
                </c:pt>
                <c:pt idx="454">
                  <c:v>0.28500000000000031</c:v>
                </c:pt>
                <c:pt idx="455">
                  <c:v>0.28100000000000008</c:v>
                </c:pt>
                <c:pt idx="456">
                  <c:v>0.28000000000000008</c:v>
                </c:pt>
                <c:pt idx="457">
                  <c:v>0.28100000000000008</c:v>
                </c:pt>
                <c:pt idx="458">
                  <c:v>0.28100000000000008</c:v>
                </c:pt>
                <c:pt idx="459">
                  <c:v>0.28300000000000008</c:v>
                </c:pt>
                <c:pt idx="460">
                  <c:v>0.29000000000000031</c:v>
                </c:pt>
                <c:pt idx="461">
                  <c:v>0.29900000000000032</c:v>
                </c:pt>
                <c:pt idx="462">
                  <c:v>0.30700000000000038</c:v>
                </c:pt>
                <c:pt idx="463">
                  <c:v>0.31700000000000106</c:v>
                </c:pt>
                <c:pt idx="464">
                  <c:v>0.32900000000000118</c:v>
                </c:pt>
                <c:pt idx="465">
                  <c:v>0.33600000000000124</c:v>
                </c:pt>
                <c:pt idx="466">
                  <c:v>0.33200000000000124</c:v>
                </c:pt>
                <c:pt idx="467">
                  <c:v>0.32700000000000107</c:v>
                </c:pt>
                <c:pt idx="468">
                  <c:v>0.32900000000000118</c:v>
                </c:pt>
                <c:pt idx="469">
                  <c:v>0.33600000000000124</c:v>
                </c:pt>
                <c:pt idx="470">
                  <c:v>0.33800000000000124</c:v>
                </c:pt>
                <c:pt idx="471">
                  <c:v>0.33400000000000124</c:v>
                </c:pt>
                <c:pt idx="472">
                  <c:v>0.33300000000000124</c:v>
                </c:pt>
                <c:pt idx="473">
                  <c:v>0.33900000000000124</c:v>
                </c:pt>
                <c:pt idx="474">
                  <c:v>0.34500000000000092</c:v>
                </c:pt>
                <c:pt idx="475">
                  <c:v>0.34800000000000098</c:v>
                </c:pt>
                <c:pt idx="476">
                  <c:v>0.34700000000000097</c:v>
                </c:pt>
                <c:pt idx="477">
                  <c:v>0.34400000000000092</c:v>
                </c:pt>
                <c:pt idx="478">
                  <c:v>0.33800000000000124</c:v>
                </c:pt>
                <c:pt idx="479">
                  <c:v>0.33400000000000124</c:v>
                </c:pt>
                <c:pt idx="480">
                  <c:v>0.34000000000000086</c:v>
                </c:pt>
                <c:pt idx="481">
                  <c:v>0.35100000000000031</c:v>
                </c:pt>
                <c:pt idx="482">
                  <c:v>0.36500000000000032</c:v>
                </c:pt>
                <c:pt idx="483">
                  <c:v>0.36600000000000038</c:v>
                </c:pt>
                <c:pt idx="484">
                  <c:v>0.36200000000000032</c:v>
                </c:pt>
                <c:pt idx="485">
                  <c:v>0.35200000000000031</c:v>
                </c:pt>
                <c:pt idx="486">
                  <c:v>0.34700000000000097</c:v>
                </c:pt>
                <c:pt idx="487">
                  <c:v>0.34700000000000097</c:v>
                </c:pt>
                <c:pt idx="488">
                  <c:v>0.35200000000000031</c:v>
                </c:pt>
                <c:pt idx="489">
                  <c:v>0.35600000000000032</c:v>
                </c:pt>
                <c:pt idx="490">
                  <c:v>0.35900000000000032</c:v>
                </c:pt>
                <c:pt idx="491">
                  <c:v>0.36100000000000032</c:v>
                </c:pt>
                <c:pt idx="492">
                  <c:v>0.36600000000000038</c:v>
                </c:pt>
                <c:pt idx="493">
                  <c:v>0.37100000000000088</c:v>
                </c:pt>
                <c:pt idx="494">
                  <c:v>0.37600000000000094</c:v>
                </c:pt>
                <c:pt idx="495">
                  <c:v>0.37600000000000094</c:v>
                </c:pt>
                <c:pt idx="496">
                  <c:v>0.37900000000000106</c:v>
                </c:pt>
                <c:pt idx="497">
                  <c:v>0.38300000000000106</c:v>
                </c:pt>
                <c:pt idx="498">
                  <c:v>0.38700000000000107</c:v>
                </c:pt>
                <c:pt idx="499">
                  <c:v>0.39100000000000112</c:v>
                </c:pt>
                <c:pt idx="500">
                  <c:v>0.39200000000000124</c:v>
                </c:pt>
                <c:pt idx="501">
                  <c:v>0.39400000000000124</c:v>
                </c:pt>
                <c:pt idx="502">
                  <c:v>0.39100000000000112</c:v>
                </c:pt>
                <c:pt idx="503">
                  <c:v>0.38400000000000106</c:v>
                </c:pt>
                <c:pt idx="504">
                  <c:v>0.37700000000000095</c:v>
                </c:pt>
                <c:pt idx="505">
                  <c:v>0.37600000000000094</c:v>
                </c:pt>
                <c:pt idx="506">
                  <c:v>0.37700000000000095</c:v>
                </c:pt>
                <c:pt idx="507">
                  <c:v>0.37700000000000095</c:v>
                </c:pt>
                <c:pt idx="508">
                  <c:v>0.38400000000000106</c:v>
                </c:pt>
                <c:pt idx="509">
                  <c:v>0.39200000000000124</c:v>
                </c:pt>
                <c:pt idx="510">
                  <c:v>0.39700000000000124</c:v>
                </c:pt>
                <c:pt idx="511">
                  <c:v>0.40300000000000002</c:v>
                </c:pt>
                <c:pt idx="512">
                  <c:v>0.40700000000000008</c:v>
                </c:pt>
                <c:pt idx="513">
                  <c:v>0.41700000000000031</c:v>
                </c:pt>
                <c:pt idx="514">
                  <c:v>0.41100000000000031</c:v>
                </c:pt>
                <c:pt idx="515">
                  <c:v>0.40600000000000008</c:v>
                </c:pt>
                <c:pt idx="516">
                  <c:v>0.4</c:v>
                </c:pt>
                <c:pt idx="517">
                  <c:v>0.39600000000000124</c:v>
                </c:pt>
                <c:pt idx="518">
                  <c:v>0.39600000000000124</c:v>
                </c:pt>
                <c:pt idx="519">
                  <c:v>0.39900000000000124</c:v>
                </c:pt>
                <c:pt idx="520">
                  <c:v>0.40900000000000031</c:v>
                </c:pt>
                <c:pt idx="521">
                  <c:v>0.41900000000000032</c:v>
                </c:pt>
                <c:pt idx="522">
                  <c:v>0.42400000000000032</c:v>
                </c:pt>
                <c:pt idx="523">
                  <c:v>0.42600000000000032</c:v>
                </c:pt>
                <c:pt idx="524">
                  <c:v>0.42900000000000038</c:v>
                </c:pt>
                <c:pt idx="525">
                  <c:v>0.43300000000000038</c:v>
                </c:pt>
                <c:pt idx="526">
                  <c:v>0.43900000000000095</c:v>
                </c:pt>
                <c:pt idx="527">
                  <c:v>0.45100000000000001</c:v>
                </c:pt>
                <c:pt idx="528">
                  <c:v>0.45700000000000002</c:v>
                </c:pt>
                <c:pt idx="529">
                  <c:v>0.45500000000000002</c:v>
                </c:pt>
                <c:pt idx="530">
                  <c:v>0.44400000000000062</c:v>
                </c:pt>
                <c:pt idx="531">
                  <c:v>0.44100000000000061</c:v>
                </c:pt>
                <c:pt idx="532">
                  <c:v>0.44300000000000062</c:v>
                </c:pt>
                <c:pt idx="533">
                  <c:v>0.44600000000000062</c:v>
                </c:pt>
                <c:pt idx="534">
                  <c:v>0.44500000000000062</c:v>
                </c:pt>
                <c:pt idx="535">
                  <c:v>0.44900000000000062</c:v>
                </c:pt>
                <c:pt idx="536">
                  <c:v>0.44500000000000062</c:v>
                </c:pt>
                <c:pt idx="537">
                  <c:v>0.45300000000000001</c:v>
                </c:pt>
                <c:pt idx="538">
                  <c:v>0.46200000000000002</c:v>
                </c:pt>
                <c:pt idx="539">
                  <c:v>0.47300000000000031</c:v>
                </c:pt>
                <c:pt idx="540">
                  <c:v>0.47500000000000031</c:v>
                </c:pt>
                <c:pt idx="541">
                  <c:v>0.46900000000000008</c:v>
                </c:pt>
                <c:pt idx="542">
                  <c:v>0.46900000000000008</c:v>
                </c:pt>
                <c:pt idx="543">
                  <c:v>0.46900000000000008</c:v>
                </c:pt>
                <c:pt idx="544">
                  <c:v>0.47900000000000031</c:v>
                </c:pt>
                <c:pt idx="545">
                  <c:v>0.48400000000000032</c:v>
                </c:pt>
                <c:pt idx="546">
                  <c:v>0.48600000000000032</c:v>
                </c:pt>
                <c:pt idx="547">
                  <c:v>0.48100000000000032</c:v>
                </c:pt>
                <c:pt idx="548">
                  <c:v>0.47600000000000031</c:v>
                </c:pt>
                <c:pt idx="549">
                  <c:v>0.47300000000000031</c:v>
                </c:pt>
                <c:pt idx="550">
                  <c:v>0.47800000000000031</c:v>
                </c:pt>
                <c:pt idx="551">
                  <c:v>0.48700000000000032</c:v>
                </c:pt>
                <c:pt idx="552">
                  <c:v>0.48500000000000032</c:v>
                </c:pt>
                <c:pt idx="553">
                  <c:v>0.48600000000000032</c:v>
                </c:pt>
                <c:pt idx="554">
                  <c:v>0.48400000000000032</c:v>
                </c:pt>
                <c:pt idx="555">
                  <c:v>0.49200000000000038</c:v>
                </c:pt>
                <c:pt idx="556">
                  <c:v>0.49000000000000032</c:v>
                </c:pt>
                <c:pt idx="557">
                  <c:v>0.48900000000000032</c:v>
                </c:pt>
                <c:pt idx="558">
                  <c:v>0.48500000000000032</c:v>
                </c:pt>
                <c:pt idx="559">
                  <c:v>0.48600000000000032</c:v>
                </c:pt>
                <c:pt idx="560">
                  <c:v>0.49100000000000038</c:v>
                </c:pt>
                <c:pt idx="561">
                  <c:v>0.50700000000000001</c:v>
                </c:pt>
                <c:pt idx="562">
                  <c:v>0.51700000000000002</c:v>
                </c:pt>
                <c:pt idx="563">
                  <c:v>0.51500000000000001</c:v>
                </c:pt>
                <c:pt idx="564">
                  <c:v>0.50600000000000001</c:v>
                </c:pt>
                <c:pt idx="565">
                  <c:v>0.503</c:v>
                </c:pt>
                <c:pt idx="566">
                  <c:v>0.51200000000000001</c:v>
                </c:pt>
                <c:pt idx="567">
                  <c:v>0.51</c:v>
                </c:pt>
                <c:pt idx="568">
                  <c:v>0.504</c:v>
                </c:pt>
                <c:pt idx="569">
                  <c:v>0.49700000000000094</c:v>
                </c:pt>
                <c:pt idx="570">
                  <c:v>0.501</c:v>
                </c:pt>
                <c:pt idx="571">
                  <c:v>0.51</c:v>
                </c:pt>
                <c:pt idx="572">
                  <c:v>0.51900000000000002</c:v>
                </c:pt>
                <c:pt idx="573">
                  <c:v>0.52600000000000002</c:v>
                </c:pt>
                <c:pt idx="574">
                  <c:v>0.53500000000000003</c:v>
                </c:pt>
                <c:pt idx="575">
                  <c:v>0.54600000000000004</c:v>
                </c:pt>
                <c:pt idx="576">
                  <c:v>0.56100000000000005</c:v>
                </c:pt>
                <c:pt idx="577">
                  <c:v>0.57500000000000062</c:v>
                </c:pt>
                <c:pt idx="578">
                  <c:v>0.58100000000000063</c:v>
                </c:pt>
                <c:pt idx="579">
                  <c:v>0.57299999999999995</c:v>
                </c:pt>
                <c:pt idx="580">
                  <c:v>0.55900000000000005</c:v>
                </c:pt>
                <c:pt idx="581">
                  <c:v>0.55000000000000004</c:v>
                </c:pt>
                <c:pt idx="582">
                  <c:v>0.55800000000000005</c:v>
                </c:pt>
                <c:pt idx="583">
                  <c:v>0.57399999999999995</c:v>
                </c:pt>
                <c:pt idx="584">
                  <c:v>0.58300000000000063</c:v>
                </c:pt>
                <c:pt idx="585">
                  <c:v>0.58700000000000063</c:v>
                </c:pt>
                <c:pt idx="586">
                  <c:v>0.58500000000000063</c:v>
                </c:pt>
                <c:pt idx="587">
                  <c:v>0.57399999999999995</c:v>
                </c:pt>
                <c:pt idx="588">
                  <c:v>0.56399999999999995</c:v>
                </c:pt>
                <c:pt idx="589">
                  <c:v>0.55700000000000005</c:v>
                </c:pt>
                <c:pt idx="590">
                  <c:v>0.56000000000000005</c:v>
                </c:pt>
                <c:pt idx="591">
                  <c:v>0.57099999999999995</c:v>
                </c:pt>
                <c:pt idx="592">
                  <c:v>0.57399999999999995</c:v>
                </c:pt>
                <c:pt idx="593">
                  <c:v>0.58600000000000063</c:v>
                </c:pt>
                <c:pt idx="594">
                  <c:v>0.59200000000000064</c:v>
                </c:pt>
                <c:pt idx="595">
                  <c:v>0.60100000000000064</c:v>
                </c:pt>
                <c:pt idx="596">
                  <c:v>0.60600000000000065</c:v>
                </c:pt>
                <c:pt idx="597">
                  <c:v>0.61500000000000188</c:v>
                </c:pt>
                <c:pt idx="598">
                  <c:v>0.61000000000000065</c:v>
                </c:pt>
                <c:pt idx="599">
                  <c:v>0.60500000000000065</c:v>
                </c:pt>
                <c:pt idx="600">
                  <c:v>0.59800000000000064</c:v>
                </c:pt>
                <c:pt idx="601">
                  <c:v>0.61100000000000065</c:v>
                </c:pt>
                <c:pt idx="602">
                  <c:v>0.61800000000000188</c:v>
                </c:pt>
                <c:pt idx="603">
                  <c:v>0.62200000000000188</c:v>
                </c:pt>
                <c:pt idx="604">
                  <c:v>0.61800000000000188</c:v>
                </c:pt>
                <c:pt idx="605">
                  <c:v>0.62400000000000189</c:v>
                </c:pt>
                <c:pt idx="606">
                  <c:v>0.63400000000000212</c:v>
                </c:pt>
                <c:pt idx="607">
                  <c:v>0.64400000000000213</c:v>
                </c:pt>
                <c:pt idx="608">
                  <c:v>0.65000000000000224</c:v>
                </c:pt>
                <c:pt idx="609">
                  <c:v>0.64600000000000213</c:v>
                </c:pt>
                <c:pt idx="610">
                  <c:v>0.64300000000000213</c:v>
                </c:pt>
                <c:pt idx="611">
                  <c:v>0.64200000000000212</c:v>
                </c:pt>
                <c:pt idx="612">
                  <c:v>0.64800000000000213</c:v>
                </c:pt>
                <c:pt idx="613">
                  <c:v>0.66400000000000248</c:v>
                </c:pt>
                <c:pt idx="614">
                  <c:v>0.67500000000000249</c:v>
                </c:pt>
                <c:pt idx="615">
                  <c:v>0.68200000000000172</c:v>
                </c:pt>
                <c:pt idx="616">
                  <c:v>0.67400000000000249</c:v>
                </c:pt>
                <c:pt idx="617">
                  <c:v>0.67300000000000249</c:v>
                </c:pt>
                <c:pt idx="618">
                  <c:v>0.67000000000000248</c:v>
                </c:pt>
                <c:pt idx="619">
                  <c:v>0.65800000000000236</c:v>
                </c:pt>
                <c:pt idx="620">
                  <c:v>0.64200000000000212</c:v>
                </c:pt>
                <c:pt idx="621">
                  <c:v>0.63200000000000212</c:v>
                </c:pt>
                <c:pt idx="622">
                  <c:v>0.63100000000000211</c:v>
                </c:pt>
                <c:pt idx="623">
                  <c:v>0.63100000000000211</c:v>
                </c:pt>
                <c:pt idx="624">
                  <c:v>0.63700000000000212</c:v>
                </c:pt>
                <c:pt idx="625">
                  <c:v>0.65400000000000236</c:v>
                </c:pt>
                <c:pt idx="626">
                  <c:v>0.66700000000000248</c:v>
                </c:pt>
                <c:pt idx="627">
                  <c:v>0.67300000000000249</c:v>
                </c:pt>
                <c:pt idx="628">
                  <c:v>0.67100000000000248</c:v>
                </c:pt>
                <c:pt idx="629">
                  <c:v>0.68000000000000171</c:v>
                </c:pt>
                <c:pt idx="630">
                  <c:v>0.69300000000000184</c:v>
                </c:pt>
                <c:pt idx="631">
                  <c:v>0.71200000000000063</c:v>
                </c:pt>
                <c:pt idx="632">
                  <c:v>0.71000000000000063</c:v>
                </c:pt>
                <c:pt idx="633">
                  <c:v>0.71000000000000063</c:v>
                </c:pt>
                <c:pt idx="634">
                  <c:v>0.69900000000000184</c:v>
                </c:pt>
                <c:pt idx="635">
                  <c:v>0.69200000000000184</c:v>
                </c:pt>
                <c:pt idx="636">
                  <c:v>0.6770000000000026</c:v>
                </c:pt>
                <c:pt idx="637">
                  <c:v>0.67300000000000249</c:v>
                </c:pt>
                <c:pt idx="638">
                  <c:v>0.67300000000000249</c:v>
                </c:pt>
                <c:pt idx="639">
                  <c:v>0.67300000000000249</c:v>
                </c:pt>
                <c:pt idx="640">
                  <c:v>0.67500000000000249</c:v>
                </c:pt>
                <c:pt idx="641">
                  <c:v>0.68000000000000171</c:v>
                </c:pt>
                <c:pt idx="642">
                  <c:v>0.69200000000000184</c:v>
                </c:pt>
                <c:pt idx="643">
                  <c:v>0.69300000000000184</c:v>
                </c:pt>
                <c:pt idx="644">
                  <c:v>0.69900000000000184</c:v>
                </c:pt>
                <c:pt idx="645">
                  <c:v>0.70400000000000063</c:v>
                </c:pt>
                <c:pt idx="646">
                  <c:v>0.70300000000000062</c:v>
                </c:pt>
                <c:pt idx="647">
                  <c:v>0.69400000000000184</c:v>
                </c:pt>
                <c:pt idx="648">
                  <c:v>0.69200000000000184</c:v>
                </c:pt>
                <c:pt idx="649">
                  <c:v>0.69700000000000184</c:v>
                </c:pt>
                <c:pt idx="650">
                  <c:v>0.70200000000000062</c:v>
                </c:pt>
                <c:pt idx="651">
                  <c:v>0.70000000000000062</c:v>
                </c:pt>
                <c:pt idx="652">
                  <c:v>0.70000000000000062</c:v>
                </c:pt>
                <c:pt idx="653">
                  <c:v>0.70300000000000062</c:v>
                </c:pt>
                <c:pt idx="654">
                  <c:v>0.70900000000000063</c:v>
                </c:pt>
                <c:pt idx="655">
                  <c:v>0.72200000000000064</c:v>
                </c:pt>
                <c:pt idx="656">
                  <c:v>0.73300000000000065</c:v>
                </c:pt>
                <c:pt idx="657">
                  <c:v>0.74200000000000188</c:v>
                </c:pt>
                <c:pt idx="658">
                  <c:v>0.74800000000000189</c:v>
                </c:pt>
                <c:pt idx="659">
                  <c:v>0.76200000000000212</c:v>
                </c:pt>
                <c:pt idx="660">
                  <c:v>0.78100000000000003</c:v>
                </c:pt>
                <c:pt idx="661">
                  <c:v>0.78900000000000003</c:v>
                </c:pt>
                <c:pt idx="662">
                  <c:v>0.79200000000000004</c:v>
                </c:pt>
                <c:pt idx="663">
                  <c:v>0.79200000000000004</c:v>
                </c:pt>
                <c:pt idx="664">
                  <c:v>0.79700000000000004</c:v>
                </c:pt>
                <c:pt idx="665">
                  <c:v>0.79400000000000004</c:v>
                </c:pt>
                <c:pt idx="666">
                  <c:v>0.78600000000000003</c:v>
                </c:pt>
                <c:pt idx="667">
                  <c:v>0.78500000000000003</c:v>
                </c:pt>
                <c:pt idx="668">
                  <c:v>0.78500000000000003</c:v>
                </c:pt>
                <c:pt idx="669">
                  <c:v>0.78800000000000003</c:v>
                </c:pt>
                <c:pt idx="670">
                  <c:v>0.79</c:v>
                </c:pt>
                <c:pt idx="671">
                  <c:v>0.79100000000000004</c:v>
                </c:pt>
                <c:pt idx="672">
                  <c:v>0.78600000000000003</c:v>
                </c:pt>
                <c:pt idx="673">
                  <c:v>0.76800000000000213</c:v>
                </c:pt>
                <c:pt idx="674">
                  <c:v>0.75500000000000211</c:v>
                </c:pt>
                <c:pt idx="675">
                  <c:v>0.75400000000000211</c:v>
                </c:pt>
                <c:pt idx="676">
                  <c:v>0.76600000000000212</c:v>
                </c:pt>
                <c:pt idx="677">
                  <c:v>0.78500000000000003</c:v>
                </c:pt>
                <c:pt idx="678">
                  <c:v>0.78500000000000003</c:v>
                </c:pt>
                <c:pt idx="679">
                  <c:v>0.78200000000000003</c:v>
                </c:pt>
                <c:pt idx="680">
                  <c:v>0.77500000000000102</c:v>
                </c:pt>
                <c:pt idx="681">
                  <c:v>0.77600000000000102</c:v>
                </c:pt>
                <c:pt idx="682">
                  <c:v>0.78100000000000003</c:v>
                </c:pt>
                <c:pt idx="683">
                  <c:v>0.78500000000000003</c:v>
                </c:pt>
                <c:pt idx="684">
                  <c:v>0.79600000000000004</c:v>
                </c:pt>
                <c:pt idx="685">
                  <c:v>0.8</c:v>
                </c:pt>
                <c:pt idx="686">
                  <c:v>0.80500000000000005</c:v>
                </c:pt>
                <c:pt idx="687">
                  <c:v>0.81100000000000005</c:v>
                </c:pt>
                <c:pt idx="688">
                  <c:v>0.81499999999999995</c:v>
                </c:pt>
                <c:pt idx="689">
                  <c:v>0.82500000000000062</c:v>
                </c:pt>
                <c:pt idx="690">
                  <c:v>0.82500000000000062</c:v>
                </c:pt>
                <c:pt idx="691">
                  <c:v>0.82900000000000063</c:v>
                </c:pt>
                <c:pt idx="692">
                  <c:v>0.82800000000000062</c:v>
                </c:pt>
                <c:pt idx="693">
                  <c:v>0.82299999999999995</c:v>
                </c:pt>
                <c:pt idx="694">
                  <c:v>0.81899999999999995</c:v>
                </c:pt>
                <c:pt idx="695">
                  <c:v>0.80900000000000005</c:v>
                </c:pt>
                <c:pt idx="696">
                  <c:v>0.81100000000000005</c:v>
                </c:pt>
                <c:pt idx="697">
                  <c:v>0.81100000000000005</c:v>
                </c:pt>
                <c:pt idx="698">
                  <c:v>0.80800000000000005</c:v>
                </c:pt>
                <c:pt idx="699">
                  <c:v>0.80100000000000005</c:v>
                </c:pt>
                <c:pt idx="700">
                  <c:v>0.80600000000000005</c:v>
                </c:pt>
                <c:pt idx="701">
                  <c:v>0.81200000000000061</c:v>
                </c:pt>
                <c:pt idx="702">
                  <c:v>0.82000000000000062</c:v>
                </c:pt>
                <c:pt idx="703">
                  <c:v>0.82199999999999995</c:v>
                </c:pt>
                <c:pt idx="704">
                  <c:v>0.82500000000000062</c:v>
                </c:pt>
                <c:pt idx="705">
                  <c:v>0.82600000000000062</c:v>
                </c:pt>
                <c:pt idx="706">
                  <c:v>0.82399999999999995</c:v>
                </c:pt>
                <c:pt idx="707">
                  <c:v>0.82099999999999995</c:v>
                </c:pt>
                <c:pt idx="708">
                  <c:v>0.81599999999999995</c:v>
                </c:pt>
                <c:pt idx="709">
                  <c:v>0.80300000000000005</c:v>
                </c:pt>
                <c:pt idx="710">
                  <c:v>0.79600000000000004</c:v>
                </c:pt>
                <c:pt idx="711">
                  <c:v>0.79600000000000004</c:v>
                </c:pt>
                <c:pt idx="712">
                  <c:v>0.80500000000000005</c:v>
                </c:pt>
                <c:pt idx="713">
                  <c:v>0.82900000000000063</c:v>
                </c:pt>
                <c:pt idx="714">
                  <c:v>0.84400000000000064</c:v>
                </c:pt>
                <c:pt idx="715">
                  <c:v>0.85200000000000065</c:v>
                </c:pt>
                <c:pt idx="716">
                  <c:v>0.85600000000000065</c:v>
                </c:pt>
                <c:pt idx="717">
                  <c:v>0.87000000000000188</c:v>
                </c:pt>
                <c:pt idx="718">
                  <c:v>0.88500000000000123</c:v>
                </c:pt>
                <c:pt idx="719">
                  <c:v>0.88900000000000123</c:v>
                </c:pt>
                <c:pt idx="720">
                  <c:v>0.88500000000000123</c:v>
                </c:pt>
                <c:pt idx="721">
                  <c:v>0.87800000000000211</c:v>
                </c:pt>
                <c:pt idx="722">
                  <c:v>0.86900000000000188</c:v>
                </c:pt>
                <c:pt idx="723">
                  <c:v>0.85600000000000065</c:v>
                </c:pt>
                <c:pt idx="724">
                  <c:v>0.84600000000000064</c:v>
                </c:pt>
                <c:pt idx="725">
                  <c:v>0.83900000000000063</c:v>
                </c:pt>
                <c:pt idx="726">
                  <c:v>0.84500000000000064</c:v>
                </c:pt>
                <c:pt idx="727">
                  <c:v>0.85600000000000065</c:v>
                </c:pt>
                <c:pt idx="728">
                  <c:v>0.86600000000000188</c:v>
                </c:pt>
                <c:pt idx="729">
                  <c:v>0.86700000000000188</c:v>
                </c:pt>
                <c:pt idx="730">
                  <c:v>0.87200000000000188</c:v>
                </c:pt>
                <c:pt idx="731">
                  <c:v>0.87800000000000211</c:v>
                </c:pt>
                <c:pt idx="732">
                  <c:v>0.88800000000000123</c:v>
                </c:pt>
                <c:pt idx="733">
                  <c:v>0.88500000000000123</c:v>
                </c:pt>
                <c:pt idx="734">
                  <c:v>0.87900000000000211</c:v>
                </c:pt>
                <c:pt idx="735">
                  <c:v>0.87600000000000211</c:v>
                </c:pt>
                <c:pt idx="736">
                  <c:v>0.88000000000000123</c:v>
                </c:pt>
                <c:pt idx="737">
                  <c:v>0.89200000000000124</c:v>
                </c:pt>
                <c:pt idx="738">
                  <c:v>0.90300000000000002</c:v>
                </c:pt>
                <c:pt idx="739">
                  <c:v>0.90700000000000003</c:v>
                </c:pt>
                <c:pt idx="740">
                  <c:v>0.89900000000000124</c:v>
                </c:pt>
                <c:pt idx="741">
                  <c:v>0.88600000000000123</c:v>
                </c:pt>
                <c:pt idx="742">
                  <c:v>0.88500000000000123</c:v>
                </c:pt>
                <c:pt idx="743">
                  <c:v>0.89900000000000124</c:v>
                </c:pt>
                <c:pt idx="744">
                  <c:v>0.90700000000000003</c:v>
                </c:pt>
                <c:pt idx="745">
                  <c:v>0.90800000000000003</c:v>
                </c:pt>
                <c:pt idx="746">
                  <c:v>0.89800000000000124</c:v>
                </c:pt>
                <c:pt idx="747">
                  <c:v>0.89400000000000124</c:v>
                </c:pt>
                <c:pt idx="748">
                  <c:v>0.88700000000000123</c:v>
                </c:pt>
                <c:pt idx="749">
                  <c:v>0.88300000000000123</c:v>
                </c:pt>
                <c:pt idx="750">
                  <c:v>0.88200000000000123</c:v>
                </c:pt>
                <c:pt idx="751">
                  <c:v>0.89200000000000124</c:v>
                </c:pt>
                <c:pt idx="752">
                  <c:v>0.90200000000000002</c:v>
                </c:pt>
                <c:pt idx="753">
                  <c:v>0.90900000000000003</c:v>
                </c:pt>
                <c:pt idx="754">
                  <c:v>0.91100000000000003</c:v>
                </c:pt>
                <c:pt idx="755">
                  <c:v>0.90900000000000003</c:v>
                </c:pt>
                <c:pt idx="756">
                  <c:v>0.91200000000000003</c:v>
                </c:pt>
                <c:pt idx="757">
                  <c:v>0.92</c:v>
                </c:pt>
                <c:pt idx="758">
                  <c:v>0.92300000000000004</c:v>
                </c:pt>
                <c:pt idx="759">
                  <c:v>0.91900000000000004</c:v>
                </c:pt>
                <c:pt idx="760">
                  <c:v>0.91500000000000004</c:v>
                </c:pt>
                <c:pt idx="761">
                  <c:v>0.92200000000000004</c:v>
                </c:pt>
                <c:pt idx="762">
                  <c:v>0.92900000000000005</c:v>
                </c:pt>
                <c:pt idx="763">
                  <c:v>0.92600000000000005</c:v>
                </c:pt>
                <c:pt idx="764">
                  <c:v>0.92500000000000004</c:v>
                </c:pt>
                <c:pt idx="765">
                  <c:v>0.92600000000000005</c:v>
                </c:pt>
                <c:pt idx="766">
                  <c:v>0.92200000000000004</c:v>
                </c:pt>
                <c:pt idx="767">
                  <c:v>0.91500000000000004</c:v>
                </c:pt>
                <c:pt idx="768">
                  <c:v>0.90900000000000003</c:v>
                </c:pt>
                <c:pt idx="769">
                  <c:v>0.91400000000000003</c:v>
                </c:pt>
                <c:pt idx="770">
                  <c:v>0.91800000000000004</c:v>
                </c:pt>
                <c:pt idx="771">
                  <c:v>0.92700000000000005</c:v>
                </c:pt>
                <c:pt idx="772">
                  <c:v>0.93300000000000005</c:v>
                </c:pt>
                <c:pt idx="773">
                  <c:v>0.93300000000000005</c:v>
                </c:pt>
                <c:pt idx="774">
                  <c:v>0.93</c:v>
                </c:pt>
                <c:pt idx="775">
                  <c:v>0.93100000000000005</c:v>
                </c:pt>
                <c:pt idx="776">
                  <c:v>0.93600000000000005</c:v>
                </c:pt>
                <c:pt idx="777">
                  <c:v>0.94499999999999995</c:v>
                </c:pt>
                <c:pt idx="778">
                  <c:v>0.95100000000000062</c:v>
                </c:pt>
                <c:pt idx="779">
                  <c:v>0.95100000000000062</c:v>
                </c:pt>
                <c:pt idx="780">
                  <c:v>0.94599999999999995</c:v>
                </c:pt>
                <c:pt idx="781">
                  <c:v>0.93300000000000005</c:v>
                </c:pt>
                <c:pt idx="782">
                  <c:v>0.92600000000000005</c:v>
                </c:pt>
                <c:pt idx="783">
                  <c:v>0.92700000000000005</c:v>
                </c:pt>
                <c:pt idx="784">
                  <c:v>0.93</c:v>
                </c:pt>
                <c:pt idx="785">
                  <c:v>0.93100000000000005</c:v>
                </c:pt>
                <c:pt idx="786">
                  <c:v>0.92600000000000005</c:v>
                </c:pt>
                <c:pt idx="787">
                  <c:v>0.93400000000000005</c:v>
                </c:pt>
                <c:pt idx="788">
                  <c:v>0.94199999999999995</c:v>
                </c:pt>
                <c:pt idx="789">
                  <c:v>0.94299999999999995</c:v>
                </c:pt>
                <c:pt idx="790">
                  <c:v>0.93600000000000005</c:v>
                </c:pt>
                <c:pt idx="791">
                  <c:v>0.93100000000000005</c:v>
                </c:pt>
                <c:pt idx="792">
                  <c:v>0.93899999999999995</c:v>
                </c:pt>
                <c:pt idx="793">
                  <c:v>0.94000000000000061</c:v>
                </c:pt>
                <c:pt idx="794">
                  <c:v>0.93700000000000061</c:v>
                </c:pt>
                <c:pt idx="795">
                  <c:v>0.93600000000000005</c:v>
                </c:pt>
                <c:pt idx="796">
                  <c:v>0.93899999999999995</c:v>
                </c:pt>
                <c:pt idx="797">
                  <c:v>0.94599999999999995</c:v>
                </c:pt>
                <c:pt idx="798">
                  <c:v>0.94499999999999995</c:v>
                </c:pt>
                <c:pt idx="799">
                  <c:v>0.93799999999999994</c:v>
                </c:pt>
                <c:pt idx="800">
                  <c:v>0.93700000000000061</c:v>
                </c:pt>
                <c:pt idx="801">
                  <c:v>0.94199999999999995</c:v>
                </c:pt>
                <c:pt idx="802">
                  <c:v>0.95400000000000063</c:v>
                </c:pt>
                <c:pt idx="803">
                  <c:v>0.95500000000000063</c:v>
                </c:pt>
                <c:pt idx="804">
                  <c:v>0.95100000000000062</c:v>
                </c:pt>
                <c:pt idx="805">
                  <c:v>0.94099999999999995</c:v>
                </c:pt>
                <c:pt idx="806">
                  <c:v>0.93600000000000005</c:v>
                </c:pt>
                <c:pt idx="807">
                  <c:v>0.93</c:v>
                </c:pt>
                <c:pt idx="808">
                  <c:v>0.93400000000000005</c:v>
                </c:pt>
                <c:pt idx="809">
                  <c:v>0.93899999999999995</c:v>
                </c:pt>
                <c:pt idx="810">
                  <c:v>0.94199999999999995</c:v>
                </c:pt>
                <c:pt idx="811">
                  <c:v>0.93899999999999995</c:v>
                </c:pt>
                <c:pt idx="812">
                  <c:v>0.93799999999999994</c:v>
                </c:pt>
                <c:pt idx="813">
                  <c:v>0.93899999999999995</c:v>
                </c:pt>
                <c:pt idx="814">
                  <c:v>0.94699999999999995</c:v>
                </c:pt>
                <c:pt idx="815">
                  <c:v>0.95600000000000063</c:v>
                </c:pt>
                <c:pt idx="816">
                  <c:v>0.96300000000000063</c:v>
                </c:pt>
                <c:pt idx="817">
                  <c:v>0.97000000000000053</c:v>
                </c:pt>
                <c:pt idx="818">
                  <c:v>0.97100000000000053</c:v>
                </c:pt>
                <c:pt idx="819">
                  <c:v>0.96900000000000064</c:v>
                </c:pt>
                <c:pt idx="820">
                  <c:v>0.96300000000000063</c:v>
                </c:pt>
                <c:pt idx="821">
                  <c:v>0.95800000000000063</c:v>
                </c:pt>
                <c:pt idx="822">
                  <c:v>0.95200000000000062</c:v>
                </c:pt>
                <c:pt idx="823">
                  <c:v>0.95400000000000063</c:v>
                </c:pt>
                <c:pt idx="824">
                  <c:v>0.95800000000000063</c:v>
                </c:pt>
                <c:pt idx="825">
                  <c:v>0.96600000000000064</c:v>
                </c:pt>
                <c:pt idx="826">
                  <c:v>0.96500000000000064</c:v>
                </c:pt>
                <c:pt idx="827">
                  <c:v>0.96300000000000063</c:v>
                </c:pt>
                <c:pt idx="828">
                  <c:v>0.95400000000000063</c:v>
                </c:pt>
                <c:pt idx="829">
                  <c:v>0.94499999999999995</c:v>
                </c:pt>
                <c:pt idx="830">
                  <c:v>0.93899999999999995</c:v>
                </c:pt>
                <c:pt idx="831">
                  <c:v>0.94199999999999995</c:v>
                </c:pt>
                <c:pt idx="832">
                  <c:v>0.94699999999999995</c:v>
                </c:pt>
                <c:pt idx="833">
                  <c:v>0.94699999999999995</c:v>
                </c:pt>
                <c:pt idx="834">
                  <c:v>0.94099999999999995</c:v>
                </c:pt>
                <c:pt idx="835">
                  <c:v>0.93600000000000005</c:v>
                </c:pt>
                <c:pt idx="836">
                  <c:v>0.93400000000000005</c:v>
                </c:pt>
                <c:pt idx="837">
                  <c:v>0.93899999999999995</c:v>
                </c:pt>
                <c:pt idx="838">
                  <c:v>0.94000000000000061</c:v>
                </c:pt>
                <c:pt idx="839">
                  <c:v>0.94599999999999995</c:v>
                </c:pt>
                <c:pt idx="840">
                  <c:v>0.95000000000000062</c:v>
                </c:pt>
                <c:pt idx="841">
                  <c:v>0.95300000000000062</c:v>
                </c:pt>
                <c:pt idx="842">
                  <c:v>0.94899999999999995</c:v>
                </c:pt>
                <c:pt idx="843">
                  <c:v>0.94000000000000061</c:v>
                </c:pt>
                <c:pt idx="844">
                  <c:v>0.92600000000000005</c:v>
                </c:pt>
                <c:pt idx="845">
                  <c:v>0.91600000000000004</c:v>
                </c:pt>
                <c:pt idx="846">
                  <c:v>0.91300000000000003</c:v>
                </c:pt>
                <c:pt idx="847">
                  <c:v>0.91800000000000004</c:v>
                </c:pt>
                <c:pt idx="848">
                  <c:v>0.93200000000000005</c:v>
                </c:pt>
                <c:pt idx="849">
                  <c:v>0.94699999999999995</c:v>
                </c:pt>
                <c:pt idx="850">
                  <c:v>0.95900000000000063</c:v>
                </c:pt>
                <c:pt idx="851">
                  <c:v>0.95900000000000063</c:v>
                </c:pt>
                <c:pt idx="852">
                  <c:v>0.95900000000000063</c:v>
                </c:pt>
                <c:pt idx="853">
                  <c:v>0.95900000000000063</c:v>
                </c:pt>
                <c:pt idx="854">
                  <c:v>0.95900000000000063</c:v>
                </c:pt>
                <c:pt idx="855">
                  <c:v>0.96000000000000063</c:v>
                </c:pt>
                <c:pt idx="856">
                  <c:v>0.96600000000000064</c:v>
                </c:pt>
                <c:pt idx="857">
                  <c:v>0.98</c:v>
                </c:pt>
                <c:pt idx="858">
                  <c:v>0.995</c:v>
                </c:pt>
                <c:pt idx="859">
                  <c:v>1</c:v>
                </c:pt>
                <c:pt idx="860">
                  <c:v>0.995</c:v>
                </c:pt>
                <c:pt idx="861">
                  <c:v>0.98</c:v>
                </c:pt>
                <c:pt idx="862">
                  <c:v>0.96800000000000064</c:v>
                </c:pt>
                <c:pt idx="863">
                  <c:v>0.96200000000000063</c:v>
                </c:pt>
                <c:pt idx="864">
                  <c:v>0.96100000000000063</c:v>
                </c:pt>
                <c:pt idx="865">
                  <c:v>0.96700000000000064</c:v>
                </c:pt>
                <c:pt idx="866">
                  <c:v>0.97000000000000053</c:v>
                </c:pt>
                <c:pt idx="867">
                  <c:v>0.96500000000000064</c:v>
                </c:pt>
                <c:pt idx="868">
                  <c:v>0.96400000000000063</c:v>
                </c:pt>
                <c:pt idx="869">
                  <c:v>0.97200000000000053</c:v>
                </c:pt>
                <c:pt idx="870">
                  <c:v>0.98499999999999999</c:v>
                </c:pt>
                <c:pt idx="871">
                  <c:v>0.995</c:v>
                </c:pt>
                <c:pt idx="872">
                  <c:v>0.98899999999999999</c:v>
                </c:pt>
                <c:pt idx="873">
                  <c:v>0.97900000000000054</c:v>
                </c:pt>
                <c:pt idx="874">
                  <c:v>0.96300000000000063</c:v>
                </c:pt>
                <c:pt idx="875">
                  <c:v>0.95600000000000063</c:v>
                </c:pt>
                <c:pt idx="876">
                  <c:v>0.96000000000000063</c:v>
                </c:pt>
                <c:pt idx="877">
                  <c:v>0.96800000000000064</c:v>
                </c:pt>
                <c:pt idx="878">
                  <c:v>0.97700000000000053</c:v>
                </c:pt>
                <c:pt idx="879">
                  <c:v>0.98199999999999998</c:v>
                </c:pt>
                <c:pt idx="880">
                  <c:v>0.98199999999999998</c:v>
                </c:pt>
                <c:pt idx="881">
                  <c:v>0.97500000000000053</c:v>
                </c:pt>
                <c:pt idx="882">
                  <c:v>0.96400000000000063</c:v>
                </c:pt>
                <c:pt idx="883">
                  <c:v>0.95600000000000063</c:v>
                </c:pt>
                <c:pt idx="884">
                  <c:v>0.95000000000000062</c:v>
                </c:pt>
                <c:pt idx="885">
                  <c:v>0.94899999999999995</c:v>
                </c:pt>
                <c:pt idx="886">
                  <c:v>0.94899999999999995</c:v>
                </c:pt>
                <c:pt idx="887">
                  <c:v>0.95000000000000062</c:v>
                </c:pt>
                <c:pt idx="888">
                  <c:v>0.95100000000000062</c:v>
                </c:pt>
                <c:pt idx="889">
                  <c:v>0.95600000000000063</c:v>
                </c:pt>
                <c:pt idx="890">
                  <c:v>0.95800000000000063</c:v>
                </c:pt>
                <c:pt idx="891">
                  <c:v>0.96100000000000063</c:v>
                </c:pt>
                <c:pt idx="892">
                  <c:v>0.96300000000000063</c:v>
                </c:pt>
                <c:pt idx="893">
                  <c:v>0.97000000000000053</c:v>
                </c:pt>
                <c:pt idx="894">
                  <c:v>0.97300000000000053</c:v>
                </c:pt>
                <c:pt idx="895">
                  <c:v>0.96800000000000064</c:v>
                </c:pt>
                <c:pt idx="896">
                  <c:v>0.96600000000000064</c:v>
                </c:pt>
                <c:pt idx="897">
                  <c:v>0.96800000000000064</c:v>
                </c:pt>
                <c:pt idx="898">
                  <c:v>0.97400000000000053</c:v>
                </c:pt>
                <c:pt idx="899">
                  <c:v>0.97200000000000053</c:v>
                </c:pt>
                <c:pt idx="900">
                  <c:v>0.96400000000000063</c:v>
                </c:pt>
                <c:pt idx="901">
                  <c:v>0.95900000000000063</c:v>
                </c:pt>
                <c:pt idx="902">
                  <c:v>0.96400000000000063</c:v>
                </c:pt>
                <c:pt idx="903">
                  <c:v>0.97100000000000053</c:v>
                </c:pt>
                <c:pt idx="904">
                  <c:v>0.97000000000000053</c:v>
                </c:pt>
                <c:pt idx="905">
                  <c:v>0.96600000000000064</c:v>
                </c:pt>
                <c:pt idx="906">
                  <c:v>0.96600000000000064</c:v>
                </c:pt>
                <c:pt idx="907">
                  <c:v>0.96800000000000064</c:v>
                </c:pt>
                <c:pt idx="908">
                  <c:v>0.96200000000000063</c:v>
                </c:pt>
                <c:pt idx="909">
                  <c:v>0.95000000000000062</c:v>
                </c:pt>
                <c:pt idx="910">
                  <c:v>0.94699999999999995</c:v>
                </c:pt>
                <c:pt idx="911">
                  <c:v>0.95100000000000062</c:v>
                </c:pt>
                <c:pt idx="912">
                  <c:v>0.95900000000000063</c:v>
                </c:pt>
                <c:pt idx="913">
                  <c:v>0.96000000000000063</c:v>
                </c:pt>
                <c:pt idx="914">
                  <c:v>0.95600000000000063</c:v>
                </c:pt>
                <c:pt idx="915">
                  <c:v>0.94799999999999995</c:v>
                </c:pt>
                <c:pt idx="916">
                  <c:v>0.94499999999999995</c:v>
                </c:pt>
                <c:pt idx="917">
                  <c:v>0.94799999999999995</c:v>
                </c:pt>
                <c:pt idx="918">
                  <c:v>0.95800000000000063</c:v>
                </c:pt>
                <c:pt idx="919">
                  <c:v>0.96400000000000063</c:v>
                </c:pt>
                <c:pt idx="920">
                  <c:v>0.97000000000000053</c:v>
                </c:pt>
                <c:pt idx="921">
                  <c:v>0.97900000000000054</c:v>
                </c:pt>
                <c:pt idx="922">
                  <c:v>0.98899999999999999</c:v>
                </c:pt>
                <c:pt idx="923">
                  <c:v>0.98699999999999999</c:v>
                </c:pt>
                <c:pt idx="924">
                  <c:v>0.97000000000000053</c:v>
                </c:pt>
                <c:pt idx="925">
                  <c:v>0.95300000000000062</c:v>
                </c:pt>
                <c:pt idx="926">
                  <c:v>0.94599999999999995</c:v>
                </c:pt>
                <c:pt idx="927">
                  <c:v>0.95200000000000062</c:v>
                </c:pt>
                <c:pt idx="928">
                  <c:v>0.96600000000000064</c:v>
                </c:pt>
                <c:pt idx="929">
                  <c:v>0.97300000000000053</c:v>
                </c:pt>
                <c:pt idx="930">
                  <c:v>0.97300000000000053</c:v>
                </c:pt>
                <c:pt idx="931">
                  <c:v>0.96500000000000064</c:v>
                </c:pt>
                <c:pt idx="932">
                  <c:v>0.95600000000000063</c:v>
                </c:pt>
                <c:pt idx="933">
                  <c:v>0.95200000000000062</c:v>
                </c:pt>
                <c:pt idx="934">
                  <c:v>0.94699999999999995</c:v>
                </c:pt>
                <c:pt idx="935">
                  <c:v>0.95400000000000063</c:v>
                </c:pt>
                <c:pt idx="936">
                  <c:v>0.95500000000000063</c:v>
                </c:pt>
                <c:pt idx="937">
                  <c:v>0.95200000000000062</c:v>
                </c:pt>
                <c:pt idx="938">
                  <c:v>0.94000000000000061</c:v>
                </c:pt>
                <c:pt idx="939">
                  <c:v>0.93</c:v>
                </c:pt>
                <c:pt idx="940">
                  <c:v>0.92500000000000004</c:v>
                </c:pt>
                <c:pt idx="941">
                  <c:v>0.92200000000000004</c:v>
                </c:pt>
                <c:pt idx="942">
                  <c:v>0.92500000000000004</c:v>
                </c:pt>
                <c:pt idx="943">
                  <c:v>0.92800000000000005</c:v>
                </c:pt>
                <c:pt idx="944">
                  <c:v>0.93500000000000005</c:v>
                </c:pt>
                <c:pt idx="945">
                  <c:v>0.93400000000000005</c:v>
                </c:pt>
                <c:pt idx="946">
                  <c:v>0.93</c:v>
                </c:pt>
                <c:pt idx="947">
                  <c:v>0.92700000000000005</c:v>
                </c:pt>
                <c:pt idx="948">
                  <c:v>0.92800000000000005</c:v>
                </c:pt>
                <c:pt idx="949">
                  <c:v>0.92900000000000005</c:v>
                </c:pt>
                <c:pt idx="950">
                  <c:v>0.92900000000000005</c:v>
                </c:pt>
                <c:pt idx="951">
                  <c:v>0.93200000000000005</c:v>
                </c:pt>
                <c:pt idx="952">
                  <c:v>0.93700000000000061</c:v>
                </c:pt>
                <c:pt idx="953">
                  <c:v>0.94599999999999995</c:v>
                </c:pt>
                <c:pt idx="954">
                  <c:v>0.94699999999999995</c:v>
                </c:pt>
                <c:pt idx="955">
                  <c:v>0.94299999999999995</c:v>
                </c:pt>
                <c:pt idx="956">
                  <c:v>0.93500000000000005</c:v>
                </c:pt>
                <c:pt idx="957">
                  <c:v>0.93400000000000005</c:v>
                </c:pt>
                <c:pt idx="958">
                  <c:v>0.93400000000000005</c:v>
                </c:pt>
                <c:pt idx="959">
                  <c:v>0.92800000000000005</c:v>
                </c:pt>
                <c:pt idx="960">
                  <c:v>0.91500000000000004</c:v>
                </c:pt>
                <c:pt idx="961">
                  <c:v>0.90600000000000003</c:v>
                </c:pt>
                <c:pt idx="962">
                  <c:v>0.89500000000000124</c:v>
                </c:pt>
                <c:pt idx="963">
                  <c:v>0.89800000000000124</c:v>
                </c:pt>
                <c:pt idx="964">
                  <c:v>0.90200000000000002</c:v>
                </c:pt>
                <c:pt idx="965">
                  <c:v>0.91600000000000004</c:v>
                </c:pt>
                <c:pt idx="966">
                  <c:v>0.92300000000000004</c:v>
                </c:pt>
                <c:pt idx="967">
                  <c:v>0.92500000000000004</c:v>
                </c:pt>
                <c:pt idx="968">
                  <c:v>0.92100000000000004</c:v>
                </c:pt>
                <c:pt idx="969">
                  <c:v>0.92</c:v>
                </c:pt>
                <c:pt idx="970">
                  <c:v>0.91800000000000004</c:v>
                </c:pt>
                <c:pt idx="971">
                  <c:v>0.91800000000000004</c:v>
                </c:pt>
                <c:pt idx="972">
                  <c:v>0.91900000000000004</c:v>
                </c:pt>
                <c:pt idx="973">
                  <c:v>0.91800000000000004</c:v>
                </c:pt>
                <c:pt idx="974">
                  <c:v>0.91900000000000004</c:v>
                </c:pt>
                <c:pt idx="975">
                  <c:v>0.91600000000000004</c:v>
                </c:pt>
                <c:pt idx="976">
                  <c:v>0.92400000000000004</c:v>
                </c:pt>
                <c:pt idx="977">
                  <c:v>0.93300000000000005</c:v>
                </c:pt>
                <c:pt idx="978">
                  <c:v>0.93899999999999995</c:v>
                </c:pt>
                <c:pt idx="979">
                  <c:v>0.93500000000000005</c:v>
                </c:pt>
                <c:pt idx="980">
                  <c:v>0.92600000000000005</c:v>
                </c:pt>
                <c:pt idx="981">
                  <c:v>0.91500000000000004</c:v>
                </c:pt>
                <c:pt idx="982">
                  <c:v>0.90300000000000002</c:v>
                </c:pt>
                <c:pt idx="983">
                  <c:v>0.89200000000000124</c:v>
                </c:pt>
                <c:pt idx="984">
                  <c:v>0.88700000000000123</c:v>
                </c:pt>
                <c:pt idx="985">
                  <c:v>0.88300000000000123</c:v>
                </c:pt>
                <c:pt idx="986">
                  <c:v>0.87800000000000211</c:v>
                </c:pt>
                <c:pt idx="987">
                  <c:v>0.87100000000000188</c:v>
                </c:pt>
                <c:pt idx="988">
                  <c:v>0.87200000000000188</c:v>
                </c:pt>
                <c:pt idx="989">
                  <c:v>0.875000000000002</c:v>
                </c:pt>
                <c:pt idx="990">
                  <c:v>0.87700000000000211</c:v>
                </c:pt>
                <c:pt idx="991">
                  <c:v>0.88400000000000123</c:v>
                </c:pt>
                <c:pt idx="992">
                  <c:v>0.89400000000000124</c:v>
                </c:pt>
                <c:pt idx="993">
                  <c:v>0.9</c:v>
                </c:pt>
                <c:pt idx="994">
                  <c:v>0.89700000000000124</c:v>
                </c:pt>
                <c:pt idx="995">
                  <c:v>0.89400000000000124</c:v>
                </c:pt>
                <c:pt idx="996">
                  <c:v>0.88700000000000123</c:v>
                </c:pt>
                <c:pt idx="997">
                  <c:v>0.88300000000000123</c:v>
                </c:pt>
                <c:pt idx="998">
                  <c:v>0.88300000000000123</c:v>
                </c:pt>
                <c:pt idx="999">
                  <c:v>0.89300000000000124</c:v>
                </c:pt>
                <c:pt idx="1000">
                  <c:v>0.89900000000000124</c:v>
                </c:pt>
                <c:pt idx="1001">
                  <c:v>0.89700000000000124</c:v>
                </c:pt>
                <c:pt idx="1002">
                  <c:v>0.88700000000000123</c:v>
                </c:pt>
                <c:pt idx="1003">
                  <c:v>0.87900000000000211</c:v>
                </c:pt>
                <c:pt idx="1004">
                  <c:v>0.86700000000000188</c:v>
                </c:pt>
                <c:pt idx="1005">
                  <c:v>0.85900000000000065</c:v>
                </c:pt>
                <c:pt idx="1006">
                  <c:v>0.84900000000000064</c:v>
                </c:pt>
                <c:pt idx="1007">
                  <c:v>0.85100000000000064</c:v>
                </c:pt>
                <c:pt idx="1008">
                  <c:v>0.85300000000000065</c:v>
                </c:pt>
                <c:pt idx="1009">
                  <c:v>0.85800000000000065</c:v>
                </c:pt>
                <c:pt idx="1010">
                  <c:v>0.86100000000000065</c:v>
                </c:pt>
                <c:pt idx="1011">
                  <c:v>0.86200000000000065</c:v>
                </c:pt>
                <c:pt idx="1012">
                  <c:v>0.86000000000000065</c:v>
                </c:pt>
                <c:pt idx="1013">
                  <c:v>0.85200000000000065</c:v>
                </c:pt>
                <c:pt idx="1014">
                  <c:v>0.84900000000000064</c:v>
                </c:pt>
                <c:pt idx="1015">
                  <c:v>0.84100000000000064</c:v>
                </c:pt>
                <c:pt idx="1016">
                  <c:v>0.83000000000000063</c:v>
                </c:pt>
                <c:pt idx="1017">
                  <c:v>0.83100000000000063</c:v>
                </c:pt>
                <c:pt idx="1018">
                  <c:v>0.84000000000000064</c:v>
                </c:pt>
                <c:pt idx="1019">
                  <c:v>0.85700000000000065</c:v>
                </c:pt>
                <c:pt idx="1020">
                  <c:v>0.86100000000000065</c:v>
                </c:pt>
                <c:pt idx="1021">
                  <c:v>0.86000000000000065</c:v>
                </c:pt>
                <c:pt idx="1022">
                  <c:v>0.85300000000000065</c:v>
                </c:pt>
                <c:pt idx="1023">
                  <c:v>0.83900000000000063</c:v>
                </c:pt>
                <c:pt idx="1024">
                  <c:v>0.81200000000000061</c:v>
                </c:pt>
                <c:pt idx="1025">
                  <c:v>0.79500000000000004</c:v>
                </c:pt>
                <c:pt idx="1026">
                  <c:v>0.79500000000000004</c:v>
                </c:pt>
                <c:pt idx="1027">
                  <c:v>0.80200000000000005</c:v>
                </c:pt>
                <c:pt idx="1028">
                  <c:v>0.80200000000000005</c:v>
                </c:pt>
                <c:pt idx="1029">
                  <c:v>0.79500000000000004</c:v>
                </c:pt>
                <c:pt idx="1030">
                  <c:v>0.80600000000000005</c:v>
                </c:pt>
                <c:pt idx="1031">
                  <c:v>0.81799999999999995</c:v>
                </c:pt>
                <c:pt idx="1032">
                  <c:v>0.83100000000000063</c:v>
                </c:pt>
                <c:pt idx="1033">
                  <c:v>0.83400000000000063</c:v>
                </c:pt>
                <c:pt idx="1034">
                  <c:v>0.83600000000000063</c:v>
                </c:pt>
                <c:pt idx="1035">
                  <c:v>0.83300000000000063</c:v>
                </c:pt>
                <c:pt idx="1036">
                  <c:v>0.82800000000000062</c:v>
                </c:pt>
                <c:pt idx="1037">
                  <c:v>0.82700000000000062</c:v>
                </c:pt>
                <c:pt idx="1038">
                  <c:v>0.82500000000000062</c:v>
                </c:pt>
                <c:pt idx="1039">
                  <c:v>0.82099999999999995</c:v>
                </c:pt>
                <c:pt idx="1040">
                  <c:v>0.80700000000000005</c:v>
                </c:pt>
                <c:pt idx="1041">
                  <c:v>0.80200000000000005</c:v>
                </c:pt>
                <c:pt idx="1042">
                  <c:v>0.80200000000000005</c:v>
                </c:pt>
                <c:pt idx="1043">
                  <c:v>0.81100000000000005</c:v>
                </c:pt>
                <c:pt idx="1044">
                  <c:v>0.81599999999999995</c:v>
                </c:pt>
                <c:pt idx="1045">
                  <c:v>0.81599999999999995</c:v>
                </c:pt>
                <c:pt idx="1046">
                  <c:v>0.81699999999999995</c:v>
                </c:pt>
                <c:pt idx="1047">
                  <c:v>0.8</c:v>
                </c:pt>
                <c:pt idx="1048">
                  <c:v>0.78200000000000003</c:v>
                </c:pt>
                <c:pt idx="1049">
                  <c:v>0.76600000000000212</c:v>
                </c:pt>
                <c:pt idx="1050">
                  <c:v>0.76300000000000212</c:v>
                </c:pt>
                <c:pt idx="1051">
                  <c:v>0.76000000000000212</c:v>
                </c:pt>
                <c:pt idx="1052">
                  <c:v>0.75700000000000212</c:v>
                </c:pt>
                <c:pt idx="1053">
                  <c:v>0.75900000000000212</c:v>
                </c:pt>
                <c:pt idx="1054">
                  <c:v>0.77200000000000102</c:v>
                </c:pt>
                <c:pt idx="1055">
                  <c:v>0.77900000000000102</c:v>
                </c:pt>
                <c:pt idx="1056">
                  <c:v>0.77700000000000102</c:v>
                </c:pt>
                <c:pt idx="1057">
                  <c:v>0.76200000000000212</c:v>
                </c:pt>
                <c:pt idx="1058">
                  <c:v>0.75700000000000212</c:v>
                </c:pt>
                <c:pt idx="1059">
                  <c:v>0.75100000000000211</c:v>
                </c:pt>
                <c:pt idx="1060">
                  <c:v>0.75200000000000211</c:v>
                </c:pt>
                <c:pt idx="1061">
                  <c:v>0.75200000000000211</c:v>
                </c:pt>
                <c:pt idx="1062">
                  <c:v>0.76300000000000212</c:v>
                </c:pt>
                <c:pt idx="1063">
                  <c:v>0.77500000000000102</c:v>
                </c:pt>
                <c:pt idx="1064">
                  <c:v>0.78500000000000003</c:v>
                </c:pt>
                <c:pt idx="1065">
                  <c:v>0.78700000000000003</c:v>
                </c:pt>
                <c:pt idx="1066">
                  <c:v>0.77500000000000102</c:v>
                </c:pt>
                <c:pt idx="1067">
                  <c:v>0.76100000000000212</c:v>
                </c:pt>
                <c:pt idx="1068">
                  <c:v>0.74500000000000188</c:v>
                </c:pt>
                <c:pt idx="1069">
                  <c:v>0.73200000000000065</c:v>
                </c:pt>
                <c:pt idx="1070">
                  <c:v>0.72700000000000065</c:v>
                </c:pt>
                <c:pt idx="1071">
                  <c:v>0.73200000000000065</c:v>
                </c:pt>
                <c:pt idx="1072">
                  <c:v>0.74400000000000188</c:v>
                </c:pt>
                <c:pt idx="1073">
                  <c:v>0.75100000000000211</c:v>
                </c:pt>
                <c:pt idx="1074">
                  <c:v>0.74600000000000188</c:v>
                </c:pt>
                <c:pt idx="1075">
                  <c:v>0.73700000000000065</c:v>
                </c:pt>
                <c:pt idx="1076">
                  <c:v>0.72300000000000064</c:v>
                </c:pt>
                <c:pt idx="1077">
                  <c:v>0.71400000000000063</c:v>
                </c:pt>
                <c:pt idx="1078">
                  <c:v>0.70600000000000063</c:v>
                </c:pt>
                <c:pt idx="1079">
                  <c:v>0.69300000000000184</c:v>
                </c:pt>
                <c:pt idx="1080">
                  <c:v>0.68800000000000183</c:v>
                </c:pt>
                <c:pt idx="1081">
                  <c:v>0.69700000000000184</c:v>
                </c:pt>
                <c:pt idx="1082">
                  <c:v>0.71700000000000064</c:v>
                </c:pt>
                <c:pt idx="1083">
                  <c:v>0.72700000000000065</c:v>
                </c:pt>
                <c:pt idx="1084">
                  <c:v>0.71800000000000064</c:v>
                </c:pt>
                <c:pt idx="1085">
                  <c:v>0.70800000000000063</c:v>
                </c:pt>
                <c:pt idx="1086">
                  <c:v>0.70200000000000062</c:v>
                </c:pt>
                <c:pt idx="1087">
                  <c:v>0.70200000000000062</c:v>
                </c:pt>
                <c:pt idx="1088">
                  <c:v>0.69900000000000184</c:v>
                </c:pt>
                <c:pt idx="1089">
                  <c:v>0.69200000000000184</c:v>
                </c:pt>
                <c:pt idx="1090">
                  <c:v>0.68900000000000183</c:v>
                </c:pt>
                <c:pt idx="1091">
                  <c:v>0.68900000000000183</c:v>
                </c:pt>
                <c:pt idx="1092">
                  <c:v>0.69400000000000184</c:v>
                </c:pt>
                <c:pt idx="1093">
                  <c:v>0.69400000000000184</c:v>
                </c:pt>
                <c:pt idx="1094">
                  <c:v>0.69500000000000184</c:v>
                </c:pt>
                <c:pt idx="1095">
                  <c:v>0.71200000000000063</c:v>
                </c:pt>
                <c:pt idx="1096">
                  <c:v>0.74100000000000188</c:v>
                </c:pt>
                <c:pt idx="1097">
                  <c:v>0.75800000000000212</c:v>
                </c:pt>
                <c:pt idx="1098">
                  <c:v>0.74700000000000188</c:v>
                </c:pt>
                <c:pt idx="1099">
                  <c:v>0.72000000000000064</c:v>
                </c:pt>
                <c:pt idx="1100">
                  <c:v>0.69600000000000184</c:v>
                </c:pt>
                <c:pt idx="1101">
                  <c:v>0.66700000000000248</c:v>
                </c:pt>
                <c:pt idx="1102">
                  <c:v>0.64900000000000213</c:v>
                </c:pt>
                <c:pt idx="1103">
                  <c:v>0.65200000000000236</c:v>
                </c:pt>
                <c:pt idx="1104">
                  <c:v>0.66200000000000236</c:v>
                </c:pt>
                <c:pt idx="1105">
                  <c:v>0.67200000000000248</c:v>
                </c:pt>
                <c:pt idx="1106">
                  <c:v>0.67500000000000249</c:v>
                </c:pt>
                <c:pt idx="1107">
                  <c:v>0.68300000000000172</c:v>
                </c:pt>
                <c:pt idx="1108">
                  <c:v>0.68000000000000171</c:v>
                </c:pt>
                <c:pt idx="1109">
                  <c:v>0.67500000000000249</c:v>
                </c:pt>
                <c:pt idx="1110">
                  <c:v>0.66300000000000237</c:v>
                </c:pt>
                <c:pt idx="1111">
                  <c:v>0.65800000000000236</c:v>
                </c:pt>
                <c:pt idx="1112">
                  <c:v>0.65100000000000235</c:v>
                </c:pt>
                <c:pt idx="1113">
                  <c:v>0.64900000000000213</c:v>
                </c:pt>
                <c:pt idx="1114">
                  <c:v>0.64900000000000213</c:v>
                </c:pt>
                <c:pt idx="1115">
                  <c:v>0.64500000000000213</c:v>
                </c:pt>
                <c:pt idx="1116">
                  <c:v>0.63900000000000212</c:v>
                </c:pt>
                <c:pt idx="1117">
                  <c:v>0.63300000000000212</c:v>
                </c:pt>
                <c:pt idx="1118">
                  <c:v>0.62700000000000211</c:v>
                </c:pt>
                <c:pt idx="1119">
                  <c:v>0.62300000000000189</c:v>
                </c:pt>
                <c:pt idx="1120">
                  <c:v>0.61900000000000188</c:v>
                </c:pt>
                <c:pt idx="1121">
                  <c:v>0.61300000000000165</c:v>
                </c:pt>
                <c:pt idx="1122">
                  <c:v>0.61000000000000065</c:v>
                </c:pt>
                <c:pt idx="1123">
                  <c:v>0.61100000000000065</c:v>
                </c:pt>
                <c:pt idx="1124">
                  <c:v>0.62000000000000188</c:v>
                </c:pt>
                <c:pt idx="1125">
                  <c:v>0.62900000000000211</c:v>
                </c:pt>
                <c:pt idx="1126">
                  <c:v>0.63400000000000212</c:v>
                </c:pt>
                <c:pt idx="1127">
                  <c:v>0.63600000000000212</c:v>
                </c:pt>
                <c:pt idx="1128">
                  <c:v>0.63000000000000211</c:v>
                </c:pt>
                <c:pt idx="1129">
                  <c:v>0.625000000000002</c:v>
                </c:pt>
                <c:pt idx="1130">
                  <c:v>0.62100000000000188</c:v>
                </c:pt>
                <c:pt idx="1131">
                  <c:v>0.62400000000000189</c:v>
                </c:pt>
                <c:pt idx="1132">
                  <c:v>0.62900000000000211</c:v>
                </c:pt>
                <c:pt idx="1133">
                  <c:v>0.64000000000000212</c:v>
                </c:pt>
                <c:pt idx="1134">
                  <c:v>0.64600000000000213</c:v>
                </c:pt>
                <c:pt idx="1135">
                  <c:v>0.63700000000000212</c:v>
                </c:pt>
                <c:pt idx="1136">
                  <c:v>0.61400000000000188</c:v>
                </c:pt>
                <c:pt idx="1137">
                  <c:v>0.59600000000000064</c:v>
                </c:pt>
                <c:pt idx="1138">
                  <c:v>0.58900000000000063</c:v>
                </c:pt>
                <c:pt idx="1139">
                  <c:v>0.58400000000000063</c:v>
                </c:pt>
                <c:pt idx="1140">
                  <c:v>0.58300000000000063</c:v>
                </c:pt>
                <c:pt idx="1141">
                  <c:v>0.59200000000000064</c:v>
                </c:pt>
                <c:pt idx="1142">
                  <c:v>0.59900000000000064</c:v>
                </c:pt>
                <c:pt idx="1143">
                  <c:v>0.59600000000000064</c:v>
                </c:pt>
                <c:pt idx="1144">
                  <c:v>0.59300000000000064</c:v>
                </c:pt>
                <c:pt idx="1145">
                  <c:v>0.59200000000000064</c:v>
                </c:pt>
                <c:pt idx="1146">
                  <c:v>0.59600000000000064</c:v>
                </c:pt>
                <c:pt idx="1147">
                  <c:v>0.59100000000000064</c:v>
                </c:pt>
                <c:pt idx="1148">
                  <c:v>0.59400000000000064</c:v>
                </c:pt>
                <c:pt idx="1149">
                  <c:v>0.59700000000000064</c:v>
                </c:pt>
                <c:pt idx="1150">
                  <c:v>0.59600000000000064</c:v>
                </c:pt>
                <c:pt idx="1151">
                  <c:v>0.58900000000000063</c:v>
                </c:pt>
                <c:pt idx="1152">
                  <c:v>0.58500000000000063</c:v>
                </c:pt>
                <c:pt idx="1153">
                  <c:v>0.58200000000000063</c:v>
                </c:pt>
                <c:pt idx="1154">
                  <c:v>0.57900000000000063</c:v>
                </c:pt>
                <c:pt idx="1155">
                  <c:v>0.57700000000000062</c:v>
                </c:pt>
                <c:pt idx="1156">
                  <c:v>0.57700000000000062</c:v>
                </c:pt>
                <c:pt idx="1157">
                  <c:v>0.57500000000000062</c:v>
                </c:pt>
                <c:pt idx="1158">
                  <c:v>0.56599999999999995</c:v>
                </c:pt>
                <c:pt idx="1159">
                  <c:v>0.55400000000000005</c:v>
                </c:pt>
                <c:pt idx="1160">
                  <c:v>0.55500000000000005</c:v>
                </c:pt>
                <c:pt idx="1161">
                  <c:v>0.55200000000000005</c:v>
                </c:pt>
                <c:pt idx="1162">
                  <c:v>0.55800000000000005</c:v>
                </c:pt>
                <c:pt idx="1163">
                  <c:v>0.54900000000000004</c:v>
                </c:pt>
                <c:pt idx="1164">
                  <c:v>0.55000000000000004</c:v>
                </c:pt>
                <c:pt idx="1165">
                  <c:v>0.55200000000000005</c:v>
                </c:pt>
                <c:pt idx="1166">
                  <c:v>0.55300000000000005</c:v>
                </c:pt>
                <c:pt idx="1167">
                  <c:v>0.55200000000000005</c:v>
                </c:pt>
                <c:pt idx="1168">
                  <c:v>0.55100000000000005</c:v>
                </c:pt>
                <c:pt idx="1169">
                  <c:v>0.55200000000000005</c:v>
                </c:pt>
                <c:pt idx="1170">
                  <c:v>0.55100000000000005</c:v>
                </c:pt>
                <c:pt idx="1171">
                  <c:v>0.54700000000000004</c:v>
                </c:pt>
                <c:pt idx="1172">
                  <c:v>0.54700000000000004</c:v>
                </c:pt>
                <c:pt idx="1173">
                  <c:v>0.55000000000000004</c:v>
                </c:pt>
                <c:pt idx="1174">
                  <c:v>0.54600000000000004</c:v>
                </c:pt>
                <c:pt idx="1175">
                  <c:v>0.53900000000000003</c:v>
                </c:pt>
                <c:pt idx="1176">
                  <c:v>0.53100000000000003</c:v>
                </c:pt>
                <c:pt idx="1177">
                  <c:v>0.52300000000000002</c:v>
                </c:pt>
                <c:pt idx="1178">
                  <c:v>0.51600000000000001</c:v>
                </c:pt>
                <c:pt idx="1179">
                  <c:v>0.51100000000000001</c:v>
                </c:pt>
                <c:pt idx="1180">
                  <c:v>0.51</c:v>
                </c:pt>
                <c:pt idx="1181">
                  <c:v>0.51</c:v>
                </c:pt>
                <c:pt idx="1182">
                  <c:v>0.51</c:v>
                </c:pt>
                <c:pt idx="1183">
                  <c:v>0.51</c:v>
                </c:pt>
                <c:pt idx="1184">
                  <c:v>0.51200000000000001</c:v>
                </c:pt>
                <c:pt idx="1185">
                  <c:v>0.51400000000000001</c:v>
                </c:pt>
                <c:pt idx="1186">
                  <c:v>0.51900000000000002</c:v>
                </c:pt>
                <c:pt idx="1187">
                  <c:v>0.52700000000000002</c:v>
                </c:pt>
                <c:pt idx="1188">
                  <c:v>0.53400000000000003</c:v>
                </c:pt>
                <c:pt idx="1189">
                  <c:v>0.53200000000000003</c:v>
                </c:pt>
                <c:pt idx="1190">
                  <c:v>0.52400000000000002</c:v>
                </c:pt>
                <c:pt idx="1191">
                  <c:v>0.51300000000000001</c:v>
                </c:pt>
                <c:pt idx="1192">
                  <c:v>0.503</c:v>
                </c:pt>
                <c:pt idx="1193">
                  <c:v>0.49400000000000038</c:v>
                </c:pt>
                <c:pt idx="1194">
                  <c:v>0.49500000000000038</c:v>
                </c:pt>
                <c:pt idx="1195">
                  <c:v>0.5</c:v>
                </c:pt>
                <c:pt idx="1196">
                  <c:v>0.503</c:v>
                </c:pt>
                <c:pt idx="1197">
                  <c:v>0.49300000000000038</c:v>
                </c:pt>
                <c:pt idx="1198">
                  <c:v>0.48500000000000032</c:v>
                </c:pt>
                <c:pt idx="1199">
                  <c:v>0.48500000000000032</c:v>
                </c:pt>
                <c:pt idx="1200">
                  <c:v>0.48900000000000032</c:v>
                </c:pt>
                <c:pt idx="1201">
                  <c:v>0.49100000000000038</c:v>
                </c:pt>
                <c:pt idx="1202">
                  <c:v>0.48800000000000032</c:v>
                </c:pt>
                <c:pt idx="1203">
                  <c:v>0.48300000000000032</c:v>
                </c:pt>
                <c:pt idx="1204">
                  <c:v>0.47700000000000031</c:v>
                </c:pt>
                <c:pt idx="1205">
                  <c:v>0.46900000000000008</c:v>
                </c:pt>
                <c:pt idx="1206">
                  <c:v>0.46500000000000002</c:v>
                </c:pt>
                <c:pt idx="1207">
                  <c:v>0.46600000000000008</c:v>
                </c:pt>
                <c:pt idx="1208">
                  <c:v>0.47700000000000031</c:v>
                </c:pt>
                <c:pt idx="1209">
                  <c:v>0.48700000000000032</c:v>
                </c:pt>
                <c:pt idx="1210">
                  <c:v>0.49000000000000032</c:v>
                </c:pt>
                <c:pt idx="1211">
                  <c:v>0.49000000000000032</c:v>
                </c:pt>
                <c:pt idx="1212">
                  <c:v>0.48300000000000032</c:v>
                </c:pt>
                <c:pt idx="1213">
                  <c:v>0.47900000000000031</c:v>
                </c:pt>
                <c:pt idx="1214">
                  <c:v>0.47000000000000008</c:v>
                </c:pt>
                <c:pt idx="1215">
                  <c:v>0.47200000000000031</c:v>
                </c:pt>
                <c:pt idx="1216">
                  <c:v>0.47400000000000031</c:v>
                </c:pt>
                <c:pt idx="1217">
                  <c:v>0.47800000000000031</c:v>
                </c:pt>
                <c:pt idx="1218">
                  <c:v>0.47500000000000031</c:v>
                </c:pt>
                <c:pt idx="1219">
                  <c:v>0.48100000000000032</c:v>
                </c:pt>
                <c:pt idx="1220">
                  <c:v>0.49000000000000032</c:v>
                </c:pt>
                <c:pt idx="1221">
                  <c:v>0.49300000000000038</c:v>
                </c:pt>
                <c:pt idx="1222">
                  <c:v>0.48300000000000032</c:v>
                </c:pt>
                <c:pt idx="1223">
                  <c:v>0.46600000000000008</c:v>
                </c:pt>
                <c:pt idx="1224">
                  <c:v>0.45500000000000002</c:v>
                </c:pt>
                <c:pt idx="1225">
                  <c:v>0.45100000000000001</c:v>
                </c:pt>
                <c:pt idx="1226">
                  <c:v>0.45500000000000002</c:v>
                </c:pt>
                <c:pt idx="1227">
                  <c:v>0.46700000000000008</c:v>
                </c:pt>
                <c:pt idx="1228">
                  <c:v>0.46800000000000008</c:v>
                </c:pt>
                <c:pt idx="1229">
                  <c:v>0.45800000000000002</c:v>
                </c:pt>
                <c:pt idx="1230">
                  <c:v>0.44500000000000062</c:v>
                </c:pt>
                <c:pt idx="1231">
                  <c:v>0.43500000000000094</c:v>
                </c:pt>
                <c:pt idx="1232">
                  <c:v>0.43200000000000038</c:v>
                </c:pt>
                <c:pt idx="1233">
                  <c:v>0.43300000000000038</c:v>
                </c:pt>
                <c:pt idx="1234">
                  <c:v>0.43600000000000094</c:v>
                </c:pt>
                <c:pt idx="1235">
                  <c:v>0.44100000000000061</c:v>
                </c:pt>
                <c:pt idx="1236">
                  <c:v>0.44500000000000062</c:v>
                </c:pt>
                <c:pt idx="1237">
                  <c:v>0.44700000000000062</c:v>
                </c:pt>
                <c:pt idx="1238">
                  <c:v>0.44000000000000056</c:v>
                </c:pt>
                <c:pt idx="1239">
                  <c:v>0.43500000000000094</c:v>
                </c:pt>
                <c:pt idx="1240">
                  <c:v>0.43600000000000094</c:v>
                </c:pt>
                <c:pt idx="1241">
                  <c:v>0.44600000000000062</c:v>
                </c:pt>
                <c:pt idx="1242">
                  <c:v>0.45700000000000002</c:v>
                </c:pt>
                <c:pt idx="1243">
                  <c:v>0.45500000000000002</c:v>
                </c:pt>
                <c:pt idx="1244">
                  <c:v>0.45400000000000001</c:v>
                </c:pt>
                <c:pt idx="1245">
                  <c:v>0.44600000000000062</c:v>
                </c:pt>
                <c:pt idx="1246">
                  <c:v>0.43900000000000095</c:v>
                </c:pt>
                <c:pt idx="1247">
                  <c:v>0.42800000000000032</c:v>
                </c:pt>
                <c:pt idx="1248">
                  <c:v>0.41900000000000032</c:v>
                </c:pt>
                <c:pt idx="1249">
                  <c:v>0.41700000000000031</c:v>
                </c:pt>
                <c:pt idx="1250">
                  <c:v>0.40800000000000008</c:v>
                </c:pt>
                <c:pt idx="1251">
                  <c:v>0.40300000000000002</c:v>
                </c:pt>
                <c:pt idx="1252">
                  <c:v>0.39800000000000124</c:v>
                </c:pt>
                <c:pt idx="1253">
                  <c:v>0.39800000000000124</c:v>
                </c:pt>
                <c:pt idx="1254">
                  <c:v>0.39600000000000124</c:v>
                </c:pt>
                <c:pt idx="1255">
                  <c:v>0.39400000000000124</c:v>
                </c:pt>
                <c:pt idx="1256">
                  <c:v>0.39700000000000124</c:v>
                </c:pt>
                <c:pt idx="1257">
                  <c:v>0.39900000000000124</c:v>
                </c:pt>
                <c:pt idx="1258">
                  <c:v>0.40200000000000002</c:v>
                </c:pt>
                <c:pt idx="1259">
                  <c:v>0.39900000000000124</c:v>
                </c:pt>
                <c:pt idx="1260">
                  <c:v>0.39300000000000124</c:v>
                </c:pt>
                <c:pt idx="1261">
                  <c:v>0.38700000000000107</c:v>
                </c:pt>
                <c:pt idx="1262">
                  <c:v>0.38700000000000107</c:v>
                </c:pt>
                <c:pt idx="1263">
                  <c:v>0.38600000000000106</c:v>
                </c:pt>
                <c:pt idx="1264">
                  <c:v>0.38600000000000106</c:v>
                </c:pt>
                <c:pt idx="1265">
                  <c:v>0.38800000000000107</c:v>
                </c:pt>
                <c:pt idx="1266">
                  <c:v>0.39200000000000124</c:v>
                </c:pt>
                <c:pt idx="1267">
                  <c:v>0.39300000000000124</c:v>
                </c:pt>
                <c:pt idx="1268">
                  <c:v>0.38900000000000107</c:v>
                </c:pt>
                <c:pt idx="1269">
                  <c:v>0.38600000000000106</c:v>
                </c:pt>
                <c:pt idx="1270">
                  <c:v>0.38300000000000106</c:v>
                </c:pt>
                <c:pt idx="1271">
                  <c:v>0.37800000000000095</c:v>
                </c:pt>
                <c:pt idx="1272">
                  <c:v>0.37400000000000094</c:v>
                </c:pt>
                <c:pt idx="1273">
                  <c:v>0.37100000000000088</c:v>
                </c:pt>
                <c:pt idx="1274">
                  <c:v>0.37300000000000094</c:v>
                </c:pt>
                <c:pt idx="1275">
                  <c:v>0.37200000000000094</c:v>
                </c:pt>
                <c:pt idx="1276">
                  <c:v>0.37800000000000095</c:v>
                </c:pt>
                <c:pt idx="1277">
                  <c:v>0.37900000000000106</c:v>
                </c:pt>
                <c:pt idx="1278">
                  <c:v>0.37400000000000094</c:v>
                </c:pt>
                <c:pt idx="1279">
                  <c:v>0.36800000000000038</c:v>
                </c:pt>
                <c:pt idx="1280">
                  <c:v>0.36600000000000038</c:v>
                </c:pt>
                <c:pt idx="1281">
                  <c:v>0.36900000000000038</c:v>
                </c:pt>
                <c:pt idx="1282">
                  <c:v>0.36700000000000038</c:v>
                </c:pt>
                <c:pt idx="1283">
                  <c:v>0.36200000000000032</c:v>
                </c:pt>
                <c:pt idx="1284">
                  <c:v>0.35700000000000032</c:v>
                </c:pt>
                <c:pt idx="1285">
                  <c:v>0.35400000000000031</c:v>
                </c:pt>
                <c:pt idx="1286">
                  <c:v>0.35600000000000032</c:v>
                </c:pt>
                <c:pt idx="1287">
                  <c:v>0.35700000000000032</c:v>
                </c:pt>
                <c:pt idx="1288">
                  <c:v>0.35700000000000032</c:v>
                </c:pt>
                <c:pt idx="1289">
                  <c:v>0.35400000000000031</c:v>
                </c:pt>
                <c:pt idx="1290">
                  <c:v>0.35200000000000031</c:v>
                </c:pt>
                <c:pt idx="1291">
                  <c:v>0.35200000000000031</c:v>
                </c:pt>
                <c:pt idx="1292">
                  <c:v>0.35500000000000032</c:v>
                </c:pt>
                <c:pt idx="1293">
                  <c:v>0.36300000000000032</c:v>
                </c:pt>
                <c:pt idx="1294">
                  <c:v>0.36800000000000038</c:v>
                </c:pt>
                <c:pt idx="1295">
                  <c:v>0.37100000000000088</c:v>
                </c:pt>
                <c:pt idx="1296">
                  <c:v>0.36900000000000038</c:v>
                </c:pt>
                <c:pt idx="1297">
                  <c:v>0.36500000000000032</c:v>
                </c:pt>
                <c:pt idx="1298">
                  <c:v>0.36000000000000032</c:v>
                </c:pt>
                <c:pt idx="1299">
                  <c:v>0.35900000000000032</c:v>
                </c:pt>
                <c:pt idx="1300">
                  <c:v>0.35600000000000032</c:v>
                </c:pt>
                <c:pt idx="1301">
                  <c:v>0.34800000000000098</c:v>
                </c:pt>
                <c:pt idx="1302">
                  <c:v>0.33600000000000124</c:v>
                </c:pt>
                <c:pt idx="1303">
                  <c:v>0.33300000000000124</c:v>
                </c:pt>
                <c:pt idx="1304">
                  <c:v>0.33400000000000124</c:v>
                </c:pt>
                <c:pt idx="1305">
                  <c:v>0.34300000000000092</c:v>
                </c:pt>
                <c:pt idx="1306">
                  <c:v>0.34300000000000092</c:v>
                </c:pt>
                <c:pt idx="1307">
                  <c:v>0.34200000000000091</c:v>
                </c:pt>
                <c:pt idx="1308">
                  <c:v>0.33100000000000124</c:v>
                </c:pt>
                <c:pt idx="1309">
                  <c:v>0.32200000000000106</c:v>
                </c:pt>
                <c:pt idx="1310">
                  <c:v>0.32000000000000106</c:v>
                </c:pt>
                <c:pt idx="1311">
                  <c:v>0.32600000000000107</c:v>
                </c:pt>
                <c:pt idx="1312">
                  <c:v>0.33500000000000124</c:v>
                </c:pt>
                <c:pt idx="1313">
                  <c:v>0.33800000000000124</c:v>
                </c:pt>
                <c:pt idx="1314">
                  <c:v>0.33200000000000124</c:v>
                </c:pt>
                <c:pt idx="1315">
                  <c:v>0.32200000000000106</c:v>
                </c:pt>
                <c:pt idx="1316">
                  <c:v>0.31400000000000095</c:v>
                </c:pt>
                <c:pt idx="1317">
                  <c:v>0.31300000000000094</c:v>
                </c:pt>
                <c:pt idx="1318">
                  <c:v>0.31900000000000106</c:v>
                </c:pt>
                <c:pt idx="1319">
                  <c:v>0.31900000000000106</c:v>
                </c:pt>
                <c:pt idx="1320">
                  <c:v>0.31800000000000106</c:v>
                </c:pt>
                <c:pt idx="1321">
                  <c:v>0.316000000000001</c:v>
                </c:pt>
                <c:pt idx="1322">
                  <c:v>0.32200000000000106</c:v>
                </c:pt>
                <c:pt idx="1323">
                  <c:v>0.32500000000000107</c:v>
                </c:pt>
                <c:pt idx="1324">
                  <c:v>0.32300000000000106</c:v>
                </c:pt>
                <c:pt idx="1325">
                  <c:v>0.31700000000000106</c:v>
                </c:pt>
                <c:pt idx="1326">
                  <c:v>0.31300000000000094</c:v>
                </c:pt>
                <c:pt idx="1327">
                  <c:v>0.316000000000001</c:v>
                </c:pt>
                <c:pt idx="1328">
                  <c:v>0.316000000000001</c:v>
                </c:pt>
                <c:pt idx="1329">
                  <c:v>0.31500000000000095</c:v>
                </c:pt>
                <c:pt idx="1330">
                  <c:v>0.31000000000000094</c:v>
                </c:pt>
                <c:pt idx="1331">
                  <c:v>0.31100000000000094</c:v>
                </c:pt>
                <c:pt idx="1332">
                  <c:v>0.31000000000000094</c:v>
                </c:pt>
                <c:pt idx="1333">
                  <c:v>0.30700000000000038</c:v>
                </c:pt>
                <c:pt idx="1334">
                  <c:v>0.30200000000000032</c:v>
                </c:pt>
                <c:pt idx="1335">
                  <c:v>0.29400000000000032</c:v>
                </c:pt>
                <c:pt idx="1336">
                  <c:v>0.29100000000000031</c:v>
                </c:pt>
                <c:pt idx="1337">
                  <c:v>0.28800000000000031</c:v>
                </c:pt>
                <c:pt idx="1338">
                  <c:v>0.28600000000000031</c:v>
                </c:pt>
                <c:pt idx="1339">
                  <c:v>0.28400000000000031</c:v>
                </c:pt>
                <c:pt idx="1340">
                  <c:v>0.28200000000000008</c:v>
                </c:pt>
                <c:pt idx="1341">
                  <c:v>0.28400000000000031</c:v>
                </c:pt>
                <c:pt idx="1342">
                  <c:v>0.28200000000000008</c:v>
                </c:pt>
                <c:pt idx="1343">
                  <c:v>0.28300000000000008</c:v>
                </c:pt>
                <c:pt idx="1344">
                  <c:v>0.28100000000000008</c:v>
                </c:pt>
                <c:pt idx="1345">
                  <c:v>0.28500000000000031</c:v>
                </c:pt>
                <c:pt idx="1346">
                  <c:v>0.28300000000000008</c:v>
                </c:pt>
                <c:pt idx="1347">
                  <c:v>0.28300000000000008</c:v>
                </c:pt>
                <c:pt idx="1348">
                  <c:v>0.27900000000000008</c:v>
                </c:pt>
                <c:pt idx="1349">
                  <c:v>0.28000000000000008</c:v>
                </c:pt>
                <c:pt idx="1350">
                  <c:v>0.28000000000000008</c:v>
                </c:pt>
                <c:pt idx="1351">
                  <c:v>0.28500000000000031</c:v>
                </c:pt>
                <c:pt idx="1352">
                  <c:v>0.28600000000000031</c:v>
                </c:pt>
                <c:pt idx="1353">
                  <c:v>0.28700000000000031</c:v>
                </c:pt>
                <c:pt idx="1354">
                  <c:v>0.28300000000000008</c:v>
                </c:pt>
                <c:pt idx="1355">
                  <c:v>0.27700000000000002</c:v>
                </c:pt>
                <c:pt idx="1356">
                  <c:v>0.27200000000000002</c:v>
                </c:pt>
                <c:pt idx="1357">
                  <c:v>0.26800000000000002</c:v>
                </c:pt>
                <c:pt idx="1358">
                  <c:v>0.26900000000000002</c:v>
                </c:pt>
                <c:pt idx="1359">
                  <c:v>0.26800000000000002</c:v>
                </c:pt>
                <c:pt idx="1360">
                  <c:v>0.26500000000000001</c:v>
                </c:pt>
                <c:pt idx="1361">
                  <c:v>0.26300000000000001</c:v>
                </c:pt>
                <c:pt idx="1362">
                  <c:v>0.26</c:v>
                </c:pt>
                <c:pt idx="1363">
                  <c:v>0.26</c:v>
                </c:pt>
                <c:pt idx="1364">
                  <c:v>0.25700000000000001</c:v>
                </c:pt>
                <c:pt idx="1365">
                  <c:v>0.26</c:v>
                </c:pt>
                <c:pt idx="1366">
                  <c:v>0.25700000000000001</c:v>
                </c:pt>
                <c:pt idx="1367">
                  <c:v>0.252</c:v>
                </c:pt>
                <c:pt idx="1368">
                  <c:v>0.24600000000000041</c:v>
                </c:pt>
                <c:pt idx="1369">
                  <c:v>0.24200000000000021</c:v>
                </c:pt>
                <c:pt idx="1370">
                  <c:v>0.24800000000000041</c:v>
                </c:pt>
                <c:pt idx="1371">
                  <c:v>0.253</c:v>
                </c:pt>
                <c:pt idx="1372">
                  <c:v>0.25800000000000001</c:v>
                </c:pt>
                <c:pt idx="1373">
                  <c:v>0.25600000000000001</c:v>
                </c:pt>
                <c:pt idx="1374">
                  <c:v>0.252</c:v>
                </c:pt>
                <c:pt idx="1375">
                  <c:v>0.24900000000000044</c:v>
                </c:pt>
                <c:pt idx="1376">
                  <c:v>0.24300000000000024</c:v>
                </c:pt>
                <c:pt idx="1377">
                  <c:v>0.24200000000000021</c:v>
                </c:pt>
                <c:pt idx="1378">
                  <c:v>0.24300000000000024</c:v>
                </c:pt>
                <c:pt idx="1379">
                  <c:v>0.24400000000000024</c:v>
                </c:pt>
                <c:pt idx="1380">
                  <c:v>0.24500000000000041</c:v>
                </c:pt>
                <c:pt idx="1381">
                  <c:v>0.24100000000000021</c:v>
                </c:pt>
                <c:pt idx="1382">
                  <c:v>0.23600000000000004</c:v>
                </c:pt>
                <c:pt idx="1383">
                  <c:v>0.22900000000000034</c:v>
                </c:pt>
                <c:pt idx="1384">
                  <c:v>0.22900000000000034</c:v>
                </c:pt>
                <c:pt idx="1385">
                  <c:v>0.23100000000000001</c:v>
                </c:pt>
                <c:pt idx="1386">
                  <c:v>0.23500000000000001</c:v>
                </c:pt>
                <c:pt idx="1387">
                  <c:v>0.23500000000000001</c:v>
                </c:pt>
                <c:pt idx="1388">
                  <c:v>0.23900000000000021</c:v>
                </c:pt>
                <c:pt idx="1389">
                  <c:v>0.24100000000000021</c:v>
                </c:pt>
                <c:pt idx="1390">
                  <c:v>0.24600000000000041</c:v>
                </c:pt>
                <c:pt idx="1391">
                  <c:v>0.24700000000000041</c:v>
                </c:pt>
                <c:pt idx="1392">
                  <c:v>0.24600000000000041</c:v>
                </c:pt>
                <c:pt idx="1393">
                  <c:v>0.24100000000000021</c:v>
                </c:pt>
                <c:pt idx="1394">
                  <c:v>0.24100000000000021</c:v>
                </c:pt>
                <c:pt idx="1395">
                  <c:v>0.23900000000000021</c:v>
                </c:pt>
                <c:pt idx="1396">
                  <c:v>0.23700000000000004</c:v>
                </c:pt>
                <c:pt idx="1397">
                  <c:v>0.23400000000000001</c:v>
                </c:pt>
                <c:pt idx="1398">
                  <c:v>0.23400000000000001</c:v>
                </c:pt>
                <c:pt idx="1399">
                  <c:v>0.23100000000000001</c:v>
                </c:pt>
                <c:pt idx="1400">
                  <c:v>0.22800000000000034</c:v>
                </c:pt>
                <c:pt idx="1401">
                  <c:v>0.22300000000000031</c:v>
                </c:pt>
                <c:pt idx="1402">
                  <c:v>0.22200000000000031</c:v>
                </c:pt>
                <c:pt idx="1403">
                  <c:v>0.22100000000000031</c:v>
                </c:pt>
                <c:pt idx="1404">
                  <c:v>0.22100000000000031</c:v>
                </c:pt>
                <c:pt idx="1405">
                  <c:v>0.22000000000000031</c:v>
                </c:pt>
                <c:pt idx="1406">
                  <c:v>0.22000000000000031</c:v>
                </c:pt>
                <c:pt idx="1407">
                  <c:v>0.21900000000000044</c:v>
                </c:pt>
                <c:pt idx="1408">
                  <c:v>0.21600000000000041</c:v>
                </c:pt>
                <c:pt idx="1409">
                  <c:v>0.21300000000000024</c:v>
                </c:pt>
                <c:pt idx="1410">
                  <c:v>0.21200000000000024</c:v>
                </c:pt>
                <c:pt idx="1411">
                  <c:v>0.21100000000000024</c:v>
                </c:pt>
                <c:pt idx="1412">
                  <c:v>0.20800000000000021</c:v>
                </c:pt>
                <c:pt idx="1413">
                  <c:v>0.20700000000000021</c:v>
                </c:pt>
                <c:pt idx="1414">
                  <c:v>0.20700000000000021</c:v>
                </c:pt>
                <c:pt idx="1415">
                  <c:v>0.20900000000000021</c:v>
                </c:pt>
                <c:pt idx="1416">
                  <c:v>0.20900000000000021</c:v>
                </c:pt>
                <c:pt idx="1417">
                  <c:v>0.20800000000000021</c:v>
                </c:pt>
                <c:pt idx="1418">
                  <c:v>0.20600000000000004</c:v>
                </c:pt>
                <c:pt idx="1419">
                  <c:v>0.20600000000000004</c:v>
                </c:pt>
                <c:pt idx="1420">
                  <c:v>0.20500000000000004</c:v>
                </c:pt>
                <c:pt idx="1421">
                  <c:v>0.20700000000000021</c:v>
                </c:pt>
                <c:pt idx="1422">
                  <c:v>0.20700000000000021</c:v>
                </c:pt>
                <c:pt idx="1423">
                  <c:v>0.20600000000000004</c:v>
                </c:pt>
                <c:pt idx="1424">
                  <c:v>0.20100000000000001</c:v>
                </c:pt>
                <c:pt idx="1425">
                  <c:v>0.19800000000000034</c:v>
                </c:pt>
                <c:pt idx="1426">
                  <c:v>0.19500000000000034</c:v>
                </c:pt>
                <c:pt idx="1427">
                  <c:v>0.19400000000000034</c:v>
                </c:pt>
                <c:pt idx="1428">
                  <c:v>0.19200000000000034</c:v>
                </c:pt>
                <c:pt idx="1429">
                  <c:v>0.19200000000000034</c:v>
                </c:pt>
                <c:pt idx="1430">
                  <c:v>0.19100000000000031</c:v>
                </c:pt>
                <c:pt idx="1431">
                  <c:v>0.19200000000000034</c:v>
                </c:pt>
                <c:pt idx="1432">
                  <c:v>0.19100000000000031</c:v>
                </c:pt>
                <c:pt idx="1433">
                  <c:v>0.19300000000000034</c:v>
                </c:pt>
                <c:pt idx="1434">
                  <c:v>0.19100000000000031</c:v>
                </c:pt>
                <c:pt idx="1435">
                  <c:v>0.19200000000000034</c:v>
                </c:pt>
                <c:pt idx="1436">
                  <c:v>0.19100000000000031</c:v>
                </c:pt>
                <c:pt idx="1437">
                  <c:v>0.19200000000000034</c:v>
                </c:pt>
                <c:pt idx="1438">
                  <c:v>0.19100000000000031</c:v>
                </c:pt>
                <c:pt idx="1439">
                  <c:v>0.18700000000000044</c:v>
                </c:pt>
                <c:pt idx="1440">
                  <c:v>0.18300000000000041</c:v>
                </c:pt>
                <c:pt idx="1441">
                  <c:v>0.17900000000000021</c:v>
                </c:pt>
                <c:pt idx="1442">
                  <c:v>0.17700000000000021</c:v>
                </c:pt>
                <c:pt idx="1443">
                  <c:v>0.17100000000000001</c:v>
                </c:pt>
                <c:pt idx="1444">
                  <c:v>0.16700000000000037</c:v>
                </c:pt>
                <c:pt idx="1445">
                  <c:v>0.16500000000000034</c:v>
                </c:pt>
                <c:pt idx="1446">
                  <c:v>0.16600000000000034</c:v>
                </c:pt>
                <c:pt idx="1447">
                  <c:v>0.16800000000000043</c:v>
                </c:pt>
                <c:pt idx="1448">
                  <c:v>0.17</c:v>
                </c:pt>
                <c:pt idx="1449">
                  <c:v>0.17200000000000001</c:v>
                </c:pt>
                <c:pt idx="1450">
                  <c:v>0.17100000000000001</c:v>
                </c:pt>
                <c:pt idx="1451">
                  <c:v>0.16800000000000043</c:v>
                </c:pt>
                <c:pt idx="1452">
                  <c:v>0.16500000000000034</c:v>
                </c:pt>
                <c:pt idx="1453">
                  <c:v>0.16300000000000034</c:v>
                </c:pt>
                <c:pt idx="1454">
                  <c:v>0.16300000000000034</c:v>
                </c:pt>
                <c:pt idx="1455">
                  <c:v>0.16200000000000034</c:v>
                </c:pt>
                <c:pt idx="1456">
                  <c:v>0.16000000000000031</c:v>
                </c:pt>
                <c:pt idx="1457">
                  <c:v>0.16100000000000034</c:v>
                </c:pt>
                <c:pt idx="1458">
                  <c:v>0.16100000000000034</c:v>
                </c:pt>
                <c:pt idx="1459">
                  <c:v>0.16200000000000034</c:v>
                </c:pt>
                <c:pt idx="1460">
                  <c:v>0.16300000000000034</c:v>
                </c:pt>
                <c:pt idx="1461">
                  <c:v>0.16300000000000034</c:v>
                </c:pt>
                <c:pt idx="1462">
                  <c:v>0.16400000000000034</c:v>
                </c:pt>
                <c:pt idx="1463">
                  <c:v>0.16400000000000034</c:v>
                </c:pt>
                <c:pt idx="1464">
                  <c:v>0.16500000000000034</c:v>
                </c:pt>
                <c:pt idx="1465">
                  <c:v>0.16700000000000037</c:v>
                </c:pt>
                <c:pt idx="1466">
                  <c:v>0.16900000000000043</c:v>
                </c:pt>
                <c:pt idx="1467">
                  <c:v>0.16800000000000043</c:v>
                </c:pt>
                <c:pt idx="1468">
                  <c:v>0.16600000000000034</c:v>
                </c:pt>
                <c:pt idx="1469">
                  <c:v>0.16500000000000034</c:v>
                </c:pt>
                <c:pt idx="1470">
                  <c:v>0.16300000000000034</c:v>
                </c:pt>
                <c:pt idx="1471">
                  <c:v>0.16000000000000031</c:v>
                </c:pt>
                <c:pt idx="1472">
                  <c:v>0.15500000000000044</c:v>
                </c:pt>
                <c:pt idx="1473">
                  <c:v>0.15100000000000041</c:v>
                </c:pt>
                <c:pt idx="1474">
                  <c:v>0.15000000000000024</c:v>
                </c:pt>
                <c:pt idx="1475">
                  <c:v>0.15000000000000024</c:v>
                </c:pt>
                <c:pt idx="1476">
                  <c:v>0.15100000000000041</c:v>
                </c:pt>
                <c:pt idx="1477">
                  <c:v>0.15200000000000041</c:v>
                </c:pt>
                <c:pt idx="1478">
                  <c:v>0.15400000000000041</c:v>
                </c:pt>
                <c:pt idx="1479">
                  <c:v>0.15600000000000044</c:v>
                </c:pt>
                <c:pt idx="1480">
                  <c:v>0.15700000000000044</c:v>
                </c:pt>
                <c:pt idx="1481">
                  <c:v>0.15400000000000041</c:v>
                </c:pt>
                <c:pt idx="1482">
                  <c:v>0.15000000000000024</c:v>
                </c:pt>
                <c:pt idx="1483">
                  <c:v>0.14600000000000021</c:v>
                </c:pt>
                <c:pt idx="1484">
                  <c:v>0.14600000000000021</c:v>
                </c:pt>
                <c:pt idx="1485">
                  <c:v>0.14700000000000021</c:v>
                </c:pt>
                <c:pt idx="1486">
                  <c:v>0.14800000000000021</c:v>
                </c:pt>
                <c:pt idx="1487">
                  <c:v>0.14700000000000021</c:v>
                </c:pt>
                <c:pt idx="1488">
                  <c:v>0.14500000000000021</c:v>
                </c:pt>
                <c:pt idx="1489">
                  <c:v>0.14400000000000004</c:v>
                </c:pt>
                <c:pt idx="1490">
                  <c:v>0.14100000000000001</c:v>
                </c:pt>
                <c:pt idx="1491">
                  <c:v>0.13700000000000001</c:v>
                </c:pt>
                <c:pt idx="1492">
                  <c:v>0.13400000000000001</c:v>
                </c:pt>
                <c:pt idx="1493">
                  <c:v>0.13400000000000001</c:v>
                </c:pt>
                <c:pt idx="1494">
                  <c:v>0.13400000000000001</c:v>
                </c:pt>
                <c:pt idx="1495">
                  <c:v>0.13400000000000001</c:v>
                </c:pt>
                <c:pt idx="1496">
                  <c:v>0.13500000000000001</c:v>
                </c:pt>
                <c:pt idx="1497">
                  <c:v>0.13400000000000001</c:v>
                </c:pt>
                <c:pt idx="1498">
                  <c:v>0.13400000000000001</c:v>
                </c:pt>
                <c:pt idx="1499">
                  <c:v>0.13200000000000001</c:v>
                </c:pt>
                <c:pt idx="1500">
                  <c:v>0.13100000000000001</c:v>
                </c:pt>
                <c:pt idx="1501">
                  <c:v>0.129</c:v>
                </c:pt>
                <c:pt idx="1502">
                  <c:v>0.129</c:v>
                </c:pt>
                <c:pt idx="1503">
                  <c:v>0.13</c:v>
                </c:pt>
                <c:pt idx="1504">
                  <c:v>0.129</c:v>
                </c:pt>
                <c:pt idx="1505">
                  <c:v>0.127</c:v>
                </c:pt>
                <c:pt idx="1506">
                  <c:v>0.12400000000000012</c:v>
                </c:pt>
                <c:pt idx="1507">
                  <c:v>0.12400000000000012</c:v>
                </c:pt>
                <c:pt idx="1508">
                  <c:v>0.125</c:v>
                </c:pt>
                <c:pt idx="1509">
                  <c:v>0.126</c:v>
                </c:pt>
                <c:pt idx="1510">
                  <c:v>0.127</c:v>
                </c:pt>
                <c:pt idx="1511">
                  <c:v>0.127</c:v>
                </c:pt>
                <c:pt idx="1512">
                  <c:v>0.126</c:v>
                </c:pt>
                <c:pt idx="1513">
                  <c:v>0.125</c:v>
                </c:pt>
                <c:pt idx="1514">
                  <c:v>0.125</c:v>
                </c:pt>
                <c:pt idx="1515">
                  <c:v>0.126</c:v>
                </c:pt>
                <c:pt idx="1516">
                  <c:v>0.126</c:v>
                </c:pt>
                <c:pt idx="1517">
                  <c:v>0.125</c:v>
                </c:pt>
                <c:pt idx="1518">
                  <c:v>0.12400000000000012</c:v>
                </c:pt>
                <c:pt idx="1519">
                  <c:v>0.12300000000000012</c:v>
                </c:pt>
                <c:pt idx="1520">
                  <c:v>0.12300000000000012</c:v>
                </c:pt>
                <c:pt idx="1521">
                  <c:v>0.12100000000000002</c:v>
                </c:pt>
                <c:pt idx="1522">
                  <c:v>0.12100000000000002</c:v>
                </c:pt>
                <c:pt idx="1523">
                  <c:v>0.12000000000000002</c:v>
                </c:pt>
                <c:pt idx="1524">
                  <c:v>0.11899999999999999</c:v>
                </c:pt>
                <c:pt idx="1525">
                  <c:v>0.12000000000000002</c:v>
                </c:pt>
                <c:pt idx="1526">
                  <c:v>0.11899999999999999</c:v>
                </c:pt>
                <c:pt idx="1527">
                  <c:v>0.11799999999999999</c:v>
                </c:pt>
                <c:pt idx="1528">
                  <c:v>0.1170000000000002</c:v>
                </c:pt>
                <c:pt idx="1529">
                  <c:v>0.1170000000000002</c:v>
                </c:pt>
                <c:pt idx="1530">
                  <c:v>0.11500000000000016</c:v>
                </c:pt>
                <c:pt idx="1531">
                  <c:v>0.11300000000000014</c:v>
                </c:pt>
                <c:pt idx="1532">
                  <c:v>0.11100000000000014</c:v>
                </c:pt>
                <c:pt idx="1533">
                  <c:v>0.11000000000000014</c:v>
                </c:pt>
                <c:pt idx="1534">
                  <c:v>0.10900000000000012</c:v>
                </c:pt>
                <c:pt idx="1535">
                  <c:v>0.10800000000000012</c:v>
                </c:pt>
                <c:pt idx="1536">
                  <c:v>0.10900000000000012</c:v>
                </c:pt>
                <c:pt idx="1537">
                  <c:v>0.10900000000000012</c:v>
                </c:pt>
                <c:pt idx="1538">
                  <c:v>0.10700000000000012</c:v>
                </c:pt>
                <c:pt idx="1539">
                  <c:v>0.10600000000000002</c:v>
                </c:pt>
                <c:pt idx="1540">
                  <c:v>0.10400000000000002</c:v>
                </c:pt>
                <c:pt idx="1541">
                  <c:v>0.10500000000000002</c:v>
                </c:pt>
                <c:pt idx="1542">
                  <c:v>0.10400000000000002</c:v>
                </c:pt>
                <c:pt idx="1543">
                  <c:v>0.10400000000000002</c:v>
                </c:pt>
                <c:pt idx="1544">
                  <c:v>0.10400000000000002</c:v>
                </c:pt>
                <c:pt idx="1545">
                  <c:v>0.10400000000000002</c:v>
                </c:pt>
                <c:pt idx="1546">
                  <c:v>0.10299999999999998</c:v>
                </c:pt>
                <c:pt idx="1547">
                  <c:v>0.10100000000000002</c:v>
                </c:pt>
                <c:pt idx="1548">
                  <c:v>9.9000000000000268E-2</c:v>
                </c:pt>
                <c:pt idx="1549">
                  <c:v>9.9000000000000268E-2</c:v>
                </c:pt>
                <c:pt idx="1550">
                  <c:v>9.7000000000000045E-2</c:v>
                </c:pt>
                <c:pt idx="1551">
                  <c:v>9.7000000000000045E-2</c:v>
                </c:pt>
                <c:pt idx="1552">
                  <c:v>9.6000000000000196E-2</c:v>
                </c:pt>
                <c:pt idx="1553">
                  <c:v>9.6000000000000196E-2</c:v>
                </c:pt>
                <c:pt idx="1554">
                  <c:v>9.6000000000000196E-2</c:v>
                </c:pt>
                <c:pt idx="1555">
                  <c:v>9.7000000000000045E-2</c:v>
                </c:pt>
                <c:pt idx="1556">
                  <c:v>9.9000000000000268E-2</c:v>
                </c:pt>
                <c:pt idx="1557">
                  <c:v>9.800000000000042E-2</c:v>
                </c:pt>
                <c:pt idx="1558">
                  <c:v>9.6000000000000196E-2</c:v>
                </c:pt>
                <c:pt idx="1559">
                  <c:v>9.5000000000000265E-2</c:v>
                </c:pt>
                <c:pt idx="1560">
                  <c:v>9.4000000000000264E-2</c:v>
                </c:pt>
                <c:pt idx="1561">
                  <c:v>9.300000000000036E-2</c:v>
                </c:pt>
                <c:pt idx="1562">
                  <c:v>9.1000000000000025E-2</c:v>
                </c:pt>
                <c:pt idx="1563">
                  <c:v>8.9000000000000246E-2</c:v>
                </c:pt>
                <c:pt idx="1564">
                  <c:v>9.0000000000000066E-2</c:v>
                </c:pt>
                <c:pt idx="1565">
                  <c:v>8.9000000000000246E-2</c:v>
                </c:pt>
                <c:pt idx="1566">
                  <c:v>8.8000000000000356E-2</c:v>
                </c:pt>
                <c:pt idx="1567">
                  <c:v>8.6000000000000063E-2</c:v>
                </c:pt>
                <c:pt idx="1568">
                  <c:v>8.7000000000000022E-2</c:v>
                </c:pt>
                <c:pt idx="1569">
                  <c:v>8.7000000000000022E-2</c:v>
                </c:pt>
                <c:pt idx="1570">
                  <c:v>8.6000000000000063E-2</c:v>
                </c:pt>
                <c:pt idx="1571">
                  <c:v>8.5000000000000048E-2</c:v>
                </c:pt>
                <c:pt idx="1572">
                  <c:v>8.5000000000000048E-2</c:v>
                </c:pt>
                <c:pt idx="1573">
                  <c:v>8.5000000000000048E-2</c:v>
                </c:pt>
                <c:pt idx="1574">
                  <c:v>8.5000000000000048E-2</c:v>
                </c:pt>
                <c:pt idx="1575">
                  <c:v>8.6000000000000063E-2</c:v>
                </c:pt>
                <c:pt idx="1576">
                  <c:v>8.8000000000000356E-2</c:v>
                </c:pt>
                <c:pt idx="1577">
                  <c:v>8.7000000000000022E-2</c:v>
                </c:pt>
                <c:pt idx="1578">
                  <c:v>8.5000000000000048E-2</c:v>
                </c:pt>
                <c:pt idx="1579">
                  <c:v>8.4000000000000227E-2</c:v>
                </c:pt>
                <c:pt idx="1580">
                  <c:v>8.3000000000000268E-2</c:v>
                </c:pt>
                <c:pt idx="1581">
                  <c:v>8.2000000000000003E-2</c:v>
                </c:pt>
                <c:pt idx="1582">
                  <c:v>8.0000000000000224E-2</c:v>
                </c:pt>
                <c:pt idx="1583">
                  <c:v>7.9000000000000306E-2</c:v>
                </c:pt>
                <c:pt idx="1584">
                  <c:v>7.8000000000000194E-2</c:v>
                </c:pt>
                <c:pt idx="1585">
                  <c:v>7.8000000000000194E-2</c:v>
                </c:pt>
                <c:pt idx="1586">
                  <c:v>7.8000000000000194E-2</c:v>
                </c:pt>
                <c:pt idx="1587">
                  <c:v>7.8000000000000194E-2</c:v>
                </c:pt>
                <c:pt idx="1588">
                  <c:v>7.8000000000000194E-2</c:v>
                </c:pt>
                <c:pt idx="1589">
                  <c:v>7.9000000000000306E-2</c:v>
                </c:pt>
                <c:pt idx="1590">
                  <c:v>7.8000000000000194E-2</c:v>
                </c:pt>
                <c:pt idx="1591">
                  <c:v>7.6000000000000123E-2</c:v>
                </c:pt>
                <c:pt idx="1592">
                  <c:v>7.5000000000000205E-2</c:v>
                </c:pt>
                <c:pt idx="1593">
                  <c:v>7.4000000000000191E-2</c:v>
                </c:pt>
                <c:pt idx="1594">
                  <c:v>7.4000000000000191E-2</c:v>
                </c:pt>
                <c:pt idx="1595">
                  <c:v>7.3000000000000134E-2</c:v>
                </c:pt>
                <c:pt idx="1596">
                  <c:v>7.2000000000000133E-2</c:v>
                </c:pt>
                <c:pt idx="1597">
                  <c:v>7.2000000000000133E-2</c:v>
                </c:pt>
                <c:pt idx="1598">
                  <c:v>7.1000000000000021E-2</c:v>
                </c:pt>
                <c:pt idx="1599">
                  <c:v>7.3000000000000134E-2</c:v>
                </c:pt>
                <c:pt idx="1600">
                  <c:v>7.4000000000000191E-2</c:v>
                </c:pt>
                <c:pt idx="1601">
                  <c:v>7.5000000000000205E-2</c:v>
                </c:pt>
                <c:pt idx="1602">
                  <c:v>7.5000000000000205E-2</c:v>
                </c:pt>
                <c:pt idx="1603">
                  <c:v>7.4000000000000191E-2</c:v>
                </c:pt>
                <c:pt idx="1604">
                  <c:v>7.3000000000000134E-2</c:v>
                </c:pt>
                <c:pt idx="1605">
                  <c:v>7.2000000000000133E-2</c:v>
                </c:pt>
                <c:pt idx="1606">
                  <c:v>7.1000000000000021E-2</c:v>
                </c:pt>
                <c:pt idx="1607">
                  <c:v>7.0000000000000034E-2</c:v>
                </c:pt>
                <c:pt idx="1608">
                  <c:v>6.9000000000000242E-2</c:v>
                </c:pt>
                <c:pt idx="1609">
                  <c:v>6.8000000000000033E-2</c:v>
                </c:pt>
                <c:pt idx="1610">
                  <c:v>6.6000000000000003E-2</c:v>
                </c:pt>
                <c:pt idx="1611">
                  <c:v>6.7000000000000184E-2</c:v>
                </c:pt>
                <c:pt idx="1612">
                  <c:v>6.6000000000000003E-2</c:v>
                </c:pt>
                <c:pt idx="1613">
                  <c:v>6.5000000000000113E-2</c:v>
                </c:pt>
                <c:pt idx="1614">
                  <c:v>6.3000000000000014E-2</c:v>
                </c:pt>
                <c:pt idx="1615">
                  <c:v>6.2000000000000194E-2</c:v>
                </c:pt>
                <c:pt idx="1616">
                  <c:v>6.1000000000000033E-2</c:v>
                </c:pt>
                <c:pt idx="1617">
                  <c:v>6.3000000000000014E-2</c:v>
                </c:pt>
                <c:pt idx="1618">
                  <c:v>6.4000000000000223E-2</c:v>
                </c:pt>
                <c:pt idx="1619">
                  <c:v>6.3000000000000014E-2</c:v>
                </c:pt>
                <c:pt idx="1620">
                  <c:v>6.2000000000000194E-2</c:v>
                </c:pt>
                <c:pt idx="1621">
                  <c:v>6.0000000000000164E-2</c:v>
                </c:pt>
                <c:pt idx="1622">
                  <c:v>5.9000000000000198E-2</c:v>
                </c:pt>
                <c:pt idx="1623">
                  <c:v>6.0000000000000164E-2</c:v>
                </c:pt>
                <c:pt idx="1624">
                  <c:v>5.9000000000000198E-2</c:v>
                </c:pt>
                <c:pt idx="1625">
                  <c:v>5.8000000000000114E-2</c:v>
                </c:pt>
                <c:pt idx="1626">
                  <c:v>5.7000000000000134E-2</c:v>
                </c:pt>
                <c:pt idx="1627">
                  <c:v>5.6000000000000022E-2</c:v>
                </c:pt>
                <c:pt idx="1628">
                  <c:v>5.6000000000000022E-2</c:v>
                </c:pt>
                <c:pt idx="1629">
                  <c:v>5.5000000000000125E-2</c:v>
                </c:pt>
                <c:pt idx="1630">
                  <c:v>5.5000000000000125E-2</c:v>
                </c:pt>
                <c:pt idx="1631">
                  <c:v>5.6000000000000022E-2</c:v>
                </c:pt>
                <c:pt idx="1632">
                  <c:v>5.6000000000000022E-2</c:v>
                </c:pt>
                <c:pt idx="1633">
                  <c:v>5.6000000000000022E-2</c:v>
                </c:pt>
                <c:pt idx="1634">
                  <c:v>5.6000000000000022E-2</c:v>
                </c:pt>
                <c:pt idx="1635">
                  <c:v>5.6000000000000022E-2</c:v>
                </c:pt>
                <c:pt idx="1636">
                  <c:v>5.5000000000000125E-2</c:v>
                </c:pt>
                <c:pt idx="1637">
                  <c:v>5.5000000000000125E-2</c:v>
                </c:pt>
                <c:pt idx="1638">
                  <c:v>5.5000000000000125E-2</c:v>
                </c:pt>
                <c:pt idx="1639">
                  <c:v>5.5000000000000125E-2</c:v>
                </c:pt>
                <c:pt idx="1640">
                  <c:v>5.5000000000000125E-2</c:v>
                </c:pt>
                <c:pt idx="1641">
                  <c:v>5.4000000000000138E-2</c:v>
                </c:pt>
                <c:pt idx="1642">
                  <c:v>5.4000000000000138E-2</c:v>
                </c:pt>
                <c:pt idx="1643">
                  <c:v>5.3000000000000033E-2</c:v>
                </c:pt>
                <c:pt idx="1644">
                  <c:v>5.1000000000000004E-2</c:v>
                </c:pt>
                <c:pt idx="1645">
                  <c:v>5.0000000000000107E-2</c:v>
                </c:pt>
                <c:pt idx="1646">
                  <c:v>5.1000000000000004E-2</c:v>
                </c:pt>
                <c:pt idx="1647">
                  <c:v>5.1000000000000004E-2</c:v>
                </c:pt>
                <c:pt idx="1648">
                  <c:v>5.1000000000000004E-2</c:v>
                </c:pt>
                <c:pt idx="1649">
                  <c:v>5.0000000000000107E-2</c:v>
                </c:pt>
                <c:pt idx="1650">
                  <c:v>4.8000000000000084E-2</c:v>
                </c:pt>
                <c:pt idx="1651">
                  <c:v>4.7000000000000132E-2</c:v>
                </c:pt>
                <c:pt idx="1652">
                  <c:v>4.8000000000000084E-2</c:v>
                </c:pt>
                <c:pt idx="1653">
                  <c:v>5.0000000000000107E-2</c:v>
                </c:pt>
                <c:pt idx="1654">
                  <c:v>4.9000000000000189E-2</c:v>
                </c:pt>
                <c:pt idx="1655">
                  <c:v>4.7000000000000132E-2</c:v>
                </c:pt>
                <c:pt idx="1656">
                  <c:v>4.5000000000000033E-2</c:v>
                </c:pt>
                <c:pt idx="1657">
                  <c:v>4.5000000000000033E-2</c:v>
                </c:pt>
                <c:pt idx="1658">
                  <c:v>4.5000000000000033E-2</c:v>
                </c:pt>
                <c:pt idx="1659">
                  <c:v>4.4000000000000129E-2</c:v>
                </c:pt>
                <c:pt idx="1660">
                  <c:v>4.4000000000000129E-2</c:v>
                </c:pt>
                <c:pt idx="1661">
                  <c:v>4.4000000000000129E-2</c:v>
                </c:pt>
                <c:pt idx="1662">
                  <c:v>4.3000000000000003E-2</c:v>
                </c:pt>
                <c:pt idx="1663">
                  <c:v>4.3000000000000003E-2</c:v>
                </c:pt>
                <c:pt idx="1664">
                  <c:v>4.3000000000000003E-2</c:v>
                </c:pt>
                <c:pt idx="1665">
                  <c:v>4.3000000000000003E-2</c:v>
                </c:pt>
                <c:pt idx="1666">
                  <c:v>4.3000000000000003E-2</c:v>
                </c:pt>
                <c:pt idx="1667">
                  <c:v>4.2000000000000114E-2</c:v>
                </c:pt>
                <c:pt idx="1668">
                  <c:v>4.2000000000000114E-2</c:v>
                </c:pt>
                <c:pt idx="1669">
                  <c:v>4.2000000000000114E-2</c:v>
                </c:pt>
                <c:pt idx="1670">
                  <c:v>4.2000000000000114E-2</c:v>
                </c:pt>
                <c:pt idx="1671">
                  <c:v>4.3000000000000003E-2</c:v>
                </c:pt>
                <c:pt idx="1672">
                  <c:v>4.3000000000000003E-2</c:v>
                </c:pt>
                <c:pt idx="1673">
                  <c:v>4.3000000000000003E-2</c:v>
                </c:pt>
                <c:pt idx="1674">
                  <c:v>4.3000000000000003E-2</c:v>
                </c:pt>
                <c:pt idx="1675">
                  <c:v>4.3000000000000003E-2</c:v>
                </c:pt>
                <c:pt idx="1676">
                  <c:v>4.2000000000000114E-2</c:v>
                </c:pt>
                <c:pt idx="1677">
                  <c:v>4.1000000000000002E-2</c:v>
                </c:pt>
                <c:pt idx="1678">
                  <c:v>4.0000000000000112E-2</c:v>
                </c:pt>
                <c:pt idx="1679">
                  <c:v>4.0000000000000112E-2</c:v>
                </c:pt>
                <c:pt idx="1680">
                  <c:v>3.9000000000000097E-2</c:v>
                </c:pt>
                <c:pt idx="1681">
                  <c:v>3.9000000000000097E-2</c:v>
                </c:pt>
                <c:pt idx="1682">
                  <c:v>3.9000000000000097E-2</c:v>
                </c:pt>
                <c:pt idx="1683">
                  <c:v>3.9000000000000097E-2</c:v>
                </c:pt>
                <c:pt idx="1684">
                  <c:v>3.8000000000000068E-2</c:v>
                </c:pt>
                <c:pt idx="1685">
                  <c:v>3.7000000000000109E-2</c:v>
                </c:pt>
                <c:pt idx="1686">
                  <c:v>3.6000000000000101E-2</c:v>
                </c:pt>
                <c:pt idx="1687">
                  <c:v>3.6000000000000101E-2</c:v>
                </c:pt>
                <c:pt idx="1688">
                  <c:v>3.6000000000000101E-2</c:v>
                </c:pt>
                <c:pt idx="1689">
                  <c:v>3.7000000000000109E-2</c:v>
                </c:pt>
                <c:pt idx="1690">
                  <c:v>3.7000000000000109E-2</c:v>
                </c:pt>
                <c:pt idx="1691">
                  <c:v>3.6000000000000101E-2</c:v>
                </c:pt>
                <c:pt idx="1692">
                  <c:v>3.50000000000001E-2</c:v>
                </c:pt>
                <c:pt idx="1693">
                  <c:v>3.50000000000001E-2</c:v>
                </c:pt>
                <c:pt idx="1694">
                  <c:v>3.4000000000000002E-2</c:v>
                </c:pt>
                <c:pt idx="1695">
                  <c:v>3.4000000000000002E-2</c:v>
                </c:pt>
                <c:pt idx="1696">
                  <c:v>3.3000000000000002E-2</c:v>
                </c:pt>
                <c:pt idx="1697">
                  <c:v>3.2000000000000112E-2</c:v>
                </c:pt>
                <c:pt idx="1698">
                  <c:v>3.1000000000000104E-2</c:v>
                </c:pt>
                <c:pt idx="1699">
                  <c:v>3.1000000000000104E-2</c:v>
                </c:pt>
                <c:pt idx="1700">
                  <c:v>3.2000000000000112E-2</c:v>
                </c:pt>
                <c:pt idx="1701">
                  <c:v>3.2000000000000112E-2</c:v>
                </c:pt>
                <c:pt idx="1702">
                  <c:v>3.1000000000000104E-2</c:v>
                </c:pt>
                <c:pt idx="1703">
                  <c:v>3.1000000000000104E-2</c:v>
                </c:pt>
                <c:pt idx="1704">
                  <c:v>3.1000000000000104E-2</c:v>
                </c:pt>
                <c:pt idx="1705">
                  <c:v>3.1000000000000104E-2</c:v>
                </c:pt>
                <c:pt idx="1706">
                  <c:v>3.1000000000000104E-2</c:v>
                </c:pt>
                <c:pt idx="1707">
                  <c:v>3.0000000000000072E-2</c:v>
                </c:pt>
                <c:pt idx="1708">
                  <c:v>2.9000000000000054E-2</c:v>
                </c:pt>
                <c:pt idx="1709">
                  <c:v>2.9000000000000054E-2</c:v>
                </c:pt>
                <c:pt idx="1710">
                  <c:v>3.0000000000000072E-2</c:v>
                </c:pt>
                <c:pt idx="1711">
                  <c:v>3.0000000000000072E-2</c:v>
                </c:pt>
                <c:pt idx="1712">
                  <c:v>3.0000000000000072E-2</c:v>
                </c:pt>
                <c:pt idx="1713">
                  <c:v>2.9000000000000054E-2</c:v>
                </c:pt>
                <c:pt idx="1714">
                  <c:v>2.8000000000000011E-2</c:v>
                </c:pt>
                <c:pt idx="1715">
                  <c:v>2.7000000000000114E-2</c:v>
                </c:pt>
                <c:pt idx="1716">
                  <c:v>2.6000000000000072E-2</c:v>
                </c:pt>
                <c:pt idx="1717">
                  <c:v>2.7000000000000114E-2</c:v>
                </c:pt>
                <c:pt idx="1718">
                  <c:v>2.7000000000000114E-2</c:v>
                </c:pt>
                <c:pt idx="1719">
                  <c:v>2.6000000000000072E-2</c:v>
                </c:pt>
                <c:pt idx="1720">
                  <c:v>2.6000000000000072E-2</c:v>
                </c:pt>
                <c:pt idx="1721">
                  <c:v>2.5000000000000053E-2</c:v>
                </c:pt>
                <c:pt idx="1722">
                  <c:v>2.5000000000000053E-2</c:v>
                </c:pt>
                <c:pt idx="1723">
                  <c:v>2.6000000000000072E-2</c:v>
                </c:pt>
                <c:pt idx="1724">
                  <c:v>2.6000000000000072E-2</c:v>
                </c:pt>
                <c:pt idx="1725">
                  <c:v>2.6000000000000072E-2</c:v>
                </c:pt>
                <c:pt idx="1726">
                  <c:v>2.6000000000000072E-2</c:v>
                </c:pt>
                <c:pt idx="1727">
                  <c:v>2.6000000000000072E-2</c:v>
                </c:pt>
                <c:pt idx="1728">
                  <c:v>2.5000000000000053E-2</c:v>
                </c:pt>
                <c:pt idx="1729">
                  <c:v>2.4000000000000042E-2</c:v>
                </c:pt>
                <c:pt idx="1730">
                  <c:v>2.4000000000000042E-2</c:v>
                </c:pt>
                <c:pt idx="1731">
                  <c:v>2.4000000000000042E-2</c:v>
                </c:pt>
                <c:pt idx="1732">
                  <c:v>2.300000000000001E-2</c:v>
                </c:pt>
                <c:pt idx="1733">
                  <c:v>2.300000000000001E-2</c:v>
                </c:pt>
                <c:pt idx="1734">
                  <c:v>2.300000000000001E-2</c:v>
                </c:pt>
                <c:pt idx="1735">
                  <c:v>2.300000000000001E-2</c:v>
                </c:pt>
                <c:pt idx="1736">
                  <c:v>2.300000000000001E-2</c:v>
                </c:pt>
                <c:pt idx="1737">
                  <c:v>2.2000000000000072E-2</c:v>
                </c:pt>
                <c:pt idx="1738">
                  <c:v>2.300000000000001E-2</c:v>
                </c:pt>
                <c:pt idx="1739">
                  <c:v>2.2000000000000072E-2</c:v>
                </c:pt>
                <c:pt idx="1740">
                  <c:v>2.2000000000000072E-2</c:v>
                </c:pt>
                <c:pt idx="1741">
                  <c:v>2.2000000000000072E-2</c:v>
                </c:pt>
                <c:pt idx="1742">
                  <c:v>2.300000000000001E-2</c:v>
                </c:pt>
                <c:pt idx="1743">
                  <c:v>2.300000000000001E-2</c:v>
                </c:pt>
                <c:pt idx="1744">
                  <c:v>2.2000000000000072E-2</c:v>
                </c:pt>
                <c:pt idx="1745">
                  <c:v>2.2000000000000072E-2</c:v>
                </c:pt>
                <c:pt idx="1746">
                  <c:v>2.2000000000000072E-2</c:v>
                </c:pt>
                <c:pt idx="1747">
                  <c:v>2.2000000000000072E-2</c:v>
                </c:pt>
                <c:pt idx="1748">
                  <c:v>2.2000000000000072E-2</c:v>
                </c:pt>
                <c:pt idx="1749">
                  <c:v>2.1000000000000071E-2</c:v>
                </c:pt>
                <c:pt idx="1750">
                  <c:v>2.0000000000000052E-2</c:v>
                </c:pt>
                <c:pt idx="1751">
                  <c:v>2.0000000000000052E-2</c:v>
                </c:pt>
                <c:pt idx="1752">
                  <c:v>2.0000000000000052E-2</c:v>
                </c:pt>
                <c:pt idx="1753">
                  <c:v>2.0000000000000052E-2</c:v>
                </c:pt>
                <c:pt idx="1754">
                  <c:v>2.0000000000000052E-2</c:v>
                </c:pt>
                <c:pt idx="1755">
                  <c:v>1.9000000000000041E-2</c:v>
                </c:pt>
                <c:pt idx="1756">
                  <c:v>1.9000000000000041E-2</c:v>
                </c:pt>
                <c:pt idx="1757">
                  <c:v>1.9000000000000041E-2</c:v>
                </c:pt>
                <c:pt idx="1758">
                  <c:v>2.0000000000000052E-2</c:v>
                </c:pt>
                <c:pt idx="1759">
                  <c:v>2.0000000000000052E-2</c:v>
                </c:pt>
                <c:pt idx="1760">
                  <c:v>2.0000000000000052E-2</c:v>
                </c:pt>
                <c:pt idx="1761">
                  <c:v>1.9000000000000041E-2</c:v>
                </c:pt>
                <c:pt idx="1762">
                  <c:v>1.8000000000000047E-2</c:v>
                </c:pt>
                <c:pt idx="1763">
                  <c:v>1.9000000000000041E-2</c:v>
                </c:pt>
                <c:pt idx="1764">
                  <c:v>1.8000000000000047E-2</c:v>
                </c:pt>
                <c:pt idx="1765">
                  <c:v>1.9000000000000041E-2</c:v>
                </c:pt>
                <c:pt idx="1766">
                  <c:v>1.9000000000000041E-2</c:v>
                </c:pt>
                <c:pt idx="1767">
                  <c:v>1.9000000000000041E-2</c:v>
                </c:pt>
                <c:pt idx="1768">
                  <c:v>1.9000000000000041E-2</c:v>
                </c:pt>
                <c:pt idx="1769">
                  <c:v>1.9000000000000041E-2</c:v>
                </c:pt>
                <c:pt idx="1770">
                  <c:v>1.8000000000000047E-2</c:v>
                </c:pt>
                <c:pt idx="1771">
                  <c:v>1.8000000000000047E-2</c:v>
                </c:pt>
                <c:pt idx="1772">
                  <c:v>1.7000000000000071E-2</c:v>
                </c:pt>
                <c:pt idx="1773">
                  <c:v>1.8000000000000047E-2</c:v>
                </c:pt>
                <c:pt idx="1774">
                  <c:v>1.8000000000000047E-2</c:v>
                </c:pt>
                <c:pt idx="1775">
                  <c:v>1.7000000000000071E-2</c:v>
                </c:pt>
                <c:pt idx="1776">
                  <c:v>1.7000000000000071E-2</c:v>
                </c:pt>
                <c:pt idx="1777">
                  <c:v>1.7000000000000071E-2</c:v>
                </c:pt>
                <c:pt idx="1778">
                  <c:v>1.7000000000000071E-2</c:v>
                </c:pt>
                <c:pt idx="1779">
                  <c:v>1.7000000000000071E-2</c:v>
                </c:pt>
                <c:pt idx="1780">
                  <c:v>1.7000000000000071E-2</c:v>
                </c:pt>
                <c:pt idx="1781">
                  <c:v>1.7000000000000071E-2</c:v>
                </c:pt>
                <c:pt idx="1782">
                  <c:v>1.600000000000007E-2</c:v>
                </c:pt>
                <c:pt idx="1783">
                  <c:v>1.600000000000007E-2</c:v>
                </c:pt>
                <c:pt idx="1784">
                  <c:v>1.600000000000007E-2</c:v>
                </c:pt>
                <c:pt idx="1785">
                  <c:v>1.600000000000007E-2</c:v>
                </c:pt>
                <c:pt idx="1786">
                  <c:v>1.600000000000007E-2</c:v>
                </c:pt>
                <c:pt idx="1787">
                  <c:v>1.600000000000007E-2</c:v>
                </c:pt>
                <c:pt idx="1788">
                  <c:v>1.600000000000007E-2</c:v>
                </c:pt>
                <c:pt idx="1789">
                  <c:v>1.600000000000007E-2</c:v>
                </c:pt>
                <c:pt idx="1790">
                  <c:v>1.600000000000007E-2</c:v>
                </c:pt>
                <c:pt idx="1791">
                  <c:v>1.600000000000007E-2</c:v>
                </c:pt>
                <c:pt idx="1792">
                  <c:v>1.4999999999999998E-2</c:v>
                </c:pt>
                <c:pt idx="1793">
                  <c:v>1.4999999999999998E-2</c:v>
                </c:pt>
                <c:pt idx="1794">
                  <c:v>1.4999999999999998E-2</c:v>
                </c:pt>
                <c:pt idx="1795">
                  <c:v>1.4999999999999998E-2</c:v>
                </c:pt>
                <c:pt idx="1796">
                  <c:v>1.4999999999999998E-2</c:v>
                </c:pt>
                <c:pt idx="1797">
                  <c:v>1.4000000000000005E-2</c:v>
                </c:pt>
                <c:pt idx="1798">
                  <c:v>1.4000000000000005E-2</c:v>
                </c:pt>
                <c:pt idx="1799">
                  <c:v>1.4000000000000005E-2</c:v>
                </c:pt>
                <c:pt idx="1800">
                  <c:v>1.4000000000000005E-2</c:v>
                </c:pt>
                <c:pt idx="1801">
                  <c:v>1.4000000000000005E-2</c:v>
                </c:pt>
                <c:pt idx="1802">
                  <c:v>1.2999999999999998E-2</c:v>
                </c:pt>
                <c:pt idx="1803">
                  <c:v>1.2999999999999998E-2</c:v>
                </c:pt>
                <c:pt idx="1804">
                  <c:v>1.2999999999999998E-2</c:v>
                </c:pt>
                <c:pt idx="1805">
                  <c:v>1.4000000000000005E-2</c:v>
                </c:pt>
                <c:pt idx="1806">
                  <c:v>1.4000000000000005E-2</c:v>
                </c:pt>
                <c:pt idx="1807">
                  <c:v>1.4000000000000005E-2</c:v>
                </c:pt>
                <c:pt idx="1808">
                  <c:v>1.2999999999999998E-2</c:v>
                </c:pt>
                <c:pt idx="1809">
                  <c:v>1.4000000000000005E-2</c:v>
                </c:pt>
                <c:pt idx="1810">
                  <c:v>1.2999999999999998E-2</c:v>
                </c:pt>
                <c:pt idx="1811">
                  <c:v>1.2999999999999998E-2</c:v>
                </c:pt>
                <c:pt idx="1812">
                  <c:v>1.2999999999999998E-2</c:v>
                </c:pt>
                <c:pt idx="1813">
                  <c:v>1.4000000000000005E-2</c:v>
                </c:pt>
                <c:pt idx="1814">
                  <c:v>1.4000000000000005E-2</c:v>
                </c:pt>
                <c:pt idx="1815">
                  <c:v>1.4000000000000005E-2</c:v>
                </c:pt>
                <c:pt idx="1816">
                  <c:v>1.2999999999999998E-2</c:v>
                </c:pt>
                <c:pt idx="1817">
                  <c:v>1.2999999999999998E-2</c:v>
                </c:pt>
                <c:pt idx="1818">
                  <c:v>1.2000000000000021E-2</c:v>
                </c:pt>
                <c:pt idx="1819">
                  <c:v>1.2999999999999998E-2</c:v>
                </c:pt>
                <c:pt idx="1820">
                  <c:v>1.2999999999999998E-2</c:v>
                </c:pt>
                <c:pt idx="1821">
                  <c:v>1.2999999999999998E-2</c:v>
                </c:pt>
                <c:pt idx="1822">
                  <c:v>1.2999999999999998E-2</c:v>
                </c:pt>
                <c:pt idx="1823">
                  <c:v>1.2999999999999998E-2</c:v>
                </c:pt>
                <c:pt idx="1824">
                  <c:v>1.2999999999999998E-2</c:v>
                </c:pt>
                <c:pt idx="1825">
                  <c:v>1.2999999999999998E-2</c:v>
                </c:pt>
                <c:pt idx="1826">
                  <c:v>1.2999999999999998E-2</c:v>
                </c:pt>
                <c:pt idx="1827">
                  <c:v>1.2000000000000021E-2</c:v>
                </c:pt>
                <c:pt idx="1828">
                  <c:v>1.2000000000000021E-2</c:v>
                </c:pt>
                <c:pt idx="1829">
                  <c:v>1.2000000000000021E-2</c:v>
                </c:pt>
                <c:pt idx="1830">
                  <c:v>1.2000000000000021E-2</c:v>
                </c:pt>
                <c:pt idx="1831">
                  <c:v>1.2000000000000021E-2</c:v>
                </c:pt>
                <c:pt idx="1832">
                  <c:v>1.2000000000000021E-2</c:v>
                </c:pt>
                <c:pt idx="1833">
                  <c:v>1.2000000000000021E-2</c:v>
                </c:pt>
                <c:pt idx="1834">
                  <c:v>1.0999999999999999E-2</c:v>
                </c:pt>
                <c:pt idx="1835">
                  <c:v>1.0999999999999999E-2</c:v>
                </c:pt>
                <c:pt idx="1836">
                  <c:v>1.0999999999999999E-2</c:v>
                </c:pt>
                <c:pt idx="1837">
                  <c:v>1.0999999999999999E-2</c:v>
                </c:pt>
                <c:pt idx="1838">
                  <c:v>1.2000000000000021E-2</c:v>
                </c:pt>
                <c:pt idx="1839">
                  <c:v>1.2000000000000021E-2</c:v>
                </c:pt>
                <c:pt idx="1840">
                  <c:v>1.2000000000000021E-2</c:v>
                </c:pt>
                <c:pt idx="1841">
                  <c:v>1.0999999999999999E-2</c:v>
                </c:pt>
                <c:pt idx="1842">
                  <c:v>1.0999999999999999E-2</c:v>
                </c:pt>
                <c:pt idx="1843">
                  <c:v>1.0999999999999999E-2</c:v>
                </c:pt>
                <c:pt idx="1844">
                  <c:v>1.0999999999999999E-2</c:v>
                </c:pt>
                <c:pt idx="1845">
                  <c:v>1.0999999999999999E-2</c:v>
                </c:pt>
                <c:pt idx="1846">
                  <c:v>1.0999999999999999E-2</c:v>
                </c:pt>
                <c:pt idx="1847">
                  <c:v>1.0999999999999999E-2</c:v>
                </c:pt>
                <c:pt idx="1848">
                  <c:v>1.0999999999999999E-2</c:v>
                </c:pt>
                <c:pt idx="1849">
                  <c:v>1.0999999999999999E-2</c:v>
                </c:pt>
                <c:pt idx="1850">
                  <c:v>1.0999999999999999E-2</c:v>
                </c:pt>
                <c:pt idx="1851">
                  <c:v>1.0999999999999999E-2</c:v>
                </c:pt>
                <c:pt idx="1852">
                  <c:v>1.0000000000000035E-2</c:v>
                </c:pt>
                <c:pt idx="1853">
                  <c:v>1.0999999999999999E-2</c:v>
                </c:pt>
                <c:pt idx="1854">
                  <c:v>1.0999999999999999E-2</c:v>
                </c:pt>
                <c:pt idx="1855">
                  <c:v>1.0999999999999999E-2</c:v>
                </c:pt>
                <c:pt idx="1856">
                  <c:v>1.0000000000000035E-2</c:v>
                </c:pt>
                <c:pt idx="1857">
                  <c:v>1.0000000000000035E-2</c:v>
                </c:pt>
                <c:pt idx="1858">
                  <c:v>1.0000000000000035E-2</c:v>
                </c:pt>
                <c:pt idx="1859">
                  <c:v>1.0000000000000035E-2</c:v>
                </c:pt>
                <c:pt idx="1860">
                  <c:v>1.0999999999999999E-2</c:v>
                </c:pt>
                <c:pt idx="1861">
                  <c:v>1.0999999999999999E-2</c:v>
                </c:pt>
                <c:pt idx="1862">
                  <c:v>1.0000000000000035E-2</c:v>
                </c:pt>
                <c:pt idx="1863">
                  <c:v>1.0000000000000035E-2</c:v>
                </c:pt>
                <c:pt idx="1864">
                  <c:v>1.0000000000000035E-2</c:v>
                </c:pt>
                <c:pt idx="1865">
                  <c:v>1.0000000000000035E-2</c:v>
                </c:pt>
                <c:pt idx="1866">
                  <c:v>1.0000000000000035E-2</c:v>
                </c:pt>
                <c:pt idx="1867">
                  <c:v>9.0000000000000288E-3</c:v>
                </c:pt>
                <c:pt idx="1868">
                  <c:v>9.0000000000000288E-3</c:v>
                </c:pt>
                <c:pt idx="1869">
                  <c:v>1.0000000000000035E-2</c:v>
                </c:pt>
                <c:pt idx="1870">
                  <c:v>1.0000000000000035E-2</c:v>
                </c:pt>
                <c:pt idx="1871">
                  <c:v>1.0000000000000035E-2</c:v>
                </c:pt>
                <c:pt idx="1872">
                  <c:v>9.0000000000000288E-3</c:v>
                </c:pt>
                <c:pt idx="1873">
                  <c:v>9.0000000000000288E-3</c:v>
                </c:pt>
                <c:pt idx="1874">
                  <c:v>9.0000000000000288E-3</c:v>
                </c:pt>
                <c:pt idx="1875">
                  <c:v>9.0000000000000288E-3</c:v>
                </c:pt>
                <c:pt idx="1876">
                  <c:v>9.0000000000000288E-3</c:v>
                </c:pt>
                <c:pt idx="1877">
                  <c:v>9.0000000000000288E-3</c:v>
                </c:pt>
                <c:pt idx="1878">
                  <c:v>8.0000000000000227E-3</c:v>
                </c:pt>
                <c:pt idx="1879">
                  <c:v>9.0000000000000288E-3</c:v>
                </c:pt>
                <c:pt idx="1880">
                  <c:v>8.0000000000000227E-3</c:v>
                </c:pt>
                <c:pt idx="1881">
                  <c:v>9.0000000000000288E-3</c:v>
                </c:pt>
                <c:pt idx="1882">
                  <c:v>8.0000000000000227E-3</c:v>
                </c:pt>
                <c:pt idx="1883">
                  <c:v>8.0000000000000227E-3</c:v>
                </c:pt>
                <c:pt idx="1884">
                  <c:v>8.0000000000000227E-3</c:v>
                </c:pt>
                <c:pt idx="1885">
                  <c:v>9.0000000000000288E-3</c:v>
                </c:pt>
                <c:pt idx="1886">
                  <c:v>9.0000000000000288E-3</c:v>
                </c:pt>
                <c:pt idx="1887">
                  <c:v>8.0000000000000227E-3</c:v>
                </c:pt>
                <c:pt idx="1888">
                  <c:v>8.0000000000000227E-3</c:v>
                </c:pt>
                <c:pt idx="1889">
                  <c:v>8.0000000000000227E-3</c:v>
                </c:pt>
                <c:pt idx="1890">
                  <c:v>9.0000000000000288E-3</c:v>
                </c:pt>
                <c:pt idx="1891">
                  <c:v>9.0000000000000288E-3</c:v>
                </c:pt>
                <c:pt idx="1892">
                  <c:v>9.0000000000000288E-3</c:v>
                </c:pt>
                <c:pt idx="1893">
                  <c:v>8.0000000000000227E-3</c:v>
                </c:pt>
                <c:pt idx="1894">
                  <c:v>9.0000000000000288E-3</c:v>
                </c:pt>
                <c:pt idx="1895">
                  <c:v>8.0000000000000227E-3</c:v>
                </c:pt>
                <c:pt idx="1896">
                  <c:v>8.0000000000000227E-3</c:v>
                </c:pt>
                <c:pt idx="1897">
                  <c:v>8.0000000000000227E-3</c:v>
                </c:pt>
                <c:pt idx="1898">
                  <c:v>8.0000000000000227E-3</c:v>
                </c:pt>
                <c:pt idx="1899">
                  <c:v>8.0000000000000227E-3</c:v>
                </c:pt>
                <c:pt idx="1900">
                  <c:v>8.0000000000000227E-3</c:v>
                </c:pt>
                <c:pt idx="1901">
                  <c:v>7.0000000000000218E-3</c:v>
                </c:pt>
                <c:pt idx="1902">
                  <c:v>7.0000000000000218E-3</c:v>
                </c:pt>
                <c:pt idx="1903">
                  <c:v>8.0000000000000227E-3</c:v>
                </c:pt>
                <c:pt idx="1904">
                  <c:v>7.0000000000000218E-3</c:v>
                </c:pt>
                <c:pt idx="1905">
                  <c:v>8.0000000000000227E-3</c:v>
                </c:pt>
                <c:pt idx="1906">
                  <c:v>7.0000000000000218E-3</c:v>
                </c:pt>
                <c:pt idx="1907">
                  <c:v>7.0000000000000218E-3</c:v>
                </c:pt>
                <c:pt idx="1908">
                  <c:v>7.0000000000000218E-3</c:v>
                </c:pt>
                <c:pt idx="1909">
                  <c:v>7.0000000000000218E-3</c:v>
                </c:pt>
                <c:pt idx="1910">
                  <c:v>7.0000000000000218E-3</c:v>
                </c:pt>
                <c:pt idx="1911">
                  <c:v>8.0000000000000227E-3</c:v>
                </c:pt>
                <c:pt idx="1912">
                  <c:v>7.0000000000000218E-3</c:v>
                </c:pt>
                <c:pt idx="1913">
                  <c:v>7.0000000000000218E-3</c:v>
                </c:pt>
                <c:pt idx="1914">
                  <c:v>7.0000000000000218E-3</c:v>
                </c:pt>
                <c:pt idx="1915">
                  <c:v>6.0000000000000218E-3</c:v>
                </c:pt>
                <c:pt idx="1916">
                  <c:v>6.0000000000000218E-3</c:v>
                </c:pt>
                <c:pt idx="1917">
                  <c:v>6.0000000000000218E-3</c:v>
                </c:pt>
                <c:pt idx="1918">
                  <c:v>6.0000000000000218E-3</c:v>
                </c:pt>
                <c:pt idx="1919">
                  <c:v>6.0000000000000218E-3</c:v>
                </c:pt>
                <c:pt idx="1920">
                  <c:v>7.0000000000000218E-3</c:v>
                </c:pt>
                <c:pt idx="1921">
                  <c:v>6.0000000000000218E-3</c:v>
                </c:pt>
                <c:pt idx="1922">
                  <c:v>6.0000000000000218E-3</c:v>
                </c:pt>
                <c:pt idx="1923">
                  <c:v>6.0000000000000218E-3</c:v>
                </c:pt>
                <c:pt idx="1924">
                  <c:v>6.0000000000000218E-3</c:v>
                </c:pt>
                <c:pt idx="1925">
                  <c:v>6.0000000000000218E-3</c:v>
                </c:pt>
                <c:pt idx="1926">
                  <c:v>6.0000000000000218E-3</c:v>
                </c:pt>
                <c:pt idx="1927">
                  <c:v>6.0000000000000218E-3</c:v>
                </c:pt>
                <c:pt idx="1928">
                  <c:v>6.0000000000000218E-3</c:v>
                </c:pt>
                <c:pt idx="1929">
                  <c:v>6.0000000000000218E-3</c:v>
                </c:pt>
                <c:pt idx="1930">
                  <c:v>6.0000000000000218E-3</c:v>
                </c:pt>
                <c:pt idx="1931">
                  <c:v>6.0000000000000218E-3</c:v>
                </c:pt>
                <c:pt idx="1932">
                  <c:v>6.0000000000000218E-3</c:v>
                </c:pt>
                <c:pt idx="1933">
                  <c:v>6.0000000000000218E-3</c:v>
                </c:pt>
                <c:pt idx="1934">
                  <c:v>6.0000000000000218E-3</c:v>
                </c:pt>
                <c:pt idx="1935">
                  <c:v>6.0000000000000218E-3</c:v>
                </c:pt>
                <c:pt idx="1936">
                  <c:v>6.0000000000000218E-3</c:v>
                </c:pt>
                <c:pt idx="1937">
                  <c:v>6.0000000000000218E-3</c:v>
                </c:pt>
                <c:pt idx="1938">
                  <c:v>5.0000000000000175E-3</c:v>
                </c:pt>
                <c:pt idx="1939">
                  <c:v>5.0000000000000175E-3</c:v>
                </c:pt>
                <c:pt idx="1940">
                  <c:v>5.0000000000000175E-3</c:v>
                </c:pt>
                <c:pt idx="1941">
                  <c:v>5.0000000000000175E-3</c:v>
                </c:pt>
                <c:pt idx="1942">
                  <c:v>6.0000000000000218E-3</c:v>
                </c:pt>
                <c:pt idx="1943">
                  <c:v>6.0000000000000218E-3</c:v>
                </c:pt>
                <c:pt idx="1944">
                  <c:v>6.0000000000000218E-3</c:v>
                </c:pt>
                <c:pt idx="1945">
                  <c:v>6.0000000000000218E-3</c:v>
                </c:pt>
                <c:pt idx="1946">
                  <c:v>5.0000000000000175E-3</c:v>
                </c:pt>
                <c:pt idx="1947">
                  <c:v>5.0000000000000175E-3</c:v>
                </c:pt>
                <c:pt idx="1948">
                  <c:v>5.0000000000000175E-3</c:v>
                </c:pt>
                <c:pt idx="1949">
                  <c:v>5.0000000000000175E-3</c:v>
                </c:pt>
                <c:pt idx="1950">
                  <c:v>4.0000000000000114E-3</c:v>
                </c:pt>
                <c:pt idx="1951">
                  <c:v>5.0000000000000175E-3</c:v>
                </c:pt>
                <c:pt idx="1952">
                  <c:v>5.0000000000000175E-3</c:v>
                </c:pt>
                <c:pt idx="1953">
                  <c:v>5.0000000000000175E-3</c:v>
                </c:pt>
                <c:pt idx="1954">
                  <c:v>4.0000000000000114E-3</c:v>
                </c:pt>
                <c:pt idx="1955">
                  <c:v>4.0000000000000114E-3</c:v>
                </c:pt>
                <c:pt idx="1956">
                  <c:v>4.0000000000000114E-3</c:v>
                </c:pt>
                <c:pt idx="1957">
                  <c:v>5.0000000000000175E-3</c:v>
                </c:pt>
                <c:pt idx="1958">
                  <c:v>5.0000000000000175E-3</c:v>
                </c:pt>
                <c:pt idx="1959">
                  <c:v>5.0000000000000175E-3</c:v>
                </c:pt>
                <c:pt idx="1960">
                  <c:v>5.0000000000000175E-3</c:v>
                </c:pt>
                <c:pt idx="1961">
                  <c:v>5.0000000000000175E-3</c:v>
                </c:pt>
                <c:pt idx="1962">
                  <c:v>4.0000000000000114E-3</c:v>
                </c:pt>
                <c:pt idx="1963">
                  <c:v>4.0000000000000114E-3</c:v>
                </c:pt>
                <c:pt idx="1964">
                  <c:v>4.0000000000000114E-3</c:v>
                </c:pt>
                <c:pt idx="1965">
                  <c:v>4.0000000000000114E-3</c:v>
                </c:pt>
                <c:pt idx="1966">
                  <c:v>4.0000000000000114E-3</c:v>
                </c:pt>
                <c:pt idx="1967">
                  <c:v>4.0000000000000114E-3</c:v>
                </c:pt>
                <c:pt idx="1968">
                  <c:v>4.0000000000000114E-3</c:v>
                </c:pt>
                <c:pt idx="1969">
                  <c:v>3.0000000000000118E-3</c:v>
                </c:pt>
                <c:pt idx="1970">
                  <c:v>3.0000000000000118E-3</c:v>
                </c:pt>
                <c:pt idx="1971">
                  <c:v>3.0000000000000118E-3</c:v>
                </c:pt>
                <c:pt idx="1972">
                  <c:v>3.0000000000000118E-3</c:v>
                </c:pt>
                <c:pt idx="1973">
                  <c:v>3.0000000000000118E-3</c:v>
                </c:pt>
                <c:pt idx="1974">
                  <c:v>3.0000000000000118E-3</c:v>
                </c:pt>
                <c:pt idx="1975">
                  <c:v>3.0000000000000118E-3</c:v>
                </c:pt>
                <c:pt idx="1976">
                  <c:v>3.0000000000000118E-3</c:v>
                </c:pt>
                <c:pt idx="1977">
                  <c:v>3.0000000000000118E-3</c:v>
                </c:pt>
                <c:pt idx="1978">
                  <c:v>3.0000000000000118E-3</c:v>
                </c:pt>
                <c:pt idx="1979">
                  <c:v>4.0000000000000114E-3</c:v>
                </c:pt>
                <c:pt idx="1980">
                  <c:v>4.0000000000000114E-3</c:v>
                </c:pt>
                <c:pt idx="1981">
                  <c:v>3.0000000000000118E-3</c:v>
                </c:pt>
                <c:pt idx="1982">
                  <c:v>3.0000000000000118E-3</c:v>
                </c:pt>
                <c:pt idx="1983">
                  <c:v>3.0000000000000118E-3</c:v>
                </c:pt>
                <c:pt idx="1984">
                  <c:v>3.0000000000000118E-3</c:v>
                </c:pt>
                <c:pt idx="1985">
                  <c:v>2.0000000000000052E-3</c:v>
                </c:pt>
                <c:pt idx="1986">
                  <c:v>3.0000000000000118E-3</c:v>
                </c:pt>
                <c:pt idx="1987">
                  <c:v>3.0000000000000118E-3</c:v>
                </c:pt>
                <c:pt idx="1988">
                  <c:v>3.0000000000000118E-3</c:v>
                </c:pt>
                <c:pt idx="1989">
                  <c:v>3.0000000000000118E-3</c:v>
                </c:pt>
                <c:pt idx="1990">
                  <c:v>3.0000000000000118E-3</c:v>
                </c:pt>
                <c:pt idx="1991">
                  <c:v>3.0000000000000118E-3</c:v>
                </c:pt>
                <c:pt idx="1992">
                  <c:v>2.0000000000000052E-3</c:v>
                </c:pt>
                <c:pt idx="1993">
                  <c:v>2.0000000000000052E-3</c:v>
                </c:pt>
                <c:pt idx="1994">
                  <c:v>2.0000000000000052E-3</c:v>
                </c:pt>
                <c:pt idx="1995">
                  <c:v>2.0000000000000052E-3</c:v>
                </c:pt>
                <c:pt idx="1996">
                  <c:v>3.0000000000000118E-3</c:v>
                </c:pt>
                <c:pt idx="1997">
                  <c:v>3.0000000000000118E-3</c:v>
                </c:pt>
                <c:pt idx="1998">
                  <c:v>2.0000000000000052E-3</c:v>
                </c:pt>
                <c:pt idx="1999">
                  <c:v>2.0000000000000052E-3</c:v>
                </c:pt>
                <c:pt idx="2000">
                  <c:v>2.0000000000000052E-3</c:v>
                </c:pt>
                <c:pt idx="2001">
                  <c:v>2.0000000000000052E-3</c:v>
                </c:pt>
                <c:pt idx="2002">
                  <c:v>3.0000000000000118E-3</c:v>
                </c:pt>
                <c:pt idx="2003">
                  <c:v>3.0000000000000118E-3</c:v>
                </c:pt>
                <c:pt idx="2004">
                  <c:v>3.0000000000000118E-3</c:v>
                </c:pt>
                <c:pt idx="2005">
                  <c:v>3.0000000000000118E-3</c:v>
                </c:pt>
                <c:pt idx="2006">
                  <c:v>3.0000000000000118E-3</c:v>
                </c:pt>
                <c:pt idx="2007">
                  <c:v>3.0000000000000118E-3</c:v>
                </c:pt>
                <c:pt idx="2008">
                  <c:v>3.0000000000000118E-3</c:v>
                </c:pt>
                <c:pt idx="2009">
                  <c:v>2.0000000000000052E-3</c:v>
                </c:pt>
                <c:pt idx="2010">
                  <c:v>2.0000000000000052E-3</c:v>
                </c:pt>
                <c:pt idx="2011">
                  <c:v>2.0000000000000052E-3</c:v>
                </c:pt>
                <c:pt idx="2012">
                  <c:v>2.0000000000000052E-3</c:v>
                </c:pt>
                <c:pt idx="2013">
                  <c:v>3.0000000000000118E-3</c:v>
                </c:pt>
                <c:pt idx="2014">
                  <c:v>2.0000000000000052E-3</c:v>
                </c:pt>
                <c:pt idx="2015">
                  <c:v>2.0000000000000052E-3</c:v>
                </c:pt>
                <c:pt idx="2016">
                  <c:v>2.0000000000000052E-3</c:v>
                </c:pt>
                <c:pt idx="2017">
                  <c:v>2.0000000000000052E-3</c:v>
                </c:pt>
                <c:pt idx="2018">
                  <c:v>2.0000000000000052E-3</c:v>
                </c:pt>
                <c:pt idx="2019">
                  <c:v>2.0000000000000052E-3</c:v>
                </c:pt>
                <c:pt idx="2020">
                  <c:v>2.0000000000000052E-3</c:v>
                </c:pt>
                <c:pt idx="2021">
                  <c:v>2.0000000000000052E-3</c:v>
                </c:pt>
                <c:pt idx="2022">
                  <c:v>2.0000000000000052E-3</c:v>
                </c:pt>
                <c:pt idx="2023">
                  <c:v>2.0000000000000052E-3</c:v>
                </c:pt>
                <c:pt idx="2024">
                  <c:v>3.0000000000000118E-3</c:v>
                </c:pt>
                <c:pt idx="2025">
                  <c:v>3.0000000000000118E-3</c:v>
                </c:pt>
                <c:pt idx="2026">
                  <c:v>2.0000000000000052E-3</c:v>
                </c:pt>
                <c:pt idx="2027">
                  <c:v>2.0000000000000052E-3</c:v>
                </c:pt>
                <c:pt idx="2028">
                  <c:v>2.0000000000000052E-3</c:v>
                </c:pt>
                <c:pt idx="2029">
                  <c:v>2.0000000000000052E-3</c:v>
                </c:pt>
                <c:pt idx="2030">
                  <c:v>2.0000000000000052E-3</c:v>
                </c:pt>
                <c:pt idx="2031">
                  <c:v>3.0000000000000118E-3</c:v>
                </c:pt>
                <c:pt idx="2032">
                  <c:v>2.0000000000000052E-3</c:v>
                </c:pt>
                <c:pt idx="2033">
                  <c:v>2.0000000000000052E-3</c:v>
                </c:pt>
                <c:pt idx="2034">
                  <c:v>2.0000000000000052E-3</c:v>
                </c:pt>
                <c:pt idx="2035">
                  <c:v>3.0000000000000118E-3</c:v>
                </c:pt>
                <c:pt idx="2036">
                  <c:v>2.0000000000000052E-3</c:v>
                </c:pt>
                <c:pt idx="2037">
                  <c:v>2.0000000000000052E-3</c:v>
                </c:pt>
                <c:pt idx="2038">
                  <c:v>2.0000000000000052E-3</c:v>
                </c:pt>
                <c:pt idx="2039">
                  <c:v>2.0000000000000052E-3</c:v>
                </c:pt>
                <c:pt idx="2040">
                  <c:v>2.0000000000000052E-3</c:v>
                </c:pt>
                <c:pt idx="2041">
                  <c:v>2.0000000000000052E-3</c:v>
                </c:pt>
                <c:pt idx="2042">
                  <c:v>2.0000000000000052E-3</c:v>
                </c:pt>
                <c:pt idx="2043">
                  <c:v>2.0000000000000052E-3</c:v>
                </c:pt>
                <c:pt idx="2044">
                  <c:v>2.0000000000000052E-3</c:v>
                </c:pt>
                <c:pt idx="2045">
                  <c:v>3.0000000000000118E-3</c:v>
                </c:pt>
                <c:pt idx="2046">
                  <c:v>3.0000000000000118E-3</c:v>
                </c:pt>
                <c:pt idx="2047">
                  <c:v>2.0000000000000052E-3</c:v>
                </c:pt>
              </c:numCache>
            </c:numRef>
          </c:yVal>
        </c:ser>
        <c:axId val="50808704"/>
        <c:axId val="50955776"/>
      </c:scatterChart>
      <c:valAx>
        <c:axId val="50808704"/>
        <c:scaling>
          <c:orientation val="minMax"/>
          <c:max val="930"/>
          <c:min val="660"/>
        </c:scaling>
        <c:axPos val="b"/>
        <c:numFmt formatCode="General" sourceLinked="1"/>
        <c:tickLblPos val="nextTo"/>
        <c:crossAx val="50955776"/>
        <c:crosses val="autoZero"/>
        <c:crossBetween val="midCat"/>
      </c:valAx>
      <c:valAx>
        <c:axId val="50955776"/>
        <c:scaling>
          <c:orientation val="minMax"/>
        </c:scaling>
        <c:axPos val="l"/>
        <c:majorGridlines/>
        <c:numFmt formatCode="General" sourceLinked="1"/>
        <c:tickLblPos val="nextTo"/>
        <c:crossAx val="50808704"/>
        <c:crosses val="autoZero"/>
        <c:crossBetween val="midCat"/>
        <c:majorUnit val="0.25"/>
      </c:valAx>
    </c:plotArea>
    <c:legend>
      <c:legendPos val="r"/>
      <c:layout>
        <c:manualLayout>
          <c:xMode val="edge"/>
          <c:yMode val="edge"/>
          <c:x val="0.61304703507534863"/>
          <c:y val="6.3769576629008423E-2"/>
          <c:w val="0.19712243393062401"/>
          <c:h val="0.14898258587241925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</c:chart>
  <c:spPr>
    <a:solidFill>
      <a:schemeClr val="bg1">
        <a:lumMod val="75000"/>
      </a:schemeClr>
    </a:solidFill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041108579077171E-2"/>
          <c:y val="3.002715177844149E-2"/>
          <c:w val="0.91181633061295708"/>
          <c:h val="0.93994579013182999"/>
        </c:manualLayout>
      </c:layout>
      <c:scatterChart>
        <c:scatterStyle val="lineMarker"/>
        <c:ser>
          <c:idx val="0"/>
          <c:order val="0"/>
          <c:tx>
            <c:v>Compressor out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Feuil1!$F$1:$F$2048</c:f>
              <c:numCache>
                <c:formatCode>General</c:formatCode>
                <c:ptCount val="2048"/>
                <c:pt idx="0">
                  <c:v>652.88</c:v>
                </c:pt>
                <c:pt idx="1">
                  <c:v>653.05999999999949</c:v>
                </c:pt>
                <c:pt idx="2">
                  <c:v>653.24</c:v>
                </c:pt>
                <c:pt idx="3">
                  <c:v>653.41999999999996</c:v>
                </c:pt>
                <c:pt idx="4">
                  <c:v>653.6</c:v>
                </c:pt>
                <c:pt idx="5">
                  <c:v>653.78000000000054</c:v>
                </c:pt>
                <c:pt idx="6">
                  <c:v>653.95999999999947</c:v>
                </c:pt>
                <c:pt idx="7">
                  <c:v>654.14</c:v>
                </c:pt>
                <c:pt idx="8">
                  <c:v>654.31999999999948</c:v>
                </c:pt>
                <c:pt idx="9">
                  <c:v>654.49</c:v>
                </c:pt>
                <c:pt idx="10">
                  <c:v>654.66999999999996</c:v>
                </c:pt>
                <c:pt idx="11">
                  <c:v>654.84999999999798</c:v>
                </c:pt>
                <c:pt idx="12">
                  <c:v>655.03</c:v>
                </c:pt>
                <c:pt idx="13">
                  <c:v>655.21</c:v>
                </c:pt>
                <c:pt idx="14">
                  <c:v>655.39</c:v>
                </c:pt>
                <c:pt idx="15">
                  <c:v>655.57</c:v>
                </c:pt>
                <c:pt idx="16">
                  <c:v>655.74</c:v>
                </c:pt>
                <c:pt idx="17">
                  <c:v>655.92</c:v>
                </c:pt>
                <c:pt idx="18">
                  <c:v>656.1</c:v>
                </c:pt>
                <c:pt idx="19">
                  <c:v>656.28000000000054</c:v>
                </c:pt>
                <c:pt idx="20">
                  <c:v>656.45999999999947</c:v>
                </c:pt>
                <c:pt idx="21">
                  <c:v>656.64</c:v>
                </c:pt>
                <c:pt idx="22">
                  <c:v>656.81</c:v>
                </c:pt>
                <c:pt idx="23">
                  <c:v>656.99</c:v>
                </c:pt>
                <c:pt idx="24">
                  <c:v>657.17000000000053</c:v>
                </c:pt>
                <c:pt idx="25">
                  <c:v>657.34999999999798</c:v>
                </c:pt>
                <c:pt idx="26">
                  <c:v>657.53</c:v>
                </c:pt>
                <c:pt idx="27">
                  <c:v>657.71</c:v>
                </c:pt>
                <c:pt idx="28">
                  <c:v>657.88</c:v>
                </c:pt>
                <c:pt idx="29">
                  <c:v>658.06</c:v>
                </c:pt>
                <c:pt idx="30">
                  <c:v>658.24</c:v>
                </c:pt>
                <c:pt idx="31">
                  <c:v>658.42</c:v>
                </c:pt>
                <c:pt idx="32">
                  <c:v>658.6</c:v>
                </c:pt>
                <c:pt idx="33">
                  <c:v>658.77000000000055</c:v>
                </c:pt>
                <c:pt idx="34">
                  <c:v>658.94999999999948</c:v>
                </c:pt>
                <c:pt idx="35">
                  <c:v>659.13</c:v>
                </c:pt>
                <c:pt idx="36">
                  <c:v>659.31</c:v>
                </c:pt>
                <c:pt idx="37">
                  <c:v>659.49</c:v>
                </c:pt>
                <c:pt idx="38">
                  <c:v>659.66</c:v>
                </c:pt>
                <c:pt idx="39">
                  <c:v>659.83999999999946</c:v>
                </c:pt>
                <c:pt idx="40">
                  <c:v>660.02</c:v>
                </c:pt>
                <c:pt idx="41">
                  <c:v>660.2</c:v>
                </c:pt>
                <c:pt idx="42">
                  <c:v>660.37</c:v>
                </c:pt>
                <c:pt idx="43">
                  <c:v>660.55</c:v>
                </c:pt>
                <c:pt idx="44">
                  <c:v>660.73</c:v>
                </c:pt>
                <c:pt idx="45">
                  <c:v>660.91</c:v>
                </c:pt>
                <c:pt idx="46">
                  <c:v>661.08</c:v>
                </c:pt>
                <c:pt idx="47">
                  <c:v>661.26</c:v>
                </c:pt>
                <c:pt idx="48">
                  <c:v>661.43999999999949</c:v>
                </c:pt>
                <c:pt idx="49">
                  <c:v>661.62</c:v>
                </c:pt>
                <c:pt idx="50">
                  <c:v>661.79000000000053</c:v>
                </c:pt>
                <c:pt idx="51">
                  <c:v>661.97</c:v>
                </c:pt>
                <c:pt idx="52">
                  <c:v>662.15</c:v>
                </c:pt>
                <c:pt idx="53">
                  <c:v>662.32999999999947</c:v>
                </c:pt>
                <c:pt idx="54">
                  <c:v>662.5</c:v>
                </c:pt>
                <c:pt idx="55">
                  <c:v>662.68000000000052</c:v>
                </c:pt>
                <c:pt idx="56">
                  <c:v>662.85999999999797</c:v>
                </c:pt>
                <c:pt idx="57">
                  <c:v>663.03</c:v>
                </c:pt>
                <c:pt idx="58">
                  <c:v>663.21</c:v>
                </c:pt>
                <c:pt idx="59">
                  <c:v>663.39</c:v>
                </c:pt>
                <c:pt idx="60">
                  <c:v>663.57</c:v>
                </c:pt>
                <c:pt idx="61">
                  <c:v>663.74</c:v>
                </c:pt>
                <c:pt idx="62">
                  <c:v>663.92</c:v>
                </c:pt>
                <c:pt idx="63">
                  <c:v>664.1</c:v>
                </c:pt>
                <c:pt idx="64">
                  <c:v>664.27000000000055</c:v>
                </c:pt>
                <c:pt idx="65">
                  <c:v>664.44999999999948</c:v>
                </c:pt>
                <c:pt idx="66">
                  <c:v>664.63</c:v>
                </c:pt>
                <c:pt idx="67">
                  <c:v>664.8</c:v>
                </c:pt>
                <c:pt idx="68">
                  <c:v>664.98</c:v>
                </c:pt>
                <c:pt idx="69">
                  <c:v>665.16</c:v>
                </c:pt>
                <c:pt idx="70">
                  <c:v>665.32999999999947</c:v>
                </c:pt>
                <c:pt idx="71">
                  <c:v>665.51</c:v>
                </c:pt>
                <c:pt idx="72">
                  <c:v>665.69</c:v>
                </c:pt>
                <c:pt idx="73">
                  <c:v>665.85999999999797</c:v>
                </c:pt>
                <c:pt idx="74">
                  <c:v>666.04</c:v>
                </c:pt>
                <c:pt idx="75">
                  <c:v>666.22</c:v>
                </c:pt>
                <c:pt idx="76">
                  <c:v>666.39</c:v>
                </c:pt>
                <c:pt idx="77">
                  <c:v>666.57</c:v>
                </c:pt>
                <c:pt idx="78">
                  <c:v>666.75</c:v>
                </c:pt>
                <c:pt idx="79">
                  <c:v>666.92</c:v>
                </c:pt>
                <c:pt idx="80">
                  <c:v>667.1</c:v>
                </c:pt>
                <c:pt idx="81">
                  <c:v>667.27000000000055</c:v>
                </c:pt>
                <c:pt idx="82">
                  <c:v>667.44999999999948</c:v>
                </c:pt>
                <c:pt idx="83">
                  <c:v>667.63</c:v>
                </c:pt>
                <c:pt idx="84">
                  <c:v>667.8</c:v>
                </c:pt>
                <c:pt idx="85">
                  <c:v>667.98</c:v>
                </c:pt>
                <c:pt idx="86">
                  <c:v>668.15</c:v>
                </c:pt>
                <c:pt idx="87">
                  <c:v>668.32999999999947</c:v>
                </c:pt>
                <c:pt idx="88">
                  <c:v>668.51</c:v>
                </c:pt>
                <c:pt idx="89">
                  <c:v>668.68000000000052</c:v>
                </c:pt>
                <c:pt idx="90">
                  <c:v>668.85999999999797</c:v>
                </c:pt>
                <c:pt idx="91">
                  <c:v>669.03</c:v>
                </c:pt>
                <c:pt idx="92">
                  <c:v>669.21</c:v>
                </c:pt>
                <c:pt idx="93">
                  <c:v>669.39</c:v>
                </c:pt>
                <c:pt idx="94">
                  <c:v>669.56</c:v>
                </c:pt>
                <c:pt idx="95">
                  <c:v>669.74</c:v>
                </c:pt>
                <c:pt idx="96">
                  <c:v>669.91</c:v>
                </c:pt>
                <c:pt idx="97">
                  <c:v>670.09</c:v>
                </c:pt>
                <c:pt idx="98">
                  <c:v>670.27000000000055</c:v>
                </c:pt>
                <c:pt idx="99">
                  <c:v>670.43999999999949</c:v>
                </c:pt>
                <c:pt idx="100">
                  <c:v>670.62</c:v>
                </c:pt>
                <c:pt idx="101">
                  <c:v>670.79000000000053</c:v>
                </c:pt>
                <c:pt idx="102">
                  <c:v>670.97</c:v>
                </c:pt>
                <c:pt idx="103">
                  <c:v>671.14</c:v>
                </c:pt>
                <c:pt idx="104">
                  <c:v>671.31999999999948</c:v>
                </c:pt>
                <c:pt idx="105">
                  <c:v>671.49</c:v>
                </c:pt>
                <c:pt idx="106">
                  <c:v>671.67000000000053</c:v>
                </c:pt>
                <c:pt idx="107">
                  <c:v>671.83999999999946</c:v>
                </c:pt>
                <c:pt idx="108">
                  <c:v>672.02</c:v>
                </c:pt>
                <c:pt idx="109">
                  <c:v>672.2</c:v>
                </c:pt>
                <c:pt idx="110">
                  <c:v>672.37</c:v>
                </c:pt>
                <c:pt idx="111">
                  <c:v>672.55</c:v>
                </c:pt>
                <c:pt idx="112">
                  <c:v>672.72</c:v>
                </c:pt>
                <c:pt idx="113">
                  <c:v>672.9</c:v>
                </c:pt>
                <c:pt idx="114">
                  <c:v>673.07</c:v>
                </c:pt>
                <c:pt idx="115">
                  <c:v>673.25</c:v>
                </c:pt>
                <c:pt idx="116">
                  <c:v>673.42</c:v>
                </c:pt>
                <c:pt idx="117">
                  <c:v>673.6</c:v>
                </c:pt>
                <c:pt idx="118">
                  <c:v>673.77000000000055</c:v>
                </c:pt>
                <c:pt idx="119">
                  <c:v>673.94999999999948</c:v>
                </c:pt>
                <c:pt idx="120">
                  <c:v>674.12</c:v>
                </c:pt>
                <c:pt idx="121">
                  <c:v>674.3</c:v>
                </c:pt>
                <c:pt idx="122">
                  <c:v>674.47</c:v>
                </c:pt>
                <c:pt idx="123">
                  <c:v>674.65</c:v>
                </c:pt>
                <c:pt idx="124">
                  <c:v>674.81999999999948</c:v>
                </c:pt>
                <c:pt idx="125">
                  <c:v>674.99</c:v>
                </c:pt>
                <c:pt idx="126">
                  <c:v>675.17000000000053</c:v>
                </c:pt>
                <c:pt idx="127">
                  <c:v>675.33999999999946</c:v>
                </c:pt>
                <c:pt idx="128">
                  <c:v>675.52</c:v>
                </c:pt>
                <c:pt idx="129">
                  <c:v>675.69</c:v>
                </c:pt>
                <c:pt idx="130">
                  <c:v>675.87</c:v>
                </c:pt>
                <c:pt idx="131">
                  <c:v>676.04</c:v>
                </c:pt>
                <c:pt idx="132">
                  <c:v>676.22</c:v>
                </c:pt>
                <c:pt idx="133">
                  <c:v>676.39</c:v>
                </c:pt>
                <c:pt idx="134">
                  <c:v>676.57</c:v>
                </c:pt>
                <c:pt idx="135">
                  <c:v>676.74</c:v>
                </c:pt>
                <c:pt idx="136">
                  <c:v>676.91</c:v>
                </c:pt>
                <c:pt idx="137">
                  <c:v>677.09</c:v>
                </c:pt>
                <c:pt idx="138">
                  <c:v>677.26</c:v>
                </c:pt>
                <c:pt idx="139">
                  <c:v>677.43999999999949</c:v>
                </c:pt>
                <c:pt idx="140">
                  <c:v>677.61</c:v>
                </c:pt>
                <c:pt idx="141">
                  <c:v>677.79000000000053</c:v>
                </c:pt>
                <c:pt idx="142">
                  <c:v>677.95999999999947</c:v>
                </c:pt>
                <c:pt idx="143">
                  <c:v>678.13</c:v>
                </c:pt>
                <c:pt idx="144">
                  <c:v>678.31</c:v>
                </c:pt>
                <c:pt idx="145">
                  <c:v>678.48</c:v>
                </c:pt>
                <c:pt idx="146">
                  <c:v>678.66</c:v>
                </c:pt>
                <c:pt idx="147">
                  <c:v>678.82999999999947</c:v>
                </c:pt>
                <c:pt idx="148">
                  <c:v>679</c:v>
                </c:pt>
                <c:pt idx="149">
                  <c:v>679.18000000000052</c:v>
                </c:pt>
                <c:pt idx="150">
                  <c:v>679.34999999999798</c:v>
                </c:pt>
                <c:pt idx="151">
                  <c:v>679.53</c:v>
                </c:pt>
                <c:pt idx="152">
                  <c:v>679.7</c:v>
                </c:pt>
                <c:pt idx="153">
                  <c:v>679.87</c:v>
                </c:pt>
                <c:pt idx="154">
                  <c:v>680.05</c:v>
                </c:pt>
                <c:pt idx="155">
                  <c:v>680.22</c:v>
                </c:pt>
                <c:pt idx="156">
                  <c:v>680.39</c:v>
                </c:pt>
                <c:pt idx="157">
                  <c:v>680.57</c:v>
                </c:pt>
                <c:pt idx="158">
                  <c:v>680.74</c:v>
                </c:pt>
                <c:pt idx="159">
                  <c:v>680.91</c:v>
                </c:pt>
                <c:pt idx="160">
                  <c:v>681.09</c:v>
                </c:pt>
                <c:pt idx="161">
                  <c:v>681.26</c:v>
                </c:pt>
                <c:pt idx="162">
                  <c:v>681.43999999999949</c:v>
                </c:pt>
                <c:pt idx="163">
                  <c:v>681.61</c:v>
                </c:pt>
                <c:pt idx="164">
                  <c:v>681.78000000000054</c:v>
                </c:pt>
                <c:pt idx="165">
                  <c:v>681.95999999999947</c:v>
                </c:pt>
                <c:pt idx="166">
                  <c:v>682.13</c:v>
                </c:pt>
                <c:pt idx="167">
                  <c:v>682.3</c:v>
                </c:pt>
                <c:pt idx="168">
                  <c:v>682.48</c:v>
                </c:pt>
                <c:pt idx="169">
                  <c:v>682.65</c:v>
                </c:pt>
                <c:pt idx="170">
                  <c:v>682.81999999999948</c:v>
                </c:pt>
                <c:pt idx="171">
                  <c:v>682.99</c:v>
                </c:pt>
                <c:pt idx="172">
                  <c:v>683.17000000000053</c:v>
                </c:pt>
                <c:pt idx="173">
                  <c:v>683.33999999999946</c:v>
                </c:pt>
                <c:pt idx="174">
                  <c:v>683.51</c:v>
                </c:pt>
                <c:pt idx="175">
                  <c:v>683.69</c:v>
                </c:pt>
                <c:pt idx="176">
                  <c:v>683.85999999999797</c:v>
                </c:pt>
                <c:pt idx="177">
                  <c:v>684.03</c:v>
                </c:pt>
                <c:pt idx="178">
                  <c:v>684.21</c:v>
                </c:pt>
                <c:pt idx="179">
                  <c:v>684.38</c:v>
                </c:pt>
                <c:pt idx="180">
                  <c:v>684.55</c:v>
                </c:pt>
                <c:pt idx="181">
                  <c:v>684.72</c:v>
                </c:pt>
                <c:pt idx="182">
                  <c:v>684.9</c:v>
                </c:pt>
                <c:pt idx="183">
                  <c:v>685.07</c:v>
                </c:pt>
                <c:pt idx="184">
                  <c:v>685.24</c:v>
                </c:pt>
                <c:pt idx="185">
                  <c:v>685.41</c:v>
                </c:pt>
                <c:pt idx="186">
                  <c:v>685.59</c:v>
                </c:pt>
                <c:pt idx="187">
                  <c:v>685.76</c:v>
                </c:pt>
                <c:pt idx="188">
                  <c:v>685.93</c:v>
                </c:pt>
                <c:pt idx="189">
                  <c:v>686.1</c:v>
                </c:pt>
                <c:pt idx="190">
                  <c:v>686.28000000000054</c:v>
                </c:pt>
                <c:pt idx="191">
                  <c:v>686.44999999999948</c:v>
                </c:pt>
                <c:pt idx="192">
                  <c:v>686.62</c:v>
                </c:pt>
                <c:pt idx="193">
                  <c:v>686.79000000000053</c:v>
                </c:pt>
                <c:pt idx="194">
                  <c:v>686.97</c:v>
                </c:pt>
                <c:pt idx="195">
                  <c:v>687.14</c:v>
                </c:pt>
                <c:pt idx="196">
                  <c:v>687.31</c:v>
                </c:pt>
                <c:pt idx="197">
                  <c:v>687.48</c:v>
                </c:pt>
                <c:pt idx="198">
                  <c:v>687.66</c:v>
                </c:pt>
                <c:pt idx="199">
                  <c:v>687.82999999999947</c:v>
                </c:pt>
                <c:pt idx="200">
                  <c:v>688</c:v>
                </c:pt>
                <c:pt idx="201">
                  <c:v>688.17000000000053</c:v>
                </c:pt>
                <c:pt idx="202">
                  <c:v>688.33999999999946</c:v>
                </c:pt>
                <c:pt idx="203">
                  <c:v>688.52</c:v>
                </c:pt>
                <c:pt idx="204">
                  <c:v>688.69</c:v>
                </c:pt>
                <c:pt idx="205">
                  <c:v>688.85999999999797</c:v>
                </c:pt>
                <c:pt idx="206">
                  <c:v>689.03</c:v>
                </c:pt>
                <c:pt idx="207">
                  <c:v>689.2</c:v>
                </c:pt>
                <c:pt idx="208">
                  <c:v>689.38</c:v>
                </c:pt>
                <c:pt idx="209">
                  <c:v>689.55</c:v>
                </c:pt>
                <c:pt idx="210">
                  <c:v>689.72</c:v>
                </c:pt>
                <c:pt idx="211">
                  <c:v>689.89</c:v>
                </c:pt>
                <c:pt idx="212">
                  <c:v>690.06</c:v>
                </c:pt>
                <c:pt idx="213">
                  <c:v>690.23</c:v>
                </c:pt>
                <c:pt idx="214">
                  <c:v>690.41</c:v>
                </c:pt>
                <c:pt idx="215">
                  <c:v>690.58</c:v>
                </c:pt>
                <c:pt idx="216">
                  <c:v>690.75</c:v>
                </c:pt>
                <c:pt idx="217">
                  <c:v>690.92</c:v>
                </c:pt>
                <c:pt idx="218">
                  <c:v>691.09</c:v>
                </c:pt>
                <c:pt idx="219">
                  <c:v>691.26</c:v>
                </c:pt>
                <c:pt idx="220">
                  <c:v>691.43</c:v>
                </c:pt>
                <c:pt idx="221">
                  <c:v>691.61</c:v>
                </c:pt>
                <c:pt idx="222">
                  <c:v>691.78000000000054</c:v>
                </c:pt>
                <c:pt idx="223">
                  <c:v>691.94999999999948</c:v>
                </c:pt>
                <c:pt idx="224">
                  <c:v>692.12</c:v>
                </c:pt>
                <c:pt idx="225">
                  <c:v>692.29000000000053</c:v>
                </c:pt>
                <c:pt idx="226">
                  <c:v>692.45999999999947</c:v>
                </c:pt>
                <c:pt idx="227">
                  <c:v>692.63</c:v>
                </c:pt>
                <c:pt idx="228">
                  <c:v>692.8</c:v>
                </c:pt>
                <c:pt idx="229">
                  <c:v>692.98</c:v>
                </c:pt>
                <c:pt idx="230">
                  <c:v>693.15</c:v>
                </c:pt>
                <c:pt idx="231">
                  <c:v>693.31999999999948</c:v>
                </c:pt>
                <c:pt idx="232">
                  <c:v>693.49</c:v>
                </c:pt>
                <c:pt idx="233">
                  <c:v>693.66</c:v>
                </c:pt>
                <c:pt idx="234">
                  <c:v>693.82999999999947</c:v>
                </c:pt>
                <c:pt idx="235">
                  <c:v>694</c:v>
                </c:pt>
                <c:pt idx="236">
                  <c:v>694.17000000000053</c:v>
                </c:pt>
                <c:pt idx="237">
                  <c:v>694.33999999999946</c:v>
                </c:pt>
                <c:pt idx="238">
                  <c:v>694.51</c:v>
                </c:pt>
                <c:pt idx="239">
                  <c:v>694.68000000000052</c:v>
                </c:pt>
                <c:pt idx="240">
                  <c:v>694.84999999999798</c:v>
                </c:pt>
                <c:pt idx="241">
                  <c:v>695.03</c:v>
                </c:pt>
                <c:pt idx="242">
                  <c:v>695.2</c:v>
                </c:pt>
                <c:pt idx="243">
                  <c:v>695.37</c:v>
                </c:pt>
                <c:pt idx="244">
                  <c:v>695.54</c:v>
                </c:pt>
                <c:pt idx="245">
                  <c:v>695.71</c:v>
                </c:pt>
                <c:pt idx="246">
                  <c:v>695.88</c:v>
                </c:pt>
                <c:pt idx="247">
                  <c:v>696.05</c:v>
                </c:pt>
                <c:pt idx="248">
                  <c:v>696.22</c:v>
                </c:pt>
                <c:pt idx="249">
                  <c:v>696.39</c:v>
                </c:pt>
                <c:pt idx="250">
                  <c:v>696.56</c:v>
                </c:pt>
                <c:pt idx="251">
                  <c:v>696.73</c:v>
                </c:pt>
                <c:pt idx="252">
                  <c:v>696.9</c:v>
                </c:pt>
                <c:pt idx="253">
                  <c:v>697.07</c:v>
                </c:pt>
                <c:pt idx="254">
                  <c:v>697.24</c:v>
                </c:pt>
                <c:pt idx="255">
                  <c:v>697.41</c:v>
                </c:pt>
                <c:pt idx="256">
                  <c:v>697.58</c:v>
                </c:pt>
                <c:pt idx="257">
                  <c:v>697.75</c:v>
                </c:pt>
                <c:pt idx="258">
                  <c:v>697.92</c:v>
                </c:pt>
                <c:pt idx="259">
                  <c:v>698.09</c:v>
                </c:pt>
                <c:pt idx="260">
                  <c:v>698.26</c:v>
                </c:pt>
                <c:pt idx="261">
                  <c:v>698.43</c:v>
                </c:pt>
                <c:pt idx="262">
                  <c:v>698.6</c:v>
                </c:pt>
                <c:pt idx="263">
                  <c:v>698.77000000000055</c:v>
                </c:pt>
                <c:pt idx="264">
                  <c:v>698.93999999999949</c:v>
                </c:pt>
                <c:pt idx="265">
                  <c:v>699.11</c:v>
                </c:pt>
                <c:pt idx="266">
                  <c:v>699.28000000000054</c:v>
                </c:pt>
                <c:pt idx="267">
                  <c:v>699.44999999999948</c:v>
                </c:pt>
                <c:pt idx="268">
                  <c:v>699.62</c:v>
                </c:pt>
                <c:pt idx="269">
                  <c:v>699.79000000000053</c:v>
                </c:pt>
                <c:pt idx="270">
                  <c:v>699.95999999999947</c:v>
                </c:pt>
                <c:pt idx="271">
                  <c:v>700.13</c:v>
                </c:pt>
                <c:pt idx="272">
                  <c:v>700.3</c:v>
                </c:pt>
                <c:pt idx="273">
                  <c:v>700.47</c:v>
                </c:pt>
                <c:pt idx="274">
                  <c:v>700.64</c:v>
                </c:pt>
                <c:pt idx="275">
                  <c:v>700.81</c:v>
                </c:pt>
                <c:pt idx="276">
                  <c:v>700.98</c:v>
                </c:pt>
                <c:pt idx="277">
                  <c:v>701.15</c:v>
                </c:pt>
                <c:pt idx="278">
                  <c:v>701.31999999999948</c:v>
                </c:pt>
                <c:pt idx="279">
                  <c:v>701.48</c:v>
                </c:pt>
                <c:pt idx="280">
                  <c:v>701.65</c:v>
                </c:pt>
                <c:pt idx="281">
                  <c:v>701.81999999999948</c:v>
                </c:pt>
                <c:pt idx="282">
                  <c:v>701.99</c:v>
                </c:pt>
                <c:pt idx="283">
                  <c:v>702.16</c:v>
                </c:pt>
                <c:pt idx="284">
                  <c:v>702.32999999999947</c:v>
                </c:pt>
                <c:pt idx="285">
                  <c:v>702.5</c:v>
                </c:pt>
                <c:pt idx="286">
                  <c:v>702.67000000000053</c:v>
                </c:pt>
                <c:pt idx="287">
                  <c:v>702.83999999999946</c:v>
                </c:pt>
                <c:pt idx="288">
                  <c:v>703.01</c:v>
                </c:pt>
                <c:pt idx="289">
                  <c:v>703.18000000000052</c:v>
                </c:pt>
                <c:pt idx="290">
                  <c:v>703.33999999999946</c:v>
                </c:pt>
                <c:pt idx="291">
                  <c:v>703.51</c:v>
                </c:pt>
                <c:pt idx="292">
                  <c:v>703.68000000000052</c:v>
                </c:pt>
                <c:pt idx="293">
                  <c:v>703.84999999999798</c:v>
                </c:pt>
                <c:pt idx="294">
                  <c:v>704.02</c:v>
                </c:pt>
                <c:pt idx="295">
                  <c:v>704.19</c:v>
                </c:pt>
                <c:pt idx="296">
                  <c:v>704.35999999999797</c:v>
                </c:pt>
                <c:pt idx="297">
                  <c:v>704.53</c:v>
                </c:pt>
                <c:pt idx="298">
                  <c:v>704.69</c:v>
                </c:pt>
                <c:pt idx="299">
                  <c:v>704.85999999999797</c:v>
                </c:pt>
                <c:pt idx="300">
                  <c:v>705.03</c:v>
                </c:pt>
                <c:pt idx="301">
                  <c:v>705.2</c:v>
                </c:pt>
                <c:pt idx="302">
                  <c:v>705.37</c:v>
                </c:pt>
                <c:pt idx="303">
                  <c:v>705.54</c:v>
                </c:pt>
                <c:pt idx="304">
                  <c:v>705.71</c:v>
                </c:pt>
                <c:pt idx="305">
                  <c:v>705.87</c:v>
                </c:pt>
                <c:pt idx="306">
                  <c:v>706.04</c:v>
                </c:pt>
                <c:pt idx="307">
                  <c:v>706.21</c:v>
                </c:pt>
                <c:pt idx="308">
                  <c:v>706.38</c:v>
                </c:pt>
                <c:pt idx="309">
                  <c:v>706.55</c:v>
                </c:pt>
                <c:pt idx="310">
                  <c:v>706.72</c:v>
                </c:pt>
                <c:pt idx="311">
                  <c:v>706.88</c:v>
                </c:pt>
                <c:pt idx="312">
                  <c:v>707.05</c:v>
                </c:pt>
                <c:pt idx="313">
                  <c:v>707.22</c:v>
                </c:pt>
                <c:pt idx="314">
                  <c:v>707.39</c:v>
                </c:pt>
                <c:pt idx="315">
                  <c:v>707.56</c:v>
                </c:pt>
                <c:pt idx="316">
                  <c:v>707.72</c:v>
                </c:pt>
                <c:pt idx="317">
                  <c:v>707.89</c:v>
                </c:pt>
                <c:pt idx="318">
                  <c:v>708.06</c:v>
                </c:pt>
                <c:pt idx="319">
                  <c:v>708.23</c:v>
                </c:pt>
                <c:pt idx="320">
                  <c:v>708.4</c:v>
                </c:pt>
                <c:pt idx="321">
                  <c:v>708.56</c:v>
                </c:pt>
                <c:pt idx="322">
                  <c:v>708.73</c:v>
                </c:pt>
                <c:pt idx="323">
                  <c:v>708.9</c:v>
                </c:pt>
                <c:pt idx="324">
                  <c:v>709.07</c:v>
                </c:pt>
                <c:pt idx="325">
                  <c:v>709.23</c:v>
                </c:pt>
                <c:pt idx="326">
                  <c:v>709.4</c:v>
                </c:pt>
                <c:pt idx="327">
                  <c:v>709.57</c:v>
                </c:pt>
                <c:pt idx="328">
                  <c:v>709.74</c:v>
                </c:pt>
                <c:pt idx="329">
                  <c:v>709.91</c:v>
                </c:pt>
                <c:pt idx="330">
                  <c:v>710.07</c:v>
                </c:pt>
                <c:pt idx="331">
                  <c:v>710.24</c:v>
                </c:pt>
                <c:pt idx="332">
                  <c:v>710.41</c:v>
                </c:pt>
                <c:pt idx="333">
                  <c:v>710.58</c:v>
                </c:pt>
                <c:pt idx="334">
                  <c:v>710.74</c:v>
                </c:pt>
                <c:pt idx="335">
                  <c:v>710.91</c:v>
                </c:pt>
                <c:pt idx="336">
                  <c:v>711.08</c:v>
                </c:pt>
                <c:pt idx="337">
                  <c:v>711.24</c:v>
                </c:pt>
                <c:pt idx="338">
                  <c:v>711.41</c:v>
                </c:pt>
                <c:pt idx="339">
                  <c:v>711.58</c:v>
                </c:pt>
                <c:pt idx="340">
                  <c:v>711.75</c:v>
                </c:pt>
                <c:pt idx="341">
                  <c:v>711.91</c:v>
                </c:pt>
                <c:pt idx="342">
                  <c:v>712.08</c:v>
                </c:pt>
                <c:pt idx="343">
                  <c:v>712.25</c:v>
                </c:pt>
                <c:pt idx="344">
                  <c:v>712.41</c:v>
                </c:pt>
                <c:pt idx="345">
                  <c:v>712.58</c:v>
                </c:pt>
                <c:pt idx="346">
                  <c:v>712.75</c:v>
                </c:pt>
                <c:pt idx="347">
                  <c:v>712.92</c:v>
                </c:pt>
                <c:pt idx="348">
                  <c:v>713.08</c:v>
                </c:pt>
                <c:pt idx="349">
                  <c:v>713.25</c:v>
                </c:pt>
                <c:pt idx="350">
                  <c:v>713.42</c:v>
                </c:pt>
                <c:pt idx="351">
                  <c:v>713.58</c:v>
                </c:pt>
                <c:pt idx="352">
                  <c:v>713.75</c:v>
                </c:pt>
                <c:pt idx="353">
                  <c:v>713.92</c:v>
                </c:pt>
                <c:pt idx="354">
                  <c:v>714.08</c:v>
                </c:pt>
                <c:pt idx="355">
                  <c:v>714.25</c:v>
                </c:pt>
                <c:pt idx="356">
                  <c:v>714.42</c:v>
                </c:pt>
                <c:pt idx="357">
                  <c:v>714.58</c:v>
                </c:pt>
                <c:pt idx="358">
                  <c:v>714.75</c:v>
                </c:pt>
                <c:pt idx="359">
                  <c:v>714.92</c:v>
                </c:pt>
                <c:pt idx="360">
                  <c:v>715.08</c:v>
                </c:pt>
                <c:pt idx="361">
                  <c:v>715.25</c:v>
                </c:pt>
                <c:pt idx="362">
                  <c:v>715.41</c:v>
                </c:pt>
                <c:pt idx="363">
                  <c:v>715.58</c:v>
                </c:pt>
                <c:pt idx="364">
                  <c:v>715.75</c:v>
                </c:pt>
                <c:pt idx="365">
                  <c:v>715.91</c:v>
                </c:pt>
                <c:pt idx="366">
                  <c:v>716.08</c:v>
                </c:pt>
                <c:pt idx="367">
                  <c:v>716.25</c:v>
                </c:pt>
                <c:pt idx="368">
                  <c:v>716.41</c:v>
                </c:pt>
                <c:pt idx="369">
                  <c:v>716.58</c:v>
                </c:pt>
                <c:pt idx="370">
                  <c:v>716.74</c:v>
                </c:pt>
                <c:pt idx="371">
                  <c:v>716.91</c:v>
                </c:pt>
                <c:pt idx="372">
                  <c:v>717.08</c:v>
                </c:pt>
                <c:pt idx="373">
                  <c:v>717.24</c:v>
                </c:pt>
                <c:pt idx="374">
                  <c:v>717.41</c:v>
                </c:pt>
                <c:pt idx="375">
                  <c:v>717.57</c:v>
                </c:pt>
                <c:pt idx="376">
                  <c:v>717.74</c:v>
                </c:pt>
                <c:pt idx="377">
                  <c:v>717.91</c:v>
                </c:pt>
                <c:pt idx="378">
                  <c:v>718.07</c:v>
                </c:pt>
                <c:pt idx="379">
                  <c:v>718.24</c:v>
                </c:pt>
                <c:pt idx="380">
                  <c:v>718.4</c:v>
                </c:pt>
                <c:pt idx="381">
                  <c:v>718.57</c:v>
                </c:pt>
                <c:pt idx="382">
                  <c:v>718.74</c:v>
                </c:pt>
                <c:pt idx="383">
                  <c:v>718.9</c:v>
                </c:pt>
                <c:pt idx="384">
                  <c:v>719.07</c:v>
                </c:pt>
                <c:pt idx="385">
                  <c:v>719.23</c:v>
                </c:pt>
                <c:pt idx="386">
                  <c:v>719.4</c:v>
                </c:pt>
                <c:pt idx="387">
                  <c:v>719.56</c:v>
                </c:pt>
                <c:pt idx="388">
                  <c:v>719.73</c:v>
                </c:pt>
                <c:pt idx="389">
                  <c:v>719.89</c:v>
                </c:pt>
                <c:pt idx="390">
                  <c:v>720.06</c:v>
                </c:pt>
                <c:pt idx="391">
                  <c:v>720.22</c:v>
                </c:pt>
                <c:pt idx="392">
                  <c:v>720.39</c:v>
                </c:pt>
                <c:pt idx="393">
                  <c:v>720.56</c:v>
                </c:pt>
                <c:pt idx="394">
                  <c:v>720.72</c:v>
                </c:pt>
                <c:pt idx="395">
                  <c:v>720.89</c:v>
                </c:pt>
                <c:pt idx="396">
                  <c:v>721.05</c:v>
                </c:pt>
                <c:pt idx="397">
                  <c:v>721.22</c:v>
                </c:pt>
                <c:pt idx="398">
                  <c:v>721.38</c:v>
                </c:pt>
                <c:pt idx="399">
                  <c:v>721.55</c:v>
                </c:pt>
                <c:pt idx="400">
                  <c:v>721.71</c:v>
                </c:pt>
                <c:pt idx="401">
                  <c:v>721.88</c:v>
                </c:pt>
                <c:pt idx="402">
                  <c:v>722.04</c:v>
                </c:pt>
                <c:pt idx="403">
                  <c:v>722.21</c:v>
                </c:pt>
                <c:pt idx="404">
                  <c:v>722.37</c:v>
                </c:pt>
                <c:pt idx="405">
                  <c:v>722.54</c:v>
                </c:pt>
                <c:pt idx="406">
                  <c:v>722.7</c:v>
                </c:pt>
                <c:pt idx="407">
                  <c:v>722.87</c:v>
                </c:pt>
                <c:pt idx="408">
                  <c:v>723.03</c:v>
                </c:pt>
                <c:pt idx="409">
                  <c:v>723.19</c:v>
                </c:pt>
                <c:pt idx="410">
                  <c:v>723.35999999999797</c:v>
                </c:pt>
                <c:pt idx="411">
                  <c:v>723.52</c:v>
                </c:pt>
                <c:pt idx="412">
                  <c:v>723.69</c:v>
                </c:pt>
                <c:pt idx="413">
                  <c:v>723.84999999999798</c:v>
                </c:pt>
                <c:pt idx="414">
                  <c:v>724.02</c:v>
                </c:pt>
                <c:pt idx="415">
                  <c:v>724.18000000000052</c:v>
                </c:pt>
                <c:pt idx="416">
                  <c:v>724.34999999999798</c:v>
                </c:pt>
                <c:pt idx="417">
                  <c:v>724.51</c:v>
                </c:pt>
                <c:pt idx="418">
                  <c:v>724.68000000000052</c:v>
                </c:pt>
                <c:pt idx="419">
                  <c:v>724.83999999999946</c:v>
                </c:pt>
                <c:pt idx="420">
                  <c:v>725</c:v>
                </c:pt>
                <c:pt idx="421">
                  <c:v>725.17000000000053</c:v>
                </c:pt>
                <c:pt idx="422">
                  <c:v>725.32999999999947</c:v>
                </c:pt>
                <c:pt idx="423">
                  <c:v>725.5</c:v>
                </c:pt>
                <c:pt idx="424">
                  <c:v>725.66</c:v>
                </c:pt>
                <c:pt idx="425">
                  <c:v>725.82999999999947</c:v>
                </c:pt>
                <c:pt idx="426">
                  <c:v>725.99</c:v>
                </c:pt>
                <c:pt idx="427">
                  <c:v>726.15</c:v>
                </c:pt>
                <c:pt idx="428">
                  <c:v>726.31999999999948</c:v>
                </c:pt>
                <c:pt idx="429">
                  <c:v>726.48</c:v>
                </c:pt>
                <c:pt idx="430">
                  <c:v>726.65</c:v>
                </c:pt>
                <c:pt idx="431">
                  <c:v>726.81</c:v>
                </c:pt>
                <c:pt idx="432">
                  <c:v>726.97</c:v>
                </c:pt>
                <c:pt idx="433">
                  <c:v>727.14</c:v>
                </c:pt>
                <c:pt idx="434">
                  <c:v>727.3</c:v>
                </c:pt>
                <c:pt idx="435">
                  <c:v>727.45999999999947</c:v>
                </c:pt>
                <c:pt idx="436">
                  <c:v>727.63</c:v>
                </c:pt>
                <c:pt idx="437">
                  <c:v>727.79000000000053</c:v>
                </c:pt>
                <c:pt idx="438">
                  <c:v>727.95999999999947</c:v>
                </c:pt>
                <c:pt idx="439">
                  <c:v>728.12</c:v>
                </c:pt>
                <c:pt idx="440">
                  <c:v>728.28000000000054</c:v>
                </c:pt>
                <c:pt idx="441">
                  <c:v>728.44999999999948</c:v>
                </c:pt>
                <c:pt idx="442">
                  <c:v>728.61</c:v>
                </c:pt>
                <c:pt idx="443">
                  <c:v>728.77000000000055</c:v>
                </c:pt>
                <c:pt idx="444">
                  <c:v>728.93999999999949</c:v>
                </c:pt>
                <c:pt idx="445">
                  <c:v>729.1</c:v>
                </c:pt>
                <c:pt idx="446">
                  <c:v>729.26</c:v>
                </c:pt>
                <c:pt idx="447">
                  <c:v>729.43</c:v>
                </c:pt>
                <c:pt idx="448">
                  <c:v>729.59</c:v>
                </c:pt>
                <c:pt idx="449">
                  <c:v>729.75</c:v>
                </c:pt>
                <c:pt idx="450">
                  <c:v>729.92</c:v>
                </c:pt>
                <c:pt idx="451">
                  <c:v>730.08</c:v>
                </c:pt>
                <c:pt idx="452">
                  <c:v>730.24</c:v>
                </c:pt>
                <c:pt idx="453">
                  <c:v>730.41</c:v>
                </c:pt>
                <c:pt idx="454">
                  <c:v>730.57</c:v>
                </c:pt>
                <c:pt idx="455">
                  <c:v>730.73</c:v>
                </c:pt>
                <c:pt idx="456">
                  <c:v>730.9</c:v>
                </c:pt>
                <c:pt idx="457">
                  <c:v>731.06</c:v>
                </c:pt>
                <c:pt idx="458">
                  <c:v>731.22</c:v>
                </c:pt>
                <c:pt idx="459">
                  <c:v>731.39</c:v>
                </c:pt>
                <c:pt idx="460">
                  <c:v>731.55</c:v>
                </c:pt>
                <c:pt idx="461">
                  <c:v>731.71</c:v>
                </c:pt>
                <c:pt idx="462">
                  <c:v>731.87</c:v>
                </c:pt>
                <c:pt idx="463">
                  <c:v>732.04</c:v>
                </c:pt>
                <c:pt idx="464">
                  <c:v>732.2</c:v>
                </c:pt>
                <c:pt idx="465">
                  <c:v>732.35999999999797</c:v>
                </c:pt>
                <c:pt idx="466">
                  <c:v>732.52</c:v>
                </c:pt>
                <c:pt idx="467">
                  <c:v>732.69</c:v>
                </c:pt>
                <c:pt idx="468">
                  <c:v>732.84999999999798</c:v>
                </c:pt>
                <c:pt idx="469">
                  <c:v>733.01</c:v>
                </c:pt>
                <c:pt idx="470">
                  <c:v>733.18000000000052</c:v>
                </c:pt>
                <c:pt idx="471">
                  <c:v>733.33999999999946</c:v>
                </c:pt>
                <c:pt idx="472">
                  <c:v>733.5</c:v>
                </c:pt>
                <c:pt idx="473">
                  <c:v>733.66</c:v>
                </c:pt>
                <c:pt idx="474">
                  <c:v>733.82999999999947</c:v>
                </c:pt>
                <c:pt idx="475">
                  <c:v>733.99</c:v>
                </c:pt>
                <c:pt idx="476">
                  <c:v>734.15</c:v>
                </c:pt>
                <c:pt idx="477">
                  <c:v>734.31</c:v>
                </c:pt>
                <c:pt idx="478">
                  <c:v>734.47</c:v>
                </c:pt>
                <c:pt idx="479">
                  <c:v>734.64</c:v>
                </c:pt>
                <c:pt idx="480">
                  <c:v>734.8</c:v>
                </c:pt>
                <c:pt idx="481">
                  <c:v>734.95999999999947</c:v>
                </c:pt>
                <c:pt idx="482">
                  <c:v>735.12</c:v>
                </c:pt>
                <c:pt idx="483">
                  <c:v>735.29000000000053</c:v>
                </c:pt>
                <c:pt idx="484">
                  <c:v>735.44999999999948</c:v>
                </c:pt>
                <c:pt idx="485">
                  <c:v>735.61</c:v>
                </c:pt>
                <c:pt idx="486">
                  <c:v>735.77000000000055</c:v>
                </c:pt>
                <c:pt idx="487">
                  <c:v>735.93</c:v>
                </c:pt>
                <c:pt idx="488">
                  <c:v>736.09</c:v>
                </c:pt>
                <c:pt idx="489">
                  <c:v>736.26</c:v>
                </c:pt>
                <c:pt idx="490">
                  <c:v>736.42</c:v>
                </c:pt>
                <c:pt idx="491">
                  <c:v>736.58</c:v>
                </c:pt>
                <c:pt idx="492">
                  <c:v>736.74</c:v>
                </c:pt>
                <c:pt idx="493">
                  <c:v>736.9</c:v>
                </c:pt>
                <c:pt idx="494">
                  <c:v>737.07</c:v>
                </c:pt>
                <c:pt idx="495">
                  <c:v>737.23</c:v>
                </c:pt>
                <c:pt idx="496">
                  <c:v>737.39</c:v>
                </c:pt>
                <c:pt idx="497">
                  <c:v>737.55</c:v>
                </c:pt>
                <c:pt idx="498">
                  <c:v>737.71</c:v>
                </c:pt>
                <c:pt idx="499">
                  <c:v>737.87</c:v>
                </c:pt>
                <c:pt idx="500">
                  <c:v>738.03</c:v>
                </c:pt>
                <c:pt idx="501">
                  <c:v>738.2</c:v>
                </c:pt>
                <c:pt idx="502">
                  <c:v>738.35999999999797</c:v>
                </c:pt>
                <c:pt idx="503">
                  <c:v>738.52</c:v>
                </c:pt>
                <c:pt idx="504">
                  <c:v>738.68000000000052</c:v>
                </c:pt>
                <c:pt idx="505">
                  <c:v>738.83999999999946</c:v>
                </c:pt>
                <c:pt idx="506">
                  <c:v>739</c:v>
                </c:pt>
                <c:pt idx="507">
                  <c:v>739.16</c:v>
                </c:pt>
                <c:pt idx="508">
                  <c:v>739.32999999999947</c:v>
                </c:pt>
                <c:pt idx="509">
                  <c:v>739.49</c:v>
                </c:pt>
                <c:pt idx="510">
                  <c:v>739.65</c:v>
                </c:pt>
                <c:pt idx="511">
                  <c:v>739.81</c:v>
                </c:pt>
                <c:pt idx="512">
                  <c:v>739.97</c:v>
                </c:pt>
                <c:pt idx="513">
                  <c:v>740.13</c:v>
                </c:pt>
                <c:pt idx="514">
                  <c:v>740.29000000000053</c:v>
                </c:pt>
                <c:pt idx="515">
                  <c:v>740.44999999999948</c:v>
                </c:pt>
                <c:pt idx="516">
                  <c:v>740.61</c:v>
                </c:pt>
                <c:pt idx="517">
                  <c:v>740.77000000000055</c:v>
                </c:pt>
                <c:pt idx="518">
                  <c:v>740.93999999999949</c:v>
                </c:pt>
                <c:pt idx="519">
                  <c:v>741.1</c:v>
                </c:pt>
                <c:pt idx="520">
                  <c:v>741.26</c:v>
                </c:pt>
                <c:pt idx="521">
                  <c:v>741.42</c:v>
                </c:pt>
                <c:pt idx="522">
                  <c:v>741.58</c:v>
                </c:pt>
                <c:pt idx="523">
                  <c:v>741.74</c:v>
                </c:pt>
                <c:pt idx="524">
                  <c:v>741.9</c:v>
                </c:pt>
                <c:pt idx="525">
                  <c:v>742.06</c:v>
                </c:pt>
                <c:pt idx="526">
                  <c:v>742.22</c:v>
                </c:pt>
                <c:pt idx="527">
                  <c:v>742.38</c:v>
                </c:pt>
                <c:pt idx="528">
                  <c:v>742.54</c:v>
                </c:pt>
                <c:pt idx="529">
                  <c:v>742.7</c:v>
                </c:pt>
                <c:pt idx="530">
                  <c:v>742.85999999999797</c:v>
                </c:pt>
                <c:pt idx="531">
                  <c:v>743.02</c:v>
                </c:pt>
                <c:pt idx="532">
                  <c:v>743.18000000000052</c:v>
                </c:pt>
                <c:pt idx="533">
                  <c:v>743.33999999999946</c:v>
                </c:pt>
                <c:pt idx="534">
                  <c:v>743.5</c:v>
                </c:pt>
                <c:pt idx="535">
                  <c:v>743.66</c:v>
                </c:pt>
                <c:pt idx="536">
                  <c:v>743.81999999999948</c:v>
                </c:pt>
                <c:pt idx="537">
                  <c:v>743.98</c:v>
                </c:pt>
                <c:pt idx="538">
                  <c:v>744.14</c:v>
                </c:pt>
                <c:pt idx="539">
                  <c:v>744.3</c:v>
                </c:pt>
                <c:pt idx="540">
                  <c:v>744.45999999999947</c:v>
                </c:pt>
                <c:pt idx="541">
                  <c:v>744.62</c:v>
                </c:pt>
                <c:pt idx="542">
                  <c:v>744.78000000000054</c:v>
                </c:pt>
                <c:pt idx="543">
                  <c:v>744.93999999999949</c:v>
                </c:pt>
                <c:pt idx="544">
                  <c:v>745.1</c:v>
                </c:pt>
                <c:pt idx="545">
                  <c:v>745.26</c:v>
                </c:pt>
                <c:pt idx="546">
                  <c:v>745.42</c:v>
                </c:pt>
                <c:pt idx="547">
                  <c:v>745.58</c:v>
                </c:pt>
                <c:pt idx="548">
                  <c:v>745.74</c:v>
                </c:pt>
                <c:pt idx="549">
                  <c:v>745.9</c:v>
                </c:pt>
                <c:pt idx="550">
                  <c:v>746.06</c:v>
                </c:pt>
                <c:pt idx="551">
                  <c:v>746.22</c:v>
                </c:pt>
                <c:pt idx="552">
                  <c:v>746.38</c:v>
                </c:pt>
                <c:pt idx="553">
                  <c:v>746.54</c:v>
                </c:pt>
                <c:pt idx="554">
                  <c:v>746.7</c:v>
                </c:pt>
                <c:pt idx="555">
                  <c:v>746.85999999999797</c:v>
                </c:pt>
                <c:pt idx="556">
                  <c:v>747.02</c:v>
                </c:pt>
                <c:pt idx="557">
                  <c:v>747.18000000000052</c:v>
                </c:pt>
                <c:pt idx="558">
                  <c:v>747.33999999999946</c:v>
                </c:pt>
                <c:pt idx="559">
                  <c:v>747.5</c:v>
                </c:pt>
                <c:pt idx="560">
                  <c:v>747.66</c:v>
                </c:pt>
                <c:pt idx="561">
                  <c:v>747.81999999999948</c:v>
                </c:pt>
                <c:pt idx="562">
                  <c:v>747.98</c:v>
                </c:pt>
                <c:pt idx="563">
                  <c:v>748.14</c:v>
                </c:pt>
                <c:pt idx="564">
                  <c:v>748.29000000000053</c:v>
                </c:pt>
                <c:pt idx="565">
                  <c:v>748.44999999999948</c:v>
                </c:pt>
                <c:pt idx="566">
                  <c:v>748.61</c:v>
                </c:pt>
                <c:pt idx="567">
                  <c:v>748.77000000000055</c:v>
                </c:pt>
                <c:pt idx="568">
                  <c:v>748.93</c:v>
                </c:pt>
                <c:pt idx="569">
                  <c:v>749.09</c:v>
                </c:pt>
                <c:pt idx="570">
                  <c:v>749.25</c:v>
                </c:pt>
                <c:pt idx="571">
                  <c:v>749.41</c:v>
                </c:pt>
                <c:pt idx="572">
                  <c:v>749.57</c:v>
                </c:pt>
                <c:pt idx="573">
                  <c:v>749.73</c:v>
                </c:pt>
                <c:pt idx="574">
                  <c:v>749.88</c:v>
                </c:pt>
                <c:pt idx="575">
                  <c:v>750.04</c:v>
                </c:pt>
                <c:pt idx="576">
                  <c:v>750.2</c:v>
                </c:pt>
                <c:pt idx="577">
                  <c:v>750.35999999999797</c:v>
                </c:pt>
                <c:pt idx="578">
                  <c:v>750.52</c:v>
                </c:pt>
                <c:pt idx="579">
                  <c:v>750.68000000000052</c:v>
                </c:pt>
                <c:pt idx="580">
                  <c:v>750.83999999999946</c:v>
                </c:pt>
                <c:pt idx="581">
                  <c:v>751</c:v>
                </c:pt>
                <c:pt idx="582">
                  <c:v>751.15</c:v>
                </c:pt>
                <c:pt idx="583">
                  <c:v>751.31</c:v>
                </c:pt>
                <c:pt idx="584">
                  <c:v>751.47</c:v>
                </c:pt>
                <c:pt idx="585">
                  <c:v>751.63</c:v>
                </c:pt>
                <c:pt idx="586">
                  <c:v>751.79000000000053</c:v>
                </c:pt>
                <c:pt idx="587">
                  <c:v>751.94999999999948</c:v>
                </c:pt>
                <c:pt idx="588">
                  <c:v>752.1</c:v>
                </c:pt>
                <c:pt idx="589">
                  <c:v>752.26</c:v>
                </c:pt>
                <c:pt idx="590">
                  <c:v>752.42</c:v>
                </c:pt>
                <c:pt idx="591">
                  <c:v>752.58</c:v>
                </c:pt>
                <c:pt idx="592">
                  <c:v>752.74</c:v>
                </c:pt>
                <c:pt idx="593">
                  <c:v>752.9</c:v>
                </c:pt>
                <c:pt idx="594">
                  <c:v>753.05</c:v>
                </c:pt>
                <c:pt idx="595">
                  <c:v>753.21</c:v>
                </c:pt>
                <c:pt idx="596">
                  <c:v>753.37</c:v>
                </c:pt>
                <c:pt idx="597">
                  <c:v>753.53</c:v>
                </c:pt>
                <c:pt idx="598">
                  <c:v>753.69</c:v>
                </c:pt>
                <c:pt idx="599">
                  <c:v>753.83999999999946</c:v>
                </c:pt>
                <c:pt idx="600">
                  <c:v>754</c:v>
                </c:pt>
                <c:pt idx="601">
                  <c:v>754.16</c:v>
                </c:pt>
                <c:pt idx="602">
                  <c:v>754.31999999999948</c:v>
                </c:pt>
                <c:pt idx="603">
                  <c:v>754.47</c:v>
                </c:pt>
                <c:pt idx="604">
                  <c:v>754.63</c:v>
                </c:pt>
                <c:pt idx="605">
                  <c:v>754.79000000000053</c:v>
                </c:pt>
                <c:pt idx="606">
                  <c:v>754.94999999999948</c:v>
                </c:pt>
                <c:pt idx="607">
                  <c:v>755.11</c:v>
                </c:pt>
                <c:pt idx="608">
                  <c:v>755.26</c:v>
                </c:pt>
                <c:pt idx="609">
                  <c:v>755.42</c:v>
                </c:pt>
                <c:pt idx="610">
                  <c:v>755.58</c:v>
                </c:pt>
                <c:pt idx="611">
                  <c:v>755.74</c:v>
                </c:pt>
                <c:pt idx="612">
                  <c:v>755.89</c:v>
                </c:pt>
                <c:pt idx="613">
                  <c:v>756.05</c:v>
                </c:pt>
                <c:pt idx="614">
                  <c:v>756.21</c:v>
                </c:pt>
                <c:pt idx="615">
                  <c:v>756.37</c:v>
                </c:pt>
                <c:pt idx="616">
                  <c:v>756.52</c:v>
                </c:pt>
                <c:pt idx="617">
                  <c:v>756.68000000000052</c:v>
                </c:pt>
                <c:pt idx="618">
                  <c:v>756.83999999999946</c:v>
                </c:pt>
                <c:pt idx="619">
                  <c:v>756.99</c:v>
                </c:pt>
                <c:pt idx="620">
                  <c:v>757.15</c:v>
                </c:pt>
                <c:pt idx="621">
                  <c:v>757.31</c:v>
                </c:pt>
                <c:pt idx="622">
                  <c:v>757.47</c:v>
                </c:pt>
                <c:pt idx="623">
                  <c:v>757.62</c:v>
                </c:pt>
                <c:pt idx="624">
                  <c:v>757.78000000000054</c:v>
                </c:pt>
                <c:pt idx="625">
                  <c:v>757.93999999999949</c:v>
                </c:pt>
                <c:pt idx="626">
                  <c:v>758.09</c:v>
                </c:pt>
                <c:pt idx="627">
                  <c:v>758.25</c:v>
                </c:pt>
                <c:pt idx="628">
                  <c:v>758.41</c:v>
                </c:pt>
                <c:pt idx="629">
                  <c:v>758.56</c:v>
                </c:pt>
                <c:pt idx="630">
                  <c:v>758.72</c:v>
                </c:pt>
                <c:pt idx="631">
                  <c:v>758.88</c:v>
                </c:pt>
                <c:pt idx="632">
                  <c:v>759.03</c:v>
                </c:pt>
                <c:pt idx="633">
                  <c:v>759.19</c:v>
                </c:pt>
                <c:pt idx="634">
                  <c:v>759.34999999999798</c:v>
                </c:pt>
                <c:pt idx="635">
                  <c:v>759.5</c:v>
                </c:pt>
                <c:pt idx="636">
                  <c:v>759.66</c:v>
                </c:pt>
                <c:pt idx="637">
                  <c:v>759.81999999999948</c:v>
                </c:pt>
                <c:pt idx="638">
                  <c:v>759.97</c:v>
                </c:pt>
                <c:pt idx="639">
                  <c:v>760.13</c:v>
                </c:pt>
                <c:pt idx="640">
                  <c:v>760.29000000000053</c:v>
                </c:pt>
                <c:pt idx="641">
                  <c:v>760.43999999999949</c:v>
                </c:pt>
                <c:pt idx="642">
                  <c:v>760.6</c:v>
                </c:pt>
                <c:pt idx="643">
                  <c:v>760.76</c:v>
                </c:pt>
                <c:pt idx="644">
                  <c:v>760.91</c:v>
                </c:pt>
                <c:pt idx="645">
                  <c:v>761.07</c:v>
                </c:pt>
                <c:pt idx="646">
                  <c:v>761.23</c:v>
                </c:pt>
                <c:pt idx="647">
                  <c:v>761.38</c:v>
                </c:pt>
                <c:pt idx="648">
                  <c:v>761.54</c:v>
                </c:pt>
                <c:pt idx="649">
                  <c:v>761.69</c:v>
                </c:pt>
                <c:pt idx="650">
                  <c:v>761.84999999999798</c:v>
                </c:pt>
                <c:pt idx="651">
                  <c:v>762.01</c:v>
                </c:pt>
                <c:pt idx="652">
                  <c:v>762.16</c:v>
                </c:pt>
                <c:pt idx="653">
                  <c:v>762.31999999999948</c:v>
                </c:pt>
                <c:pt idx="654">
                  <c:v>762.47</c:v>
                </c:pt>
                <c:pt idx="655">
                  <c:v>762.63</c:v>
                </c:pt>
                <c:pt idx="656">
                  <c:v>762.79000000000053</c:v>
                </c:pt>
                <c:pt idx="657">
                  <c:v>762.93999999999949</c:v>
                </c:pt>
                <c:pt idx="658">
                  <c:v>763.1</c:v>
                </c:pt>
                <c:pt idx="659">
                  <c:v>763.25</c:v>
                </c:pt>
                <c:pt idx="660">
                  <c:v>763.41</c:v>
                </c:pt>
                <c:pt idx="661">
                  <c:v>763.56</c:v>
                </c:pt>
                <c:pt idx="662">
                  <c:v>763.72</c:v>
                </c:pt>
                <c:pt idx="663">
                  <c:v>763.88</c:v>
                </c:pt>
                <c:pt idx="664">
                  <c:v>764.03</c:v>
                </c:pt>
                <c:pt idx="665">
                  <c:v>764.19</c:v>
                </c:pt>
                <c:pt idx="666">
                  <c:v>764.33999999999946</c:v>
                </c:pt>
                <c:pt idx="667">
                  <c:v>764.5</c:v>
                </c:pt>
                <c:pt idx="668">
                  <c:v>764.65</c:v>
                </c:pt>
                <c:pt idx="669">
                  <c:v>764.81</c:v>
                </c:pt>
                <c:pt idx="670">
                  <c:v>764.95999999999947</c:v>
                </c:pt>
                <c:pt idx="671">
                  <c:v>765.12</c:v>
                </c:pt>
                <c:pt idx="672">
                  <c:v>765.27000000000055</c:v>
                </c:pt>
                <c:pt idx="673">
                  <c:v>765.43</c:v>
                </c:pt>
                <c:pt idx="674">
                  <c:v>765.59</c:v>
                </c:pt>
                <c:pt idx="675">
                  <c:v>765.74</c:v>
                </c:pt>
                <c:pt idx="676">
                  <c:v>765.9</c:v>
                </c:pt>
                <c:pt idx="677">
                  <c:v>766.05</c:v>
                </c:pt>
                <c:pt idx="678">
                  <c:v>766.21</c:v>
                </c:pt>
                <c:pt idx="679">
                  <c:v>766.35999999999797</c:v>
                </c:pt>
                <c:pt idx="680">
                  <c:v>766.52</c:v>
                </c:pt>
                <c:pt idx="681">
                  <c:v>766.67000000000053</c:v>
                </c:pt>
                <c:pt idx="682">
                  <c:v>766.82999999999947</c:v>
                </c:pt>
                <c:pt idx="683">
                  <c:v>766.98</c:v>
                </c:pt>
                <c:pt idx="684">
                  <c:v>767.14</c:v>
                </c:pt>
                <c:pt idx="685">
                  <c:v>767.29000000000053</c:v>
                </c:pt>
                <c:pt idx="686">
                  <c:v>767.44999999999948</c:v>
                </c:pt>
                <c:pt idx="687">
                  <c:v>767.6</c:v>
                </c:pt>
                <c:pt idx="688">
                  <c:v>767.75</c:v>
                </c:pt>
                <c:pt idx="689">
                  <c:v>767.91</c:v>
                </c:pt>
                <c:pt idx="690">
                  <c:v>768.06</c:v>
                </c:pt>
                <c:pt idx="691">
                  <c:v>768.22</c:v>
                </c:pt>
                <c:pt idx="692">
                  <c:v>768.37</c:v>
                </c:pt>
                <c:pt idx="693">
                  <c:v>768.53</c:v>
                </c:pt>
                <c:pt idx="694">
                  <c:v>768.68000000000052</c:v>
                </c:pt>
                <c:pt idx="695">
                  <c:v>768.83999999999946</c:v>
                </c:pt>
                <c:pt idx="696">
                  <c:v>768.99</c:v>
                </c:pt>
                <c:pt idx="697">
                  <c:v>769.15</c:v>
                </c:pt>
                <c:pt idx="698">
                  <c:v>769.3</c:v>
                </c:pt>
                <c:pt idx="699">
                  <c:v>769.44999999999948</c:v>
                </c:pt>
                <c:pt idx="700">
                  <c:v>769.61</c:v>
                </c:pt>
                <c:pt idx="701">
                  <c:v>769.76</c:v>
                </c:pt>
                <c:pt idx="702">
                  <c:v>769.92</c:v>
                </c:pt>
                <c:pt idx="703">
                  <c:v>770.07</c:v>
                </c:pt>
                <c:pt idx="704">
                  <c:v>770.23</c:v>
                </c:pt>
                <c:pt idx="705">
                  <c:v>770.38</c:v>
                </c:pt>
                <c:pt idx="706">
                  <c:v>770.53</c:v>
                </c:pt>
                <c:pt idx="707">
                  <c:v>770.69</c:v>
                </c:pt>
                <c:pt idx="708">
                  <c:v>770.83999999999946</c:v>
                </c:pt>
                <c:pt idx="709">
                  <c:v>771</c:v>
                </c:pt>
                <c:pt idx="710">
                  <c:v>771.15</c:v>
                </c:pt>
                <c:pt idx="711">
                  <c:v>771.3</c:v>
                </c:pt>
                <c:pt idx="712">
                  <c:v>771.45999999999947</c:v>
                </c:pt>
                <c:pt idx="713">
                  <c:v>771.61</c:v>
                </c:pt>
                <c:pt idx="714">
                  <c:v>771.76</c:v>
                </c:pt>
                <c:pt idx="715">
                  <c:v>771.92</c:v>
                </c:pt>
                <c:pt idx="716">
                  <c:v>772.07</c:v>
                </c:pt>
                <c:pt idx="717">
                  <c:v>772.23</c:v>
                </c:pt>
                <c:pt idx="718">
                  <c:v>772.38</c:v>
                </c:pt>
                <c:pt idx="719">
                  <c:v>772.53</c:v>
                </c:pt>
                <c:pt idx="720">
                  <c:v>772.69</c:v>
                </c:pt>
                <c:pt idx="721">
                  <c:v>772.83999999999946</c:v>
                </c:pt>
                <c:pt idx="722">
                  <c:v>772.99</c:v>
                </c:pt>
                <c:pt idx="723">
                  <c:v>773.15</c:v>
                </c:pt>
                <c:pt idx="724">
                  <c:v>773.3</c:v>
                </c:pt>
                <c:pt idx="725">
                  <c:v>773.44999999999948</c:v>
                </c:pt>
                <c:pt idx="726">
                  <c:v>773.61</c:v>
                </c:pt>
                <c:pt idx="727">
                  <c:v>773.76</c:v>
                </c:pt>
                <c:pt idx="728">
                  <c:v>773.91</c:v>
                </c:pt>
                <c:pt idx="729">
                  <c:v>774.07</c:v>
                </c:pt>
                <c:pt idx="730">
                  <c:v>774.22</c:v>
                </c:pt>
                <c:pt idx="731">
                  <c:v>774.37</c:v>
                </c:pt>
                <c:pt idx="732">
                  <c:v>774.53</c:v>
                </c:pt>
                <c:pt idx="733">
                  <c:v>774.68000000000052</c:v>
                </c:pt>
                <c:pt idx="734">
                  <c:v>774.82999999999947</c:v>
                </c:pt>
                <c:pt idx="735">
                  <c:v>774.99</c:v>
                </c:pt>
                <c:pt idx="736">
                  <c:v>775.14</c:v>
                </c:pt>
                <c:pt idx="737">
                  <c:v>775.29000000000053</c:v>
                </c:pt>
                <c:pt idx="738">
                  <c:v>775.43999999999949</c:v>
                </c:pt>
                <c:pt idx="739">
                  <c:v>775.6</c:v>
                </c:pt>
                <c:pt idx="740">
                  <c:v>775.75</c:v>
                </c:pt>
                <c:pt idx="741">
                  <c:v>775.9</c:v>
                </c:pt>
                <c:pt idx="742">
                  <c:v>776.06</c:v>
                </c:pt>
                <c:pt idx="743">
                  <c:v>776.21</c:v>
                </c:pt>
                <c:pt idx="744">
                  <c:v>776.35999999999797</c:v>
                </c:pt>
                <c:pt idx="745">
                  <c:v>776.51</c:v>
                </c:pt>
                <c:pt idx="746">
                  <c:v>776.67000000000053</c:v>
                </c:pt>
                <c:pt idx="747">
                  <c:v>776.81999999999948</c:v>
                </c:pt>
                <c:pt idx="748">
                  <c:v>776.97</c:v>
                </c:pt>
                <c:pt idx="749">
                  <c:v>777.12</c:v>
                </c:pt>
                <c:pt idx="750">
                  <c:v>777.28000000000054</c:v>
                </c:pt>
                <c:pt idx="751">
                  <c:v>777.43</c:v>
                </c:pt>
                <c:pt idx="752">
                  <c:v>777.58</c:v>
                </c:pt>
                <c:pt idx="753">
                  <c:v>777.73</c:v>
                </c:pt>
                <c:pt idx="754">
                  <c:v>777.89</c:v>
                </c:pt>
                <c:pt idx="755">
                  <c:v>778.04</c:v>
                </c:pt>
                <c:pt idx="756">
                  <c:v>778.19</c:v>
                </c:pt>
                <c:pt idx="757">
                  <c:v>778.33999999999946</c:v>
                </c:pt>
                <c:pt idx="758">
                  <c:v>778.49</c:v>
                </c:pt>
                <c:pt idx="759">
                  <c:v>778.65</c:v>
                </c:pt>
                <c:pt idx="760">
                  <c:v>778.8</c:v>
                </c:pt>
                <c:pt idx="761">
                  <c:v>778.94999999999948</c:v>
                </c:pt>
                <c:pt idx="762">
                  <c:v>779.1</c:v>
                </c:pt>
                <c:pt idx="763">
                  <c:v>779.26</c:v>
                </c:pt>
                <c:pt idx="764">
                  <c:v>779.41</c:v>
                </c:pt>
                <c:pt idx="765">
                  <c:v>779.56</c:v>
                </c:pt>
                <c:pt idx="766">
                  <c:v>779.71</c:v>
                </c:pt>
                <c:pt idx="767">
                  <c:v>779.85999999999797</c:v>
                </c:pt>
                <c:pt idx="768">
                  <c:v>780.01</c:v>
                </c:pt>
                <c:pt idx="769">
                  <c:v>780.17000000000053</c:v>
                </c:pt>
                <c:pt idx="770">
                  <c:v>780.31999999999948</c:v>
                </c:pt>
                <c:pt idx="771">
                  <c:v>780.47</c:v>
                </c:pt>
                <c:pt idx="772">
                  <c:v>780.62</c:v>
                </c:pt>
                <c:pt idx="773">
                  <c:v>780.77000000000055</c:v>
                </c:pt>
                <c:pt idx="774">
                  <c:v>780.92</c:v>
                </c:pt>
                <c:pt idx="775">
                  <c:v>781.08</c:v>
                </c:pt>
                <c:pt idx="776">
                  <c:v>781.23</c:v>
                </c:pt>
                <c:pt idx="777">
                  <c:v>781.38</c:v>
                </c:pt>
                <c:pt idx="778">
                  <c:v>781.53</c:v>
                </c:pt>
                <c:pt idx="779">
                  <c:v>781.68000000000052</c:v>
                </c:pt>
                <c:pt idx="780">
                  <c:v>781.82999999999947</c:v>
                </c:pt>
                <c:pt idx="781">
                  <c:v>781.98</c:v>
                </c:pt>
                <c:pt idx="782">
                  <c:v>782.14</c:v>
                </c:pt>
                <c:pt idx="783">
                  <c:v>782.29000000000053</c:v>
                </c:pt>
                <c:pt idx="784">
                  <c:v>782.43999999999949</c:v>
                </c:pt>
                <c:pt idx="785">
                  <c:v>782.59</c:v>
                </c:pt>
                <c:pt idx="786">
                  <c:v>782.74</c:v>
                </c:pt>
                <c:pt idx="787">
                  <c:v>782.89</c:v>
                </c:pt>
                <c:pt idx="788">
                  <c:v>783.04</c:v>
                </c:pt>
                <c:pt idx="789">
                  <c:v>783.19</c:v>
                </c:pt>
                <c:pt idx="790">
                  <c:v>783.34999999999798</c:v>
                </c:pt>
                <c:pt idx="791">
                  <c:v>783.5</c:v>
                </c:pt>
                <c:pt idx="792">
                  <c:v>783.65</c:v>
                </c:pt>
                <c:pt idx="793">
                  <c:v>783.8</c:v>
                </c:pt>
                <c:pt idx="794">
                  <c:v>783.94999999999948</c:v>
                </c:pt>
                <c:pt idx="795">
                  <c:v>784.1</c:v>
                </c:pt>
                <c:pt idx="796">
                  <c:v>784.25</c:v>
                </c:pt>
                <c:pt idx="797">
                  <c:v>784.4</c:v>
                </c:pt>
                <c:pt idx="798">
                  <c:v>784.55</c:v>
                </c:pt>
                <c:pt idx="799">
                  <c:v>784.7</c:v>
                </c:pt>
                <c:pt idx="800">
                  <c:v>784.84999999999798</c:v>
                </c:pt>
                <c:pt idx="801">
                  <c:v>785</c:v>
                </c:pt>
                <c:pt idx="802">
                  <c:v>785.15</c:v>
                </c:pt>
                <c:pt idx="803">
                  <c:v>785.31</c:v>
                </c:pt>
                <c:pt idx="804">
                  <c:v>785.45999999999947</c:v>
                </c:pt>
                <c:pt idx="805">
                  <c:v>785.61</c:v>
                </c:pt>
                <c:pt idx="806">
                  <c:v>785.76</c:v>
                </c:pt>
                <c:pt idx="807">
                  <c:v>785.91</c:v>
                </c:pt>
                <c:pt idx="808">
                  <c:v>786.06</c:v>
                </c:pt>
                <c:pt idx="809">
                  <c:v>786.21</c:v>
                </c:pt>
                <c:pt idx="810">
                  <c:v>786.35999999999797</c:v>
                </c:pt>
                <c:pt idx="811">
                  <c:v>786.51</c:v>
                </c:pt>
                <c:pt idx="812">
                  <c:v>786.66</c:v>
                </c:pt>
                <c:pt idx="813">
                  <c:v>786.81</c:v>
                </c:pt>
                <c:pt idx="814">
                  <c:v>786.95999999999947</c:v>
                </c:pt>
                <c:pt idx="815">
                  <c:v>787.11</c:v>
                </c:pt>
                <c:pt idx="816">
                  <c:v>787.26</c:v>
                </c:pt>
                <c:pt idx="817">
                  <c:v>787.41</c:v>
                </c:pt>
                <c:pt idx="818">
                  <c:v>787.56</c:v>
                </c:pt>
                <c:pt idx="819">
                  <c:v>787.71</c:v>
                </c:pt>
                <c:pt idx="820">
                  <c:v>787.85999999999797</c:v>
                </c:pt>
                <c:pt idx="821">
                  <c:v>788.01</c:v>
                </c:pt>
                <c:pt idx="822">
                  <c:v>788.16</c:v>
                </c:pt>
                <c:pt idx="823">
                  <c:v>788.31</c:v>
                </c:pt>
                <c:pt idx="824">
                  <c:v>788.45999999999947</c:v>
                </c:pt>
                <c:pt idx="825">
                  <c:v>788.61</c:v>
                </c:pt>
                <c:pt idx="826">
                  <c:v>788.76</c:v>
                </c:pt>
                <c:pt idx="827">
                  <c:v>788.91</c:v>
                </c:pt>
                <c:pt idx="828">
                  <c:v>789.06</c:v>
                </c:pt>
                <c:pt idx="829">
                  <c:v>789.21</c:v>
                </c:pt>
                <c:pt idx="830">
                  <c:v>789.35999999999797</c:v>
                </c:pt>
                <c:pt idx="831">
                  <c:v>789.51</c:v>
                </c:pt>
                <c:pt idx="832">
                  <c:v>789.66</c:v>
                </c:pt>
                <c:pt idx="833">
                  <c:v>789.8</c:v>
                </c:pt>
                <c:pt idx="834">
                  <c:v>789.94999999999948</c:v>
                </c:pt>
                <c:pt idx="835">
                  <c:v>790.1</c:v>
                </c:pt>
                <c:pt idx="836">
                  <c:v>790.25</c:v>
                </c:pt>
                <c:pt idx="837">
                  <c:v>790.4</c:v>
                </c:pt>
                <c:pt idx="838">
                  <c:v>790.55</c:v>
                </c:pt>
                <c:pt idx="839">
                  <c:v>790.7</c:v>
                </c:pt>
                <c:pt idx="840">
                  <c:v>790.84999999999798</c:v>
                </c:pt>
                <c:pt idx="841">
                  <c:v>791</c:v>
                </c:pt>
                <c:pt idx="842">
                  <c:v>791.15</c:v>
                </c:pt>
                <c:pt idx="843">
                  <c:v>791.3</c:v>
                </c:pt>
                <c:pt idx="844">
                  <c:v>791.44999999999948</c:v>
                </c:pt>
                <c:pt idx="845">
                  <c:v>791.6</c:v>
                </c:pt>
                <c:pt idx="846">
                  <c:v>791.74</c:v>
                </c:pt>
                <c:pt idx="847">
                  <c:v>791.89</c:v>
                </c:pt>
                <c:pt idx="848">
                  <c:v>792.04</c:v>
                </c:pt>
                <c:pt idx="849">
                  <c:v>792.19</c:v>
                </c:pt>
                <c:pt idx="850">
                  <c:v>792.33999999999946</c:v>
                </c:pt>
                <c:pt idx="851">
                  <c:v>792.49</c:v>
                </c:pt>
                <c:pt idx="852">
                  <c:v>792.64</c:v>
                </c:pt>
                <c:pt idx="853">
                  <c:v>792.79000000000053</c:v>
                </c:pt>
                <c:pt idx="854">
                  <c:v>792.93999999999949</c:v>
                </c:pt>
                <c:pt idx="855">
                  <c:v>793.08</c:v>
                </c:pt>
                <c:pt idx="856">
                  <c:v>793.23</c:v>
                </c:pt>
                <c:pt idx="857">
                  <c:v>793.38</c:v>
                </c:pt>
                <c:pt idx="858">
                  <c:v>793.53</c:v>
                </c:pt>
                <c:pt idx="859">
                  <c:v>793.68000000000052</c:v>
                </c:pt>
                <c:pt idx="860">
                  <c:v>793.82999999999947</c:v>
                </c:pt>
                <c:pt idx="861">
                  <c:v>793.97</c:v>
                </c:pt>
                <c:pt idx="862">
                  <c:v>794.12</c:v>
                </c:pt>
                <c:pt idx="863">
                  <c:v>794.27000000000055</c:v>
                </c:pt>
                <c:pt idx="864">
                  <c:v>794.42</c:v>
                </c:pt>
                <c:pt idx="865">
                  <c:v>794.57</c:v>
                </c:pt>
                <c:pt idx="866">
                  <c:v>794.72</c:v>
                </c:pt>
                <c:pt idx="867">
                  <c:v>794.85999999999797</c:v>
                </c:pt>
                <c:pt idx="868">
                  <c:v>795.01</c:v>
                </c:pt>
                <c:pt idx="869">
                  <c:v>795.16</c:v>
                </c:pt>
                <c:pt idx="870">
                  <c:v>795.31</c:v>
                </c:pt>
                <c:pt idx="871">
                  <c:v>795.45999999999947</c:v>
                </c:pt>
                <c:pt idx="872">
                  <c:v>795.61</c:v>
                </c:pt>
                <c:pt idx="873">
                  <c:v>795.75</c:v>
                </c:pt>
                <c:pt idx="874">
                  <c:v>795.9</c:v>
                </c:pt>
                <c:pt idx="875">
                  <c:v>796.05</c:v>
                </c:pt>
                <c:pt idx="876">
                  <c:v>796.2</c:v>
                </c:pt>
                <c:pt idx="877">
                  <c:v>796.33999999999946</c:v>
                </c:pt>
                <c:pt idx="878">
                  <c:v>796.49</c:v>
                </c:pt>
                <c:pt idx="879">
                  <c:v>796.64</c:v>
                </c:pt>
                <c:pt idx="880">
                  <c:v>796.79000000000053</c:v>
                </c:pt>
                <c:pt idx="881">
                  <c:v>796.93999999999949</c:v>
                </c:pt>
                <c:pt idx="882">
                  <c:v>797.08</c:v>
                </c:pt>
                <c:pt idx="883">
                  <c:v>797.23</c:v>
                </c:pt>
                <c:pt idx="884">
                  <c:v>797.38</c:v>
                </c:pt>
                <c:pt idx="885">
                  <c:v>797.53</c:v>
                </c:pt>
                <c:pt idx="886">
                  <c:v>797.67000000000053</c:v>
                </c:pt>
                <c:pt idx="887">
                  <c:v>797.81999999999948</c:v>
                </c:pt>
                <c:pt idx="888">
                  <c:v>797.97</c:v>
                </c:pt>
                <c:pt idx="889">
                  <c:v>798.12</c:v>
                </c:pt>
                <c:pt idx="890">
                  <c:v>798.26</c:v>
                </c:pt>
                <c:pt idx="891">
                  <c:v>798.41</c:v>
                </c:pt>
                <c:pt idx="892">
                  <c:v>798.56</c:v>
                </c:pt>
                <c:pt idx="893">
                  <c:v>798.71</c:v>
                </c:pt>
                <c:pt idx="894">
                  <c:v>798.84999999999798</c:v>
                </c:pt>
                <c:pt idx="895">
                  <c:v>799</c:v>
                </c:pt>
                <c:pt idx="896">
                  <c:v>799.15</c:v>
                </c:pt>
                <c:pt idx="897">
                  <c:v>799.29000000000053</c:v>
                </c:pt>
                <c:pt idx="898">
                  <c:v>799.43999999999949</c:v>
                </c:pt>
                <c:pt idx="899">
                  <c:v>799.59</c:v>
                </c:pt>
                <c:pt idx="900">
                  <c:v>799.74</c:v>
                </c:pt>
                <c:pt idx="901">
                  <c:v>799.88</c:v>
                </c:pt>
                <c:pt idx="902">
                  <c:v>800.03</c:v>
                </c:pt>
                <c:pt idx="903">
                  <c:v>800.18000000000052</c:v>
                </c:pt>
                <c:pt idx="904">
                  <c:v>800.31999999999948</c:v>
                </c:pt>
                <c:pt idx="905">
                  <c:v>800.47</c:v>
                </c:pt>
                <c:pt idx="906">
                  <c:v>800.62</c:v>
                </c:pt>
                <c:pt idx="907">
                  <c:v>800.76</c:v>
                </c:pt>
                <c:pt idx="908">
                  <c:v>800.91</c:v>
                </c:pt>
                <c:pt idx="909">
                  <c:v>801.06</c:v>
                </c:pt>
                <c:pt idx="910">
                  <c:v>801.2</c:v>
                </c:pt>
                <c:pt idx="911">
                  <c:v>801.34999999999798</c:v>
                </c:pt>
                <c:pt idx="912">
                  <c:v>801.5</c:v>
                </c:pt>
                <c:pt idx="913">
                  <c:v>801.64</c:v>
                </c:pt>
                <c:pt idx="914">
                  <c:v>801.79000000000053</c:v>
                </c:pt>
                <c:pt idx="915">
                  <c:v>801.93999999999949</c:v>
                </c:pt>
                <c:pt idx="916">
                  <c:v>802.08</c:v>
                </c:pt>
                <c:pt idx="917">
                  <c:v>802.23</c:v>
                </c:pt>
                <c:pt idx="918">
                  <c:v>802.38</c:v>
                </c:pt>
                <c:pt idx="919">
                  <c:v>802.52</c:v>
                </c:pt>
                <c:pt idx="920">
                  <c:v>802.67000000000053</c:v>
                </c:pt>
                <c:pt idx="921">
                  <c:v>802.81</c:v>
                </c:pt>
                <c:pt idx="922">
                  <c:v>802.95999999999947</c:v>
                </c:pt>
                <c:pt idx="923">
                  <c:v>803.11</c:v>
                </c:pt>
                <c:pt idx="924">
                  <c:v>803.25</c:v>
                </c:pt>
                <c:pt idx="925">
                  <c:v>803.4</c:v>
                </c:pt>
                <c:pt idx="926">
                  <c:v>803.54</c:v>
                </c:pt>
                <c:pt idx="927">
                  <c:v>803.69</c:v>
                </c:pt>
                <c:pt idx="928">
                  <c:v>803.83999999999946</c:v>
                </c:pt>
                <c:pt idx="929">
                  <c:v>803.98</c:v>
                </c:pt>
                <c:pt idx="930">
                  <c:v>804.13</c:v>
                </c:pt>
                <c:pt idx="931">
                  <c:v>804.27000000000055</c:v>
                </c:pt>
                <c:pt idx="932">
                  <c:v>804.42</c:v>
                </c:pt>
                <c:pt idx="933">
                  <c:v>804.57</c:v>
                </c:pt>
                <c:pt idx="934">
                  <c:v>804.71</c:v>
                </c:pt>
                <c:pt idx="935">
                  <c:v>804.85999999999797</c:v>
                </c:pt>
                <c:pt idx="936">
                  <c:v>805</c:v>
                </c:pt>
                <c:pt idx="937">
                  <c:v>805.15</c:v>
                </c:pt>
                <c:pt idx="938">
                  <c:v>805.29000000000053</c:v>
                </c:pt>
                <c:pt idx="939">
                  <c:v>805.43999999999949</c:v>
                </c:pt>
                <c:pt idx="940">
                  <c:v>805.59</c:v>
                </c:pt>
                <c:pt idx="941">
                  <c:v>805.73</c:v>
                </c:pt>
                <c:pt idx="942">
                  <c:v>805.88</c:v>
                </c:pt>
                <c:pt idx="943">
                  <c:v>806.02</c:v>
                </c:pt>
                <c:pt idx="944">
                  <c:v>806.17000000000053</c:v>
                </c:pt>
                <c:pt idx="945">
                  <c:v>806.31</c:v>
                </c:pt>
                <c:pt idx="946">
                  <c:v>806.45999999999947</c:v>
                </c:pt>
                <c:pt idx="947">
                  <c:v>806.6</c:v>
                </c:pt>
                <c:pt idx="948">
                  <c:v>806.75</c:v>
                </c:pt>
                <c:pt idx="949">
                  <c:v>806.89</c:v>
                </c:pt>
                <c:pt idx="950">
                  <c:v>807.04</c:v>
                </c:pt>
                <c:pt idx="951">
                  <c:v>807.18000000000052</c:v>
                </c:pt>
                <c:pt idx="952">
                  <c:v>807.32999999999947</c:v>
                </c:pt>
                <c:pt idx="953">
                  <c:v>807.47</c:v>
                </c:pt>
                <c:pt idx="954">
                  <c:v>807.62</c:v>
                </c:pt>
                <c:pt idx="955">
                  <c:v>807.76</c:v>
                </c:pt>
                <c:pt idx="956">
                  <c:v>807.91</c:v>
                </c:pt>
                <c:pt idx="957">
                  <c:v>808.05</c:v>
                </c:pt>
                <c:pt idx="958">
                  <c:v>808.2</c:v>
                </c:pt>
                <c:pt idx="959">
                  <c:v>808.33999999999946</c:v>
                </c:pt>
                <c:pt idx="960">
                  <c:v>808.49</c:v>
                </c:pt>
                <c:pt idx="961">
                  <c:v>808.63</c:v>
                </c:pt>
                <c:pt idx="962">
                  <c:v>808.78000000000054</c:v>
                </c:pt>
                <c:pt idx="963">
                  <c:v>808.92</c:v>
                </c:pt>
                <c:pt idx="964">
                  <c:v>809.07</c:v>
                </c:pt>
                <c:pt idx="965">
                  <c:v>809.21</c:v>
                </c:pt>
                <c:pt idx="966">
                  <c:v>809.35999999999797</c:v>
                </c:pt>
                <c:pt idx="967">
                  <c:v>809.5</c:v>
                </c:pt>
                <c:pt idx="968">
                  <c:v>809.65</c:v>
                </c:pt>
                <c:pt idx="969">
                  <c:v>809.79000000000053</c:v>
                </c:pt>
                <c:pt idx="970">
                  <c:v>809.93999999999949</c:v>
                </c:pt>
                <c:pt idx="971">
                  <c:v>810.08</c:v>
                </c:pt>
                <c:pt idx="972">
                  <c:v>810.22</c:v>
                </c:pt>
                <c:pt idx="973">
                  <c:v>810.37</c:v>
                </c:pt>
                <c:pt idx="974">
                  <c:v>810.51</c:v>
                </c:pt>
                <c:pt idx="975">
                  <c:v>810.66</c:v>
                </c:pt>
                <c:pt idx="976">
                  <c:v>810.8</c:v>
                </c:pt>
                <c:pt idx="977">
                  <c:v>810.94999999999948</c:v>
                </c:pt>
                <c:pt idx="978">
                  <c:v>811.09</c:v>
                </c:pt>
                <c:pt idx="979">
                  <c:v>811.23</c:v>
                </c:pt>
                <c:pt idx="980">
                  <c:v>811.38</c:v>
                </c:pt>
                <c:pt idx="981">
                  <c:v>811.52</c:v>
                </c:pt>
                <c:pt idx="982">
                  <c:v>811.67000000000053</c:v>
                </c:pt>
                <c:pt idx="983">
                  <c:v>811.81</c:v>
                </c:pt>
                <c:pt idx="984">
                  <c:v>811.94999999999948</c:v>
                </c:pt>
                <c:pt idx="985">
                  <c:v>812.1</c:v>
                </c:pt>
                <c:pt idx="986">
                  <c:v>812.24</c:v>
                </c:pt>
                <c:pt idx="987">
                  <c:v>812.38</c:v>
                </c:pt>
                <c:pt idx="988">
                  <c:v>812.53</c:v>
                </c:pt>
                <c:pt idx="989">
                  <c:v>812.67000000000053</c:v>
                </c:pt>
                <c:pt idx="990">
                  <c:v>812.81999999999948</c:v>
                </c:pt>
                <c:pt idx="991">
                  <c:v>812.95999999999947</c:v>
                </c:pt>
                <c:pt idx="992">
                  <c:v>813.1</c:v>
                </c:pt>
                <c:pt idx="993">
                  <c:v>813.25</c:v>
                </c:pt>
                <c:pt idx="994">
                  <c:v>813.39</c:v>
                </c:pt>
                <c:pt idx="995">
                  <c:v>813.53</c:v>
                </c:pt>
                <c:pt idx="996">
                  <c:v>813.68000000000052</c:v>
                </c:pt>
                <c:pt idx="997">
                  <c:v>813.81999999999948</c:v>
                </c:pt>
                <c:pt idx="998">
                  <c:v>813.95999999999947</c:v>
                </c:pt>
                <c:pt idx="999">
                  <c:v>814.11</c:v>
                </c:pt>
                <c:pt idx="1000">
                  <c:v>814.25</c:v>
                </c:pt>
                <c:pt idx="1001">
                  <c:v>814.39</c:v>
                </c:pt>
                <c:pt idx="1002">
                  <c:v>814.54</c:v>
                </c:pt>
                <c:pt idx="1003">
                  <c:v>814.68000000000052</c:v>
                </c:pt>
                <c:pt idx="1004">
                  <c:v>814.81999999999948</c:v>
                </c:pt>
                <c:pt idx="1005">
                  <c:v>814.97</c:v>
                </c:pt>
                <c:pt idx="1006">
                  <c:v>815.11</c:v>
                </c:pt>
                <c:pt idx="1007">
                  <c:v>815.25</c:v>
                </c:pt>
                <c:pt idx="1008">
                  <c:v>815.4</c:v>
                </c:pt>
                <c:pt idx="1009">
                  <c:v>815.54</c:v>
                </c:pt>
                <c:pt idx="1010">
                  <c:v>815.68000000000052</c:v>
                </c:pt>
                <c:pt idx="1011">
                  <c:v>815.82999999999947</c:v>
                </c:pt>
                <c:pt idx="1012">
                  <c:v>815.97</c:v>
                </c:pt>
                <c:pt idx="1013">
                  <c:v>816.11</c:v>
                </c:pt>
                <c:pt idx="1014">
                  <c:v>816.25</c:v>
                </c:pt>
                <c:pt idx="1015">
                  <c:v>816.4</c:v>
                </c:pt>
                <c:pt idx="1016">
                  <c:v>816.54</c:v>
                </c:pt>
                <c:pt idx="1017">
                  <c:v>816.68000000000052</c:v>
                </c:pt>
                <c:pt idx="1018">
                  <c:v>816.82999999999947</c:v>
                </c:pt>
                <c:pt idx="1019">
                  <c:v>816.97</c:v>
                </c:pt>
                <c:pt idx="1020">
                  <c:v>817.11</c:v>
                </c:pt>
                <c:pt idx="1021">
                  <c:v>817.25</c:v>
                </c:pt>
                <c:pt idx="1022">
                  <c:v>817.4</c:v>
                </c:pt>
                <c:pt idx="1023">
                  <c:v>817.54</c:v>
                </c:pt>
                <c:pt idx="1024">
                  <c:v>817.68000000000052</c:v>
                </c:pt>
                <c:pt idx="1025">
                  <c:v>817.81999999999948</c:v>
                </c:pt>
                <c:pt idx="1026">
                  <c:v>817.97</c:v>
                </c:pt>
                <c:pt idx="1027">
                  <c:v>818.11</c:v>
                </c:pt>
                <c:pt idx="1028">
                  <c:v>818.25</c:v>
                </c:pt>
                <c:pt idx="1029">
                  <c:v>818.39</c:v>
                </c:pt>
                <c:pt idx="1030">
                  <c:v>818.53</c:v>
                </c:pt>
                <c:pt idx="1031">
                  <c:v>818.68000000000052</c:v>
                </c:pt>
                <c:pt idx="1032">
                  <c:v>818.81999999999948</c:v>
                </c:pt>
                <c:pt idx="1033">
                  <c:v>818.95999999999947</c:v>
                </c:pt>
                <c:pt idx="1034">
                  <c:v>819.1</c:v>
                </c:pt>
                <c:pt idx="1035">
                  <c:v>819.25</c:v>
                </c:pt>
                <c:pt idx="1036">
                  <c:v>819.39</c:v>
                </c:pt>
                <c:pt idx="1037">
                  <c:v>819.53</c:v>
                </c:pt>
                <c:pt idx="1038">
                  <c:v>819.67000000000053</c:v>
                </c:pt>
                <c:pt idx="1039">
                  <c:v>819.81</c:v>
                </c:pt>
                <c:pt idx="1040">
                  <c:v>819.94999999999948</c:v>
                </c:pt>
                <c:pt idx="1041">
                  <c:v>820.1</c:v>
                </c:pt>
                <c:pt idx="1042">
                  <c:v>820.24</c:v>
                </c:pt>
                <c:pt idx="1043">
                  <c:v>820.38</c:v>
                </c:pt>
                <c:pt idx="1044">
                  <c:v>820.52</c:v>
                </c:pt>
                <c:pt idx="1045">
                  <c:v>820.66</c:v>
                </c:pt>
                <c:pt idx="1046">
                  <c:v>820.81</c:v>
                </c:pt>
                <c:pt idx="1047">
                  <c:v>820.94999999999948</c:v>
                </c:pt>
                <c:pt idx="1048">
                  <c:v>821.09</c:v>
                </c:pt>
                <c:pt idx="1049">
                  <c:v>821.23</c:v>
                </c:pt>
                <c:pt idx="1050">
                  <c:v>821.37</c:v>
                </c:pt>
                <c:pt idx="1051">
                  <c:v>821.51</c:v>
                </c:pt>
                <c:pt idx="1052">
                  <c:v>821.65</c:v>
                </c:pt>
                <c:pt idx="1053">
                  <c:v>821.8</c:v>
                </c:pt>
                <c:pt idx="1054">
                  <c:v>821.93999999999949</c:v>
                </c:pt>
                <c:pt idx="1055">
                  <c:v>822.08</c:v>
                </c:pt>
                <c:pt idx="1056">
                  <c:v>822.22</c:v>
                </c:pt>
                <c:pt idx="1057">
                  <c:v>822.35999999999797</c:v>
                </c:pt>
                <c:pt idx="1058">
                  <c:v>822.5</c:v>
                </c:pt>
                <c:pt idx="1059">
                  <c:v>822.64</c:v>
                </c:pt>
                <c:pt idx="1060">
                  <c:v>822.78000000000054</c:v>
                </c:pt>
                <c:pt idx="1061">
                  <c:v>822.93</c:v>
                </c:pt>
                <c:pt idx="1062">
                  <c:v>823.07</c:v>
                </c:pt>
                <c:pt idx="1063">
                  <c:v>823.21</c:v>
                </c:pt>
                <c:pt idx="1064">
                  <c:v>823.34999999999798</c:v>
                </c:pt>
                <c:pt idx="1065">
                  <c:v>823.49</c:v>
                </c:pt>
                <c:pt idx="1066">
                  <c:v>823.63</c:v>
                </c:pt>
                <c:pt idx="1067">
                  <c:v>823.77000000000055</c:v>
                </c:pt>
                <c:pt idx="1068">
                  <c:v>823.91</c:v>
                </c:pt>
                <c:pt idx="1069">
                  <c:v>824.05</c:v>
                </c:pt>
                <c:pt idx="1070">
                  <c:v>824.19</c:v>
                </c:pt>
                <c:pt idx="1071">
                  <c:v>824.32999999999947</c:v>
                </c:pt>
                <c:pt idx="1072">
                  <c:v>824.48</c:v>
                </c:pt>
                <c:pt idx="1073">
                  <c:v>824.62</c:v>
                </c:pt>
                <c:pt idx="1074">
                  <c:v>824.76</c:v>
                </c:pt>
                <c:pt idx="1075">
                  <c:v>824.9</c:v>
                </c:pt>
                <c:pt idx="1076">
                  <c:v>825.04</c:v>
                </c:pt>
                <c:pt idx="1077">
                  <c:v>825.18000000000052</c:v>
                </c:pt>
                <c:pt idx="1078">
                  <c:v>825.31999999999948</c:v>
                </c:pt>
                <c:pt idx="1079">
                  <c:v>825.45999999999947</c:v>
                </c:pt>
                <c:pt idx="1080">
                  <c:v>825.6</c:v>
                </c:pt>
                <c:pt idx="1081">
                  <c:v>825.74</c:v>
                </c:pt>
                <c:pt idx="1082">
                  <c:v>825.88</c:v>
                </c:pt>
                <c:pt idx="1083">
                  <c:v>826.02</c:v>
                </c:pt>
                <c:pt idx="1084">
                  <c:v>826.16</c:v>
                </c:pt>
                <c:pt idx="1085">
                  <c:v>826.3</c:v>
                </c:pt>
                <c:pt idx="1086">
                  <c:v>826.43999999999949</c:v>
                </c:pt>
                <c:pt idx="1087">
                  <c:v>826.58</c:v>
                </c:pt>
                <c:pt idx="1088">
                  <c:v>826.72</c:v>
                </c:pt>
                <c:pt idx="1089">
                  <c:v>826.85999999999797</c:v>
                </c:pt>
                <c:pt idx="1090">
                  <c:v>827</c:v>
                </c:pt>
                <c:pt idx="1091">
                  <c:v>827.14</c:v>
                </c:pt>
                <c:pt idx="1092">
                  <c:v>827.28000000000054</c:v>
                </c:pt>
                <c:pt idx="1093">
                  <c:v>827.42</c:v>
                </c:pt>
                <c:pt idx="1094">
                  <c:v>827.56</c:v>
                </c:pt>
                <c:pt idx="1095">
                  <c:v>827.7</c:v>
                </c:pt>
                <c:pt idx="1096">
                  <c:v>827.83999999999946</c:v>
                </c:pt>
                <c:pt idx="1097">
                  <c:v>827.98</c:v>
                </c:pt>
                <c:pt idx="1098">
                  <c:v>828.12</c:v>
                </c:pt>
                <c:pt idx="1099">
                  <c:v>828.26</c:v>
                </c:pt>
                <c:pt idx="1100">
                  <c:v>828.4</c:v>
                </c:pt>
                <c:pt idx="1101">
                  <c:v>828.54</c:v>
                </c:pt>
                <c:pt idx="1102">
                  <c:v>828.68000000000052</c:v>
                </c:pt>
                <c:pt idx="1103">
                  <c:v>828.81999999999948</c:v>
                </c:pt>
                <c:pt idx="1104">
                  <c:v>828.95999999999947</c:v>
                </c:pt>
                <c:pt idx="1105">
                  <c:v>829.1</c:v>
                </c:pt>
                <c:pt idx="1106">
                  <c:v>829.24</c:v>
                </c:pt>
                <c:pt idx="1107">
                  <c:v>829.38</c:v>
                </c:pt>
                <c:pt idx="1108">
                  <c:v>829.52</c:v>
                </c:pt>
                <c:pt idx="1109">
                  <c:v>829.65</c:v>
                </c:pt>
                <c:pt idx="1110">
                  <c:v>829.79000000000053</c:v>
                </c:pt>
                <c:pt idx="1111">
                  <c:v>829.93</c:v>
                </c:pt>
                <c:pt idx="1112">
                  <c:v>830.07</c:v>
                </c:pt>
                <c:pt idx="1113">
                  <c:v>830.21</c:v>
                </c:pt>
                <c:pt idx="1114">
                  <c:v>830.34999999999798</c:v>
                </c:pt>
                <c:pt idx="1115">
                  <c:v>830.49</c:v>
                </c:pt>
                <c:pt idx="1116">
                  <c:v>830.63</c:v>
                </c:pt>
                <c:pt idx="1117">
                  <c:v>830.77000000000055</c:v>
                </c:pt>
                <c:pt idx="1118">
                  <c:v>830.91</c:v>
                </c:pt>
                <c:pt idx="1119">
                  <c:v>831.05</c:v>
                </c:pt>
                <c:pt idx="1120">
                  <c:v>831.18000000000052</c:v>
                </c:pt>
                <c:pt idx="1121">
                  <c:v>831.31999999999948</c:v>
                </c:pt>
                <c:pt idx="1122">
                  <c:v>831.45999999999947</c:v>
                </c:pt>
                <c:pt idx="1123">
                  <c:v>831.6</c:v>
                </c:pt>
                <c:pt idx="1124">
                  <c:v>831.74</c:v>
                </c:pt>
                <c:pt idx="1125">
                  <c:v>831.88</c:v>
                </c:pt>
                <c:pt idx="1126">
                  <c:v>832.02</c:v>
                </c:pt>
                <c:pt idx="1127">
                  <c:v>832.16</c:v>
                </c:pt>
                <c:pt idx="1128">
                  <c:v>832.29000000000053</c:v>
                </c:pt>
                <c:pt idx="1129">
                  <c:v>832.43</c:v>
                </c:pt>
                <c:pt idx="1130">
                  <c:v>832.57</c:v>
                </c:pt>
                <c:pt idx="1131">
                  <c:v>832.71</c:v>
                </c:pt>
                <c:pt idx="1132">
                  <c:v>832.84999999999798</c:v>
                </c:pt>
                <c:pt idx="1133">
                  <c:v>832.99</c:v>
                </c:pt>
                <c:pt idx="1134">
                  <c:v>833.13</c:v>
                </c:pt>
                <c:pt idx="1135">
                  <c:v>833.26</c:v>
                </c:pt>
                <c:pt idx="1136">
                  <c:v>833.4</c:v>
                </c:pt>
                <c:pt idx="1137">
                  <c:v>833.54</c:v>
                </c:pt>
                <c:pt idx="1138">
                  <c:v>833.68000000000052</c:v>
                </c:pt>
                <c:pt idx="1139">
                  <c:v>833.81999999999948</c:v>
                </c:pt>
                <c:pt idx="1140">
                  <c:v>833.95999999999947</c:v>
                </c:pt>
                <c:pt idx="1141">
                  <c:v>834.09</c:v>
                </c:pt>
                <c:pt idx="1142">
                  <c:v>834.23</c:v>
                </c:pt>
                <c:pt idx="1143">
                  <c:v>834.37</c:v>
                </c:pt>
                <c:pt idx="1144">
                  <c:v>834.51</c:v>
                </c:pt>
                <c:pt idx="1145">
                  <c:v>834.65</c:v>
                </c:pt>
                <c:pt idx="1146">
                  <c:v>834.78000000000054</c:v>
                </c:pt>
                <c:pt idx="1147">
                  <c:v>834.92</c:v>
                </c:pt>
                <c:pt idx="1148">
                  <c:v>835.06</c:v>
                </c:pt>
                <c:pt idx="1149">
                  <c:v>835.2</c:v>
                </c:pt>
                <c:pt idx="1150">
                  <c:v>835.32999999999947</c:v>
                </c:pt>
                <c:pt idx="1151">
                  <c:v>835.47</c:v>
                </c:pt>
                <c:pt idx="1152">
                  <c:v>835.61</c:v>
                </c:pt>
                <c:pt idx="1153">
                  <c:v>835.75</c:v>
                </c:pt>
                <c:pt idx="1154">
                  <c:v>835.89</c:v>
                </c:pt>
                <c:pt idx="1155">
                  <c:v>836.02</c:v>
                </c:pt>
                <c:pt idx="1156">
                  <c:v>836.16</c:v>
                </c:pt>
                <c:pt idx="1157">
                  <c:v>836.3</c:v>
                </c:pt>
                <c:pt idx="1158">
                  <c:v>836.43999999999949</c:v>
                </c:pt>
                <c:pt idx="1159">
                  <c:v>836.57</c:v>
                </c:pt>
                <c:pt idx="1160">
                  <c:v>836.71</c:v>
                </c:pt>
                <c:pt idx="1161">
                  <c:v>836.84999999999798</c:v>
                </c:pt>
                <c:pt idx="1162">
                  <c:v>836.99</c:v>
                </c:pt>
                <c:pt idx="1163">
                  <c:v>837.12</c:v>
                </c:pt>
                <c:pt idx="1164">
                  <c:v>837.26</c:v>
                </c:pt>
                <c:pt idx="1165">
                  <c:v>837.4</c:v>
                </c:pt>
                <c:pt idx="1166">
                  <c:v>837.53</c:v>
                </c:pt>
                <c:pt idx="1167">
                  <c:v>837.67000000000053</c:v>
                </c:pt>
                <c:pt idx="1168">
                  <c:v>837.81</c:v>
                </c:pt>
                <c:pt idx="1169">
                  <c:v>837.94999999999948</c:v>
                </c:pt>
                <c:pt idx="1170">
                  <c:v>838.08</c:v>
                </c:pt>
                <c:pt idx="1171">
                  <c:v>838.22</c:v>
                </c:pt>
                <c:pt idx="1172">
                  <c:v>838.35999999999797</c:v>
                </c:pt>
                <c:pt idx="1173">
                  <c:v>838.49</c:v>
                </c:pt>
                <c:pt idx="1174">
                  <c:v>838.63</c:v>
                </c:pt>
                <c:pt idx="1175">
                  <c:v>838.77000000000055</c:v>
                </c:pt>
                <c:pt idx="1176">
                  <c:v>838.9</c:v>
                </c:pt>
                <c:pt idx="1177">
                  <c:v>839.04</c:v>
                </c:pt>
                <c:pt idx="1178">
                  <c:v>839.18000000000052</c:v>
                </c:pt>
                <c:pt idx="1179">
                  <c:v>839.31</c:v>
                </c:pt>
                <c:pt idx="1180">
                  <c:v>839.44999999999948</c:v>
                </c:pt>
                <c:pt idx="1181">
                  <c:v>839.59</c:v>
                </c:pt>
                <c:pt idx="1182">
                  <c:v>839.72</c:v>
                </c:pt>
                <c:pt idx="1183">
                  <c:v>839.85999999999797</c:v>
                </c:pt>
                <c:pt idx="1184">
                  <c:v>840</c:v>
                </c:pt>
                <c:pt idx="1185">
                  <c:v>840.13</c:v>
                </c:pt>
                <c:pt idx="1186">
                  <c:v>840.27000000000055</c:v>
                </c:pt>
                <c:pt idx="1187">
                  <c:v>840.41</c:v>
                </c:pt>
                <c:pt idx="1188">
                  <c:v>840.54</c:v>
                </c:pt>
                <c:pt idx="1189">
                  <c:v>840.68000000000052</c:v>
                </c:pt>
                <c:pt idx="1190">
                  <c:v>840.81999999999948</c:v>
                </c:pt>
                <c:pt idx="1191">
                  <c:v>840.94999999999948</c:v>
                </c:pt>
                <c:pt idx="1192">
                  <c:v>841.09</c:v>
                </c:pt>
                <c:pt idx="1193">
                  <c:v>841.22</c:v>
                </c:pt>
                <c:pt idx="1194">
                  <c:v>841.35999999999797</c:v>
                </c:pt>
                <c:pt idx="1195">
                  <c:v>841.5</c:v>
                </c:pt>
                <c:pt idx="1196">
                  <c:v>841.63</c:v>
                </c:pt>
                <c:pt idx="1197">
                  <c:v>841.77000000000055</c:v>
                </c:pt>
                <c:pt idx="1198">
                  <c:v>841.91</c:v>
                </c:pt>
                <c:pt idx="1199">
                  <c:v>842.04</c:v>
                </c:pt>
                <c:pt idx="1200">
                  <c:v>842.18000000000052</c:v>
                </c:pt>
                <c:pt idx="1201">
                  <c:v>842.31</c:v>
                </c:pt>
                <c:pt idx="1202">
                  <c:v>842.44999999999948</c:v>
                </c:pt>
                <c:pt idx="1203">
                  <c:v>842.58</c:v>
                </c:pt>
                <c:pt idx="1204">
                  <c:v>842.72</c:v>
                </c:pt>
                <c:pt idx="1205">
                  <c:v>842.85999999999797</c:v>
                </c:pt>
                <c:pt idx="1206">
                  <c:v>842.99</c:v>
                </c:pt>
                <c:pt idx="1207">
                  <c:v>843.13</c:v>
                </c:pt>
                <c:pt idx="1208">
                  <c:v>843.26</c:v>
                </c:pt>
                <c:pt idx="1209">
                  <c:v>843.4</c:v>
                </c:pt>
                <c:pt idx="1210">
                  <c:v>843.53</c:v>
                </c:pt>
                <c:pt idx="1211">
                  <c:v>843.67000000000053</c:v>
                </c:pt>
                <c:pt idx="1212">
                  <c:v>843.81</c:v>
                </c:pt>
                <c:pt idx="1213">
                  <c:v>843.93999999999949</c:v>
                </c:pt>
                <c:pt idx="1214">
                  <c:v>844.08</c:v>
                </c:pt>
                <c:pt idx="1215">
                  <c:v>844.21</c:v>
                </c:pt>
                <c:pt idx="1216">
                  <c:v>844.34999999999798</c:v>
                </c:pt>
                <c:pt idx="1217">
                  <c:v>844.48</c:v>
                </c:pt>
                <c:pt idx="1218">
                  <c:v>844.62</c:v>
                </c:pt>
                <c:pt idx="1219">
                  <c:v>844.75</c:v>
                </c:pt>
                <c:pt idx="1220">
                  <c:v>844.89</c:v>
                </c:pt>
                <c:pt idx="1221">
                  <c:v>845.02</c:v>
                </c:pt>
                <c:pt idx="1222">
                  <c:v>845.16</c:v>
                </c:pt>
                <c:pt idx="1223">
                  <c:v>845.29000000000053</c:v>
                </c:pt>
                <c:pt idx="1224">
                  <c:v>845.43</c:v>
                </c:pt>
                <c:pt idx="1225">
                  <c:v>845.56</c:v>
                </c:pt>
                <c:pt idx="1226">
                  <c:v>845.7</c:v>
                </c:pt>
                <c:pt idx="1227">
                  <c:v>845.82999999999947</c:v>
                </c:pt>
                <c:pt idx="1228">
                  <c:v>845.97</c:v>
                </c:pt>
                <c:pt idx="1229">
                  <c:v>846.1</c:v>
                </c:pt>
                <c:pt idx="1230">
                  <c:v>846.24</c:v>
                </c:pt>
                <c:pt idx="1231">
                  <c:v>846.37</c:v>
                </c:pt>
                <c:pt idx="1232">
                  <c:v>846.51</c:v>
                </c:pt>
                <c:pt idx="1233">
                  <c:v>846.64</c:v>
                </c:pt>
                <c:pt idx="1234">
                  <c:v>846.78000000000054</c:v>
                </c:pt>
                <c:pt idx="1235">
                  <c:v>846.91</c:v>
                </c:pt>
                <c:pt idx="1236">
                  <c:v>847.05</c:v>
                </c:pt>
                <c:pt idx="1237">
                  <c:v>847.18000000000052</c:v>
                </c:pt>
                <c:pt idx="1238">
                  <c:v>847.31999999999948</c:v>
                </c:pt>
                <c:pt idx="1239">
                  <c:v>847.44999999999948</c:v>
                </c:pt>
                <c:pt idx="1240">
                  <c:v>847.58</c:v>
                </c:pt>
                <c:pt idx="1241">
                  <c:v>847.72</c:v>
                </c:pt>
                <c:pt idx="1242">
                  <c:v>847.84999999999798</c:v>
                </c:pt>
                <c:pt idx="1243">
                  <c:v>847.99</c:v>
                </c:pt>
                <c:pt idx="1244">
                  <c:v>848.12</c:v>
                </c:pt>
                <c:pt idx="1245">
                  <c:v>848.26</c:v>
                </c:pt>
                <c:pt idx="1246">
                  <c:v>848.39</c:v>
                </c:pt>
                <c:pt idx="1247">
                  <c:v>848.52</c:v>
                </c:pt>
                <c:pt idx="1248">
                  <c:v>848.66</c:v>
                </c:pt>
                <c:pt idx="1249">
                  <c:v>848.79000000000053</c:v>
                </c:pt>
                <c:pt idx="1250">
                  <c:v>848.93</c:v>
                </c:pt>
                <c:pt idx="1251">
                  <c:v>849.06</c:v>
                </c:pt>
                <c:pt idx="1252">
                  <c:v>849.2</c:v>
                </c:pt>
                <c:pt idx="1253">
                  <c:v>849.32999999999947</c:v>
                </c:pt>
                <c:pt idx="1254">
                  <c:v>849.45999999999947</c:v>
                </c:pt>
                <c:pt idx="1255">
                  <c:v>849.6</c:v>
                </c:pt>
                <c:pt idx="1256">
                  <c:v>849.73</c:v>
                </c:pt>
                <c:pt idx="1257">
                  <c:v>849.85999999999797</c:v>
                </c:pt>
                <c:pt idx="1258">
                  <c:v>850</c:v>
                </c:pt>
                <c:pt idx="1259">
                  <c:v>850.13</c:v>
                </c:pt>
                <c:pt idx="1260">
                  <c:v>850.27000000000055</c:v>
                </c:pt>
                <c:pt idx="1261">
                  <c:v>850.4</c:v>
                </c:pt>
                <c:pt idx="1262">
                  <c:v>850.53</c:v>
                </c:pt>
                <c:pt idx="1263">
                  <c:v>850.67000000000053</c:v>
                </c:pt>
                <c:pt idx="1264">
                  <c:v>850.8</c:v>
                </c:pt>
                <c:pt idx="1265">
                  <c:v>850.93</c:v>
                </c:pt>
                <c:pt idx="1266">
                  <c:v>851.07</c:v>
                </c:pt>
                <c:pt idx="1267">
                  <c:v>851.2</c:v>
                </c:pt>
                <c:pt idx="1268">
                  <c:v>851.32999999999947</c:v>
                </c:pt>
                <c:pt idx="1269">
                  <c:v>851.47</c:v>
                </c:pt>
                <c:pt idx="1270">
                  <c:v>851.6</c:v>
                </c:pt>
                <c:pt idx="1271">
                  <c:v>851.73</c:v>
                </c:pt>
                <c:pt idx="1272">
                  <c:v>851.87</c:v>
                </c:pt>
                <c:pt idx="1273">
                  <c:v>852</c:v>
                </c:pt>
                <c:pt idx="1274">
                  <c:v>852.13</c:v>
                </c:pt>
                <c:pt idx="1275">
                  <c:v>852.27000000000055</c:v>
                </c:pt>
                <c:pt idx="1276">
                  <c:v>852.4</c:v>
                </c:pt>
                <c:pt idx="1277">
                  <c:v>852.53</c:v>
                </c:pt>
                <c:pt idx="1278">
                  <c:v>852.67000000000053</c:v>
                </c:pt>
                <c:pt idx="1279">
                  <c:v>852.8</c:v>
                </c:pt>
                <c:pt idx="1280">
                  <c:v>852.93</c:v>
                </c:pt>
                <c:pt idx="1281">
                  <c:v>853.06</c:v>
                </c:pt>
                <c:pt idx="1282">
                  <c:v>853.2</c:v>
                </c:pt>
                <c:pt idx="1283">
                  <c:v>853.32999999999947</c:v>
                </c:pt>
                <c:pt idx="1284">
                  <c:v>853.45999999999947</c:v>
                </c:pt>
                <c:pt idx="1285">
                  <c:v>853.6</c:v>
                </c:pt>
                <c:pt idx="1286">
                  <c:v>853.73</c:v>
                </c:pt>
                <c:pt idx="1287">
                  <c:v>853.85999999999797</c:v>
                </c:pt>
                <c:pt idx="1288">
                  <c:v>853.99</c:v>
                </c:pt>
                <c:pt idx="1289">
                  <c:v>854.13</c:v>
                </c:pt>
                <c:pt idx="1290">
                  <c:v>854.26</c:v>
                </c:pt>
                <c:pt idx="1291">
                  <c:v>854.39</c:v>
                </c:pt>
                <c:pt idx="1292">
                  <c:v>854.52</c:v>
                </c:pt>
                <c:pt idx="1293">
                  <c:v>854.66</c:v>
                </c:pt>
                <c:pt idx="1294">
                  <c:v>854.79000000000053</c:v>
                </c:pt>
                <c:pt idx="1295">
                  <c:v>854.92</c:v>
                </c:pt>
                <c:pt idx="1296">
                  <c:v>855.05</c:v>
                </c:pt>
                <c:pt idx="1297">
                  <c:v>855.19</c:v>
                </c:pt>
                <c:pt idx="1298">
                  <c:v>855.31999999999948</c:v>
                </c:pt>
                <c:pt idx="1299">
                  <c:v>855.44999999999948</c:v>
                </c:pt>
                <c:pt idx="1300">
                  <c:v>855.58</c:v>
                </c:pt>
                <c:pt idx="1301">
                  <c:v>855.72</c:v>
                </c:pt>
                <c:pt idx="1302">
                  <c:v>855.84999999999798</c:v>
                </c:pt>
                <c:pt idx="1303">
                  <c:v>855.98</c:v>
                </c:pt>
                <c:pt idx="1304">
                  <c:v>856.11</c:v>
                </c:pt>
                <c:pt idx="1305">
                  <c:v>856.24</c:v>
                </c:pt>
                <c:pt idx="1306">
                  <c:v>856.38</c:v>
                </c:pt>
                <c:pt idx="1307">
                  <c:v>856.51</c:v>
                </c:pt>
                <c:pt idx="1308">
                  <c:v>856.64</c:v>
                </c:pt>
                <c:pt idx="1309">
                  <c:v>856.77000000000055</c:v>
                </c:pt>
                <c:pt idx="1310">
                  <c:v>856.9</c:v>
                </c:pt>
                <c:pt idx="1311">
                  <c:v>857.04</c:v>
                </c:pt>
                <c:pt idx="1312">
                  <c:v>857.17000000000053</c:v>
                </c:pt>
                <c:pt idx="1313">
                  <c:v>857.3</c:v>
                </c:pt>
                <c:pt idx="1314">
                  <c:v>857.43</c:v>
                </c:pt>
                <c:pt idx="1315">
                  <c:v>857.56</c:v>
                </c:pt>
                <c:pt idx="1316">
                  <c:v>857.69</c:v>
                </c:pt>
                <c:pt idx="1317">
                  <c:v>857.82999999999947</c:v>
                </c:pt>
                <c:pt idx="1318">
                  <c:v>857.95999999999947</c:v>
                </c:pt>
                <c:pt idx="1319">
                  <c:v>858.09</c:v>
                </c:pt>
                <c:pt idx="1320">
                  <c:v>858.22</c:v>
                </c:pt>
                <c:pt idx="1321">
                  <c:v>858.34999999999798</c:v>
                </c:pt>
                <c:pt idx="1322">
                  <c:v>858.48</c:v>
                </c:pt>
                <c:pt idx="1323">
                  <c:v>858.61</c:v>
                </c:pt>
                <c:pt idx="1324">
                  <c:v>858.75</c:v>
                </c:pt>
                <c:pt idx="1325">
                  <c:v>858.88</c:v>
                </c:pt>
                <c:pt idx="1326">
                  <c:v>859.01</c:v>
                </c:pt>
                <c:pt idx="1327">
                  <c:v>859.14</c:v>
                </c:pt>
                <c:pt idx="1328">
                  <c:v>859.27000000000055</c:v>
                </c:pt>
                <c:pt idx="1329">
                  <c:v>859.4</c:v>
                </c:pt>
                <c:pt idx="1330">
                  <c:v>859.53</c:v>
                </c:pt>
                <c:pt idx="1331">
                  <c:v>859.66</c:v>
                </c:pt>
                <c:pt idx="1332">
                  <c:v>859.79000000000053</c:v>
                </c:pt>
                <c:pt idx="1333">
                  <c:v>859.93</c:v>
                </c:pt>
                <c:pt idx="1334">
                  <c:v>860.06</c:v>
                </c:pt>
                <c:pt idx="1335">
                  <c:v>860.19</c:v>
                </c:pt>
                <c:pt idx="1336">
                  <c:v>860.31999999999948</c:v>
                </c:pt>
                <c:pt idx="1337">
                  <c:v>860.44999999999948</c:v>
                </c:pt>
                <c:pt idx="1338">
                  <c:v>860.58</c:v>
                </c:pt>
                <c:pt idx="1339">
                  <c:v>860.71</c:v>
                </c:pt>
                <c:pt idx="1340">
                  <c:v>860.83999999999946</c:v>
                </c:pt>
                <c:pt idx="1341">
                  <c:v>860.97</c:v>
                </c:pt>
                <c:pt idx="1342">
                  <c:v>861.1</c:v>
                </c:pt>
                <c:pt idx="1343">
                  <c:v>861.23</c:v>
                </c:pt>
                <c:pt idx="1344">
                  <c:v>861.35999999999797</c:v>
                </c:pt>
                <c:pt idx="1345">
                  <c:v>861.49</c:v>
                </c:pt>
                <c:pt idx="1346">
                  <c:v>861.62</c:v>
                </c:pt>
                <c:pt idx="1347">
                  <c:v>861.75</c:v>
                </c:pt>
                <c:pt idx="1348">
                  <c:v>861.89</c:v>
                </c:pt>
                <c:pt idx="1349">
                  <c:v>862.02</c:v>
                </c:pt>
                <c:pt idx="1350">
                  <c:v>862.15</c:v>
                </c:pt>
                <c:pt idx="1351">
                  <c:v>862.28000000000054</c:v>
                </c:pt>
                <c:pt idx="1352">
                  <c:v>862.41</c:v>
                </c:pt>
                <c:pt idx="1353">
                  <c:v>862.54</c:v>
                </c:pt>
                <c:pt idx="1354">
                  <c:v>862.67000000000053</c:v>
                </c:pt>
                <c:pt idx="1355">
                  <c:v>862.8</c:v>
                </c:pt>
                <c:pt idx="1356">
                  <c:v>862.93</c:v>
                </c:pt>
                <c:pt idx="1357">
                  <c:v>863.06</c:v>
                </c:pt>
                <c:pt idx="1358">
                  <c:v>863.19</c:v>
                </c:pt>
                <c:pt idx="1359">
                  <c:v>863.31999999999948</c:v>
                </c:pt>
                <c:pt idx="1360">
                  <c:v>863.44999999999948</c:v>
                </c:pt>
                <c:pt idx="1361">
                  <c:v>863.58</c:v>
                </c:pt>
                <c:pt idx="1362">
                  <c:v>863.71</c:v>
                </c:pt>
                <c:pt idx="1363">
                  <c:v>863.83999999999946</c:v>
                </c:pt>
                <c:pt idx="1364">
                  <c:v>863.97</c:v>
                </c:pt>
                <c:pt idx="1365">
                  <c:v>864.1</c:v>
                </c:pt>
                <c:pt idx="1366">
                  <c:v>864.23</c:v>
                </c:pt>
                <c:pt idx="1367">
                  <c:v>864.35999999999797</c:v>
                </c:pt>
                <c:pt idx="1368">
                  <c:v>864.49</c:v>
                </c:pt>
                <c:pt idx="1369">
                  <c:v>864.62</c:v>
                </c:pt>
                <c:pt idx="1370">
                  <c:v>864.74</c:v>
                </c:pt>
                <c:pt idx="1371">
                  <c:v>864.87</c:v>
                </c:pt>
                <c:pt idx="1372">
                  <c:v>865</c:v>
                </c:pt>
                <c:pt idx="1373">
                  <c:v>865.13</c:v>
                </c:pt>
                <c:pt idx="1374">
                  <c:v>865.26</c:v>
                </c:pt>
                <c:pt idx="1375">
                  <c:v>865.39</c:v>
                </c:pt>
                <c:pt idx="1376">
                  <c:v>865.52</c:v>
                </c:pt>
                <c:pt idx="1377">
                  <c:v>865.65</c:v>
                </c:pt>
                <c:pt idx="1378">
                  <c:v>865.78000000000054</c:v>
                </c:pt>
                <c:pt idx="1379">
                  <c:v>865.91</c:v>
                </c:pt>
                <c:pt idx="1380">
                  <c:v>866.04</c:v>
                </c:pt>
                <c:pt idx="1381">
                  <c:v>866.17000000000053</c:v>
                </c:pt>
                <c:pt idx="1382">
                  <c:v>866.3</c:v>
                </c:pt>
                <c:pt idx="1383">
                  <c:v>866.43</c:v>
                </c:pt>
                <c:pt idx="1384">
                  <c:v>866.56</c:v>
                </c:pt>
                <c:pt idx="1385">
                  <c:v>866.68000000000052</c:v>
                </c:pt>
                <c:pt idx="1386">
                  <c:v>866.81</c:v>
                </c:pt>
                <c:pt idx="1387">
                  <c:v>866.93999999999949</c:v>
                </c:pt>
                <c:pt idx="1388">
                  <c:v>867.07</c:v>
                </c:pt>
                <c:pt idx="1389">
                  <c:v>867.2</c:v>
                </c:pt>
                <c:pt idx="1390">
                  <c:v>867.32999999999947</c:v>
                </c:pt>
                <c:pt idx="1391">
                  <c:v>867.45999999999947</c:v>
                </c:pt>
                <c:pt idx="1392">
                  <c:v>867.59</c:v>
                </c:pt>
                <c:pt idx="1393">
                  <c:v>867.72</c:v>
                </c:pt>
                <c:pt idx="1394">
                  <c:v>867.83999999999946</c:v>
                </c:pt>
                <c:pt idx="1395">
                  <c:v>867.97</c:v>
                </c:pt>
                <c:pt idx="1396">
                  <c:v>868.1</c:v>
                </c:pt>
                <c:pt idx="1397">
                  <c:v>868.23</c:v>
                </c:pt>
                <c:pt idx="1398">
                  <c:v>868.35999999999797</c:v>
                </c:pt>
                <c:pt idx="1399">
                  <c:v>868.49</c:v>
                </c:pt>
                <c:pt idx="1400">
                  <c:v>868.62</c:v>
                </c:pt>
                <c:pt idx="1401">
                  <c:v>868.74</c:v>
                </c:pt>
                <c:pt idx="1402">
                  <c:v>868.87</c:v>
                </c:pt>
                <c:pt idx="1403">
                  <c:v>869</c:v>
                </c:pt>
                <c:pt idx="1404">
                  <c:v>869.13</c:v>
                </c:pt>
                <c:pt idx="1405">
                  <c:v>869.26</c:v>
                </c:pt>
                <c:pt idx="1406">
                  <c:v>869.39</c:v>
                </c:pt>
                <c:pt idx="1407">
                  <c:v>869.51</c:v>
                </c:pt>
                <c:pt idx="1408">
                  <c:v>869.64</c:v>
                </c:pt>
                <c:pt idx="1409">
                  <c:v>869.77000000000055</c:v>
                </c:pt>
                <c:pt idx="1410">
                  <c:v>869.9</c:v>
                </c:pt>
                <c:pt idx="1411">
                  <c:v>870.03</c:v>
                </c:pt>
                <c:pt idx="1412">
                  <c:v>870.15</c:v>
                </c:pt>
                <c:pt idx="1413">
                  <c:v>870.28000000000054</c:v>
                </c:pt>
                <c:pt idx="1414">
                  <c:v>870.41</c:v>
                </c:pt>
                <c:pt idx="1415">
                  <c:v>870.54</c:v>
                </c:pt>
                <c:pt idx="1416">
                  <c:v>870.67000000000053</c:v>
                </c:pt>
                <c:pt idx="1417">
                  <c:v>870.79000000000053</c:v>
                </c:pt>
                <c:pt idx="1418">
                  <c:v>870.92</c:v>
                </c:pt>
                <c:pt idx="1419">
                  <c:v>871.05</c:v>
                </c:pt>
                <c:pt idx="1420">
                  <c:v>871.18000000000052</c:v>
                </c:pt>
                <c:pt idx="1421">
                  <c:v>871.3</c:v>
                </c:pt>
                <c:pt idx="1422">
                  <c:v>871.43</c:v>
                </c:pt>
                <c:pt idx="1423">
                  <c:v>871.56</c:v>
                </c:pt>
                <c:pt idx="1424">
                  <c:v>871.69</c:v>
                </c:pt>
                <c:pt idx="1425">
                  <c:v>871.81</c:v>
                </c:pt>
                <c:pt idx="1426">
                  <c:v>871.93999999999949</c:v>
                </c:pt>
                <c:pt idx="1427">
                  <c:v>872.07</c:v>
                </c:pt>
                <c:pt idx="1428">
                  <c:v>872.2</c:v>
                </c:pt>
                <c:pt idx="1429">
                  <c:v>872.31999999999948</c:v>
                </c:pt>
                <c:pt idx="1430">
                  <c:v>872.44999999999948</c:v>
                </c:pt>
                <c:pt idx="1431">
                  <c:v>872.58</c:v>
                </c:pt>
                <c:pt idx="1432">
                  <c:v>872.71</c:v>
                </c:pt>
                <c:pt idx="1433">
                  <c:v>872.82999999999947</c:v>
                </c:pt>
                <c:pt idx="1434">
                  <c:v>872.95999999999947</c:v>
                </c:pt>
                <c:pt idx="1435">
                  <c:v>873.09</c:v>
                </c:pt>
                <c:pt idx="1436">
                  <c:v>873.21</c:v>
                </c:pt>
                <c:pt idx="1437">
                  <c:v>873.33999999999946</c:v>
                </c:pt>
                <c:pt idx="1438">
                  <c:v>873.47</c:v>
                </c:pt>
                <c:pt idx="1439">
                  <c:v>873.6</c:v>
                </c:pt>
                <c:pt idx="1440">
                  <c:v>873.72</c:v>
                </c:pt>
                <c:pt idx="1441">
                  <c:v>873.84999999999798</c:v>
                </c:pt>
                <c:pt idx="1442">
                  <c:v>873.98</c:v>
                </c:pt>
                <c:pt idx="1443">
                  <c:v>874.1</c:v>
                </c:pt>
                <c:pt idx="1444">
                  <c:v>874.23</c:v>
                </c:pt>
                <c:pt idx="1445">
                  <c:v>874.35999999999797</c:v>
                </c:pt>
                <c:pt idx="1446">
                  <c:v>874.48</c:v>
                </c:pt>
                <c:pt idx="1447">
                  <c:v>874.61</c:v>
                </c:pt>
                <c:pt idx="1448">
                  <c:v>874.74</c:v>
                </c:pt>
                <c:pt idx="1449">
                  <c:v>874.85999999999797</c:v>
                </c:pt>
                <c:pt idx="1450">
                  <c:v>874.99</c:v>
                </c:pt>
                <c:pt idx="1451">
                  <c:v>875.12</c:v>
                </c:pt>
                <c:pt idx="1452">
                  <c:v>875.24</c:v>
                </c:pt>
                <c:pt idx="1453">
                  <c:v>875.37</c:v>
                </c:pt>
                <c:pt idx="1454">
                  <c:v>875.5</c:v>
                </c:pt>
                <c:pt idx="1455">
                  <c:v>875.62</c:v>
                </c:pt>
                <c:pt idx="1456">
                  <c:v>875.75</c:v>
                </c:pt>
                <c:pt idx="1457">
                  <c:v>875.87</c:v>
                </c:pt>
                <c:pt idx="1458">
                  <c:v>876</c:v>
                </c:pt>
                <c:pt idx="1459">
                  <c:v>876.13</c:v>
                </c:pt>
                <c:pt idx="1460">
                  <c:v>876.25</c:v>
                </c:pt>
                <c:pt idx="1461">
                  <c:v>876.38</c:v>
                </c:pt>
                <c:pt idx="1462">
                  <c:v>876.51</c:v>
                </c:pt>
                <c:pt idx="1463">
                  <c:v>876.63</c:v>
                </c:pt>
                <c:pt idx="1464">
                  <c:v>876.76</c:v>
                </c:pt>
                <c:pt idx="1465">
                  <c:v>876.88</c:v>
                </c:pt>
                <c:pt idx="1466">
                  <c:v>877.01</c:v>
                </c:pt>
                <c:pt idx="1467">
                  <c:v>877.14</c:v>
                </c:pt>
                <c:pt idx="1468">
                  <c:v>877.26</c:v>
                </c:pt>
                <c:pt idx="1469">
                  <c:v>877.39</c:v>
                </c:pt>
                <c:pt idx="1470">
                  <c:v>877.51</c:v>
                </c:pt>
                <c:pt idx="1471">
                  <c:v>877.64</c:v>
                </c:pt>
                <c:pt idx="1472">
                  <c:v>877.77000000000055</c:v>
                </c:pt>
                <c:pt idx="1473">
                  <c:v>877.89</c:v>
                </c:pt>
                <c:pt idx="1474">
                  <c:v>878.02</c:v>
                </c:pt>
                <c:pt idx="1475">
                  <c:v>878.14</c:v>
                </c:pt>
                <c:pt idx="1476">
                  <c:v>878.27000000000055</c:v>
                </c:pt>
                <c:pt idx="1477">
                  <c:v>878.39</c:v>
                </c:pt>
                <c:pt idx="1478">
                  <c:v>878.52</c:v>
                </c:pt>
                <c:pt idx="1479">
                  <c:v>878.64</c:v>
                </c:pt>
                <c:pt idx="1480">
                  <c:v>878.77000000000055</c:v>
                </c:pt>
                <c:pt idx="1481">
                  <c:v>878.9</c:v>
                </c:pt>
                <c:pt idx="1482">
                  <c:v>879.02</c:v>
                </c:pt>
                <c:pt idx="1483">
                  <c:v>879.15</c:v>
                </c:pt>
                <c:pt idx="1484">
                  <c:v>879.27000000000055</c:v>
                </c:pt>
                <c:pt idx="1485">
                  <c:v>879.4</c:v>
                </c:pt>
                <c:pt idx="1486">
                  <c:v>879.52</c:v>
                </c:pt>
                <c:pt idx="1487">
                  <c:v>879.65</c:v>
                </c:pt>
                <c:pt idx="1488">
                  <c:v>879.77000000000055</c:v>
                </c:pt>
                <c:pt idx="1489">
                  <c:v>879.9</c:v>
                </c:pt>
                <c:pt idx="1490">
                  <c:v>880.02</c:v>
                </c:pt>
                <c:pt idx="1491">
                  <c:v>880.15</c:v>
                </c:pt>
                <c:pt idx="1492">
                  <c:v>880.27000000000055</c:v>
                </c:pt>
                <c:pt idx="1493">
                  <c:v>880.4</c:v>
                </c:pt>
                <c:pt idx="1494">
                  <c:v>880.52</c:v>
                </c:pt>
                <c:pt idx="1495">
                  <c:v>880.65</c:v>
                </c:pt>
                <c:pt idx="1496">
                  <c:v>880.77000000000055</c:v>
                </c:pt>
                <c:pt idx="1497">
                  <c:v>880.9</c:v>
                </c:pt>
                <c:pt idx="1498">
                  <c:v>881.02</c:v>
                </c:pt>
                <c:pt idx="1499">
                  <c:v>881.15</c:v>
                </c:pt>
                <c:pt idx="1500">
                  <c:v>881.27000000000055</c:v>
                </c:pt>
                <c:pt idx="1501">
                  <c:v>881.4</c:v>
                </c:pt>
                <c:pt idx="1502">
                  <c:v>881.52</c:v>
                </c:pt>
                <c:pt idx="1503">
                  <c:v>881.64</c:v>
                </c:pt>
                <c:pt idx="1504">
                  <c:v>881.77000000000055</c:v>
                </c:pt>
                <c:pt idx="1505">
                  <c:v>881.89</c:v>
                </c:pt>
                <c:pt idx="1506">
                  <c:v>882.02</c:v>
                </c:pt>
                <c:pt idx="1507">
                  <c:v>882.14</c:v>
                </c:pt>
                <c:pt idx="1508">
                  <c:v>882.27000000000055</c:v>
                </c:pt>
                <c:pt idx="1509">
                  <c:v>882.39</c:v>
                </c:pt>
                <c:pt idx="1510">
                  <c:v>882.52</c:v>
                </c:pt>
                <c:pt idx="1511">
                  <c:v>882.64</c:v>
                </c:pt>
                <c:pt idx="1512">
                  <c:v>882.76</c:v>
                </c:pt>
                <c:pt idx="1513">
                  <c:v>882.89</c:v>
                </c:pt>
                <c:pt idx="1514">
                  <c:v>883.01</c:v>
                </c:pt>
                <c:pt idx="1515">
                  <c:v>883.14</c:v>
                </c:pt>
                <c:pt idx="1516">
                  <c:v>883.26</c:v>
                </c:pt>
                <c:pt idx="1517">
                  <c:v>883.38</c:v>
                </c:pt>
                <c:pt idx="1518">
                  <c:v>883.51</c:v>
                </c:pt>
                <c:pt idx="1519">
                  <c:v>883.63</c:v>
                </c:pt>
                <c:pt idx="1520">
                  <c:v>883.76</c:v>
                </c:pt>
                <c:pt idx="1521">
                  <c:v>883.88</c:v>
                </c:pt>
                <c:pt idx="1522">
                  <c:v>884</c:v>
                </c:pt>
                <c:pt idx="1523">
                  <c:v>884.13</c:v>
                </c:pt>
                <c:pt idx="1524">
                  <c:v>884.25</c:v>
                </c:pt>
                <c:pt idx="1525">
                  <c:v>884.38</c:v>
                </c:pt>
                <c:pt idx="1526">
                  <c:v>884.5</c:v>
                </c:pt>
                <c:pt idx="1527">
                  <c:v>884.62</c:v>
                </c:pt>
                <c:pt idx="1528">
                  <c:v>884.75</c:v>
                </c:pt>
                <c:pt idx="1529">
                  <c:v>884.87</c:v>
                </c:pt>
                <c:pt idx="1530">
                  <c:v>884.99</c:v>
                </c:pt>
                <c:pt idx="1531">
                  <c:v>885.12</c:v>
                </c:pt>
                <c:pt idx="1532">
                  <c:v>885.24</c:v>
                </c:pt>
                <c:pt idx="1533">
                  <c:v>885.35999999999797</c:v>
                </c:pt>
                <c:pt idx="1534">
                  <c:v>885.49</c:v>
                </c:pt>
                <c:pt idx="1535">
                  <c:v>885.61</c:v>
                </c:pt>
                <c:pt idx="1536">
                  <c:v>885.73</c:v>
                </c:pt>
                <c:pt idx="1537">
                  <c:v>885.85999999999797</c:v>
                </c:pt>
                <c:pt idx="1538">
                  <c:v>885.98</c:v>
                </c:pt>
                <c:pt idx="1539">
                  <c:v>886.1</c:v>
                </c:pt>
                <c:pt idx="1540">
                  <c:v>886.23</c:v>
                </c:pt>
                <c:pt idx="1541">
                  <c:v>886.34999999999798</c:v>
                </c:pt>
                <c:pt idx="1542">
                  <c:v>886.47</c:v>
                </c:pt>
                <c:pt idx="1543">
                  <c:v>886.6</c:v>
                </c:pt>
                <c:pt idx="1544">
                  <c:v>886.72</c:v>
                </c:pt>
                <c:pt idx="1545">
                  <c:v>886.83999999999946</c:v>
                </c:pt>
                <c:pt idx="1546">
                  <c:v>886.97</c:v>
                </c:pt>
                <c:pt idx="1547">
                  <c:v>887.09</c:v>
                </c:pt>
                <c:pt idx="1548">
                  <c:v>887.21</c:v>
                </c:pt>
                <c:pt idx="1549">
                  <c:v>887.32999999999947</c:v>
                </c:pt>
                <c:pt idx="1550">
                  <c:v>887.45999999999947</c:v>
                </c:pt>
                <c:pt idx="1551">
                  <c:v>887.58</c:v>
                </c:pt>
                <c:pt idx="1552">
                  <c:v>887.7</c:v>
                </c:pt>
                <c:pt idx="1553">
                  <c:v>887.81999999999948</c:v>
                </c:pt>
                <c:pt idx="1554">
                  <c:v>887.94999999999948</c:v>
                </c:pt>
                <c:pt idx="1555">
                  <c:v>888.07</c:v>
                </c:pt>
                <c:pt idx="1556">
                  <c:v>888.19</c:v>
                </c:pt>
                <c:pt idx="1557">
                  <c:v>888.31</c:v>
                </c:pt>
                <c:pt idx="1558">
                  <c:v>888.43999999999949</c:v>
                </c:pt>
                <c:pt idx="1559">
                  <c:v>888.56</c:v>
                </c:pt>
                <c:pt idx="1560">
                  <c:v>888.68000000000052</c:v>
                </c:pt>
                <c:pt idx="1561">
                  <c:v>888.8</c:v>
                </c:pt>
                <c:pt idx="1562">
                  <c:v>888.93</c:v>
                </c:pt>
                <c:pt idx="1563">
                  <c:v>889.05</c:v>
                </c:pt>
                <c:pt idx="1564">
                  <c:v>889.17000000000053</c:v>
                </c:pt>
                <c:pt idx="1565">
                  <c:v>889.29000000000053</c:v>
                </c:pt>
                <c:pt idx="1566">
                  <c:v>889.42</c:v>
                </c:pt>
                <c:pt idx="1567">
                  <c:v>889.54</c:v>
                </c:pt>
                <c:pt idx="1568">
                  <c:v>889.66</c:v>
                </c:pt>
                <c:pt idx="1569">
                  <c:v>889.78000000000054</c:v>
                </c:pt>
                <c:pt idx="1570">
                  <c:v>889.9</c:v>
                </c:pt>
                <c:pt idx="1571">
                  <c:v>890.03</c:v>
                </c:pt>
                <c:pt idx="1572">
                  <c:v>890.15</c:v>
                </c:pt>
                <c:pt idx="1573">
                  <c:v>890.27000000000055</c:v>
                </c:pt>
                <c:pt idx="1574">
                  <c:v>890.39</c:v>
                </c:pt>
                <c:pt idx="1575">
                  <c:v>890.51</c:v>
                </c:pt>
                <c:pt idx="1576">
                  <c:v>890.64</c:v>
                </c:pt>
                <c:pt idx="1577">
                  <c:v>890.76</c:v>
                </c:pt>
                <c:pt idx="1578">
                  <c:v>890.88</c:v>
                </c:pt>
                <c:pt idx="1579">
                  <c:v>891</c:v>
                </c:pt>
                <c:pt idx="1580">
                  <c:v>891.12</c:v>
                </c:pt>
                <c:pt idx="1581">
                  <c:v>891.24</c:v>
                </c:pt>
                <c:pt idx="1582">
                  <c:v>891.37</c:v>
                </c:pt>
                <c:pt idx="1583">
                  <c:v>891.49</c:v>
                </c:pt>
                <c:pt idx="1584">
                  <c:v>891.61</c:v>
                </c:pt>
                <c:pt idx="1585">
                  <c:v>891.73</c:v>
                </c:pt>
                <c:pt idx="1586">
                  <c:v>891.84999999999798</c:v>
                </c:pt>
                <c:pt idx="1587">
                  <c:v>891.97</c:v>
                </c:pt>
                <c:pt idx="1588">
                  <c:v>892.09</c:v>
                </c:pt>
                <c:pt idx="1589">
                  <c:v>892.22</c:v>
                </c:pt>
                <c:pt idx="1590">
                  <c:v>892.33999999999946</c:v>
                </c:pt>
                <c:pt idx="1591">
                  <c:v>892.45999999999947</c:v>
                </c:pt>
                <c:pt idx="1592">
                  <c:v>892.58</c:v>
                </c:pt>
                <c:pt idx="1593">
                  <c:v>892.7</c:v>
                </c:pt>
                <c:pt idx="1594">
                  <c:v>892.81999999999948</c:v>
                </c:pt>
                <c:pt idx="1595">
                  <c:v>892.93999999999949</c:v>
                </c:pt>
                <c:pt idx="1596">
                  <c:v>893.06</c:v>
                </c:pt>
                <c:pt idx="1597">
                  <c:v>893.18000000000052</c:v>
                </c:pt>
                <c:pt idx="1598">
                  <c:v>893.31</c:v>
                </c:pt>
                <c:pt idx="1599">
                  <c:v>893.43</c:v>
                </c:pt>
                <c:pt idx="1600">
                  <c:v>893.55</c:v>
                </c:pt>
                <c:pt idx="1601">
                  <c:v>893.67000000000053</c:v>
                </c:pt>
                <c:pt idx="1602">
                  <c:v>893.79000000000053</c:v>
                </c:pt>
                <c:pt idx="1603">
                  <c:v>893.91</c:v>
                </c:pt>
                <c:pt idx="1604">
                  <c:v>894.03</c:v>
                </c:pt>
                <c:pt idx="1605">
                  <c:v>894.15</c:v>
                </c:pt>
                <c:pt idx="1606">
                  <c:v>894.27000000000055</c:v>
                </c:pt>
                <c:pt idx="1607">
                  <c:v>894.39</c:v>
                </c:pt>
                <c:pt idx="1608">
                  <c:v>894.51</c:v>
                </c:pt>
                <c:pt idx="1609">
                  <c:v>894.63</c:v>
                </c:pt>
                <c:pt idx="1610">
                  <c:v>894.75</c:v>
                </c:pt>
                <c:pt idx="1611">
                  <c:v>894.87</c:v>
                </c:pt>
                <c:pt idx="1612">
                  <c:v>895</c:v>
                </c:pt>
                <c:pt idx="1613">
                  <c:v>895.12</c:v>
                </c:pt>
                <c:pt idx="1614">
                  <c:v>895.24</c:v>
                </c:pt>
                <c:pt idx="1615">
                  <c:v>895.35999999999797</c:v>
                </c:pt>
                <c:pt idx="1616">
                  <c:v>895.48</c:v>
                </c:pt>
                <c:pt idx="1617">
                  <c:v>895.6</c:v>
                </c:pt>
                <c:pt idx="1618">
                  <c:v>895.72</c:v>
                </c:pt>
                <c:pt idx="1619">
                  <c:v>895.83999999999946</c:v>
                </c:pt>
                <c:pt idx="1620">
                  <c:v>895.95999999999947</c:v>
                </c:pt>
                <c:pt idx="1621">
                  <c:v>896.08</c:v>
                </c:pt>
                <c:pt idx="1622">
                  <c:v>896.2</c:v>
                </c:pt>
                <c:pt idx="1623">
                  <c:v>896.31999999999948</c:v>
                </c:pt>
                <c:pt idx="1624">
                  <c:v>896.43999999999949</c:v>
                </c:pt>
                <c:pt idx="1625">
                  <c:v>896.56</c:v>
                </c:pt>
                <c:pt idx="1626">
                  <c:v>896.68000000000052</c:v>
                </c:pt>
                <c:pt idx="1627">
                  <c:v>896.8</c:v>
                </c:pt>
                <c:pt idx="1628">
                  <c:v>896.92</c:v>
                </c:pt>
                <c:pt idx="1629">
                  <c:v>897.04</c:v>
                </c:pt>
                <c:pt idx="1630">
                  <c:v>897.16</c:v>
                </c:pt>
                <c:pt idx="1631">
                  <c:v>897.28000000000054</c:v>
                </c:pt>
                <c:pt idx="1632">
                  <c:v>897.4</c:v>
                </c:pt>
                <c:pt idx="1633">
                  <c:v>897.52</c:v>
                </c:pt>
                <c:pt idx="1634">
                  <c:v>897.64</c:v>
                </c:pt>
                <c:pt idx="1635">
                  <c:v>897.75</c:v>
                </c:pt>
                <c:pt idx="1636">
                  <c:v>897.87</c:v>
                </c:pt>
                <c:pt idx="1637">
                  <c:v>897.99</c:v>
                </c:pt>
                <c:pt idx="1638">
                  <c:v>898.11</c:v>
                </c:pt>
                <c:pt idx="1639">
                  <c:v>898.23</c:v>
                </c:pt>
                <c:pt idx="1640">
                  <c:v>898.34999999999798</c:v>
                </c:pt>
                <c:pt idx="1641">
                  <c:v>898.47</c:v>
                </c:pt>
                <c:pt idx="1642">
                  <c:v>898.59</c:v>
                </c:pt>
                <c:pt idx="1643">
                  <c:v>898.71</c:v>
                </c:pt>
                <c:pt idx="1644">
                  <c:v>898.82999999999947</c:v>
                </c:pt>
                <c:pt idx="1645">
                  <c:v>898.94999999999948</c:v>
                </c:pt>
                <c:pt idx="1646">
                  <c:v>899.07</c:v>
                </c:pt>
                <c:pt idx="1647">
                  <c:v>899.19</c:v>
                </c:pt>
                <c:pt idx="1648">
                  <c:v>899.31</c:v>
                </c:pt>
                <c:pt idx="1649">
                  <c:v>899.42</c:v>
                </c:pt>
                <c:pt idx="1650">
                  <c:v>899.54</c:v>
                </c:pt>
                <c:pt idx="1651">
                  <c:v>899.66</c:v>
                </c:pt>
                <c:pt idx="1652">
                  <c:v>899.78000000000054</c:v>
                </c:pt>
                <c:pt idx="1653">
                  <c:v>899.9</c:v>
                </c:pt>
                <c:pt idx="1654">
                  <c:v>900.02</c:v>
                </c:pt>
                <c:pt idx="1655">
                  <c:v>900.14</c:v>
                </c:pt>
                <c:pt idx="1656">
                  <c:v>900.26</c:v>
                </c:pt>
                <c:pt idx="1657">
                  <c:v>900.38</c:v>
                </c:pt>
                <c:pt idx="1658">
                  <c:v>900.49</c:v>
                </c:pt>
                <c:pt idx="1659">
                  <c:v>900.61</c:v>
                </c:pt>
                <c:pt idx="1660">
                  <c:v>900.73</c:v>
                </c:pt>
                <c:pt idx="1661">
                  <c:v>900.84999999999798</c:v>
                </c:pt>
                <c:pt idx="1662">
                  <c:v>900.97</c:v>
                </c:pt>
                <c:pt idx="1663">
                  <c:v>901.09</c:v>
                </c:pt>
                <c:pt idx="1664">
                  <c:v>901.21</c:v>
                </c:pt>
                <c:pt idx="1665">
                  <c:v>901.31999999999948</c:v>
                </c:pt>
                <c:pt idx="1666">
                  <c:v>901.43999999999949</c:v>
                </c:pt>
                <c:pt idx="1667">
                  <c:v>901.56</c:v>
                </c:pt>
                <c:pt idx="1668">
                  <c:v>901.68000000000052</c:v>
                </c:pt>
                <c:pt idx="1669">
                  <c:v>901.8</c:v>
                </c:pt>
                <c:pt idx="1670">
                  <c:v>901.92</c:v>
                </c:pt>
                <c:pt idx="1671">
                  <c:v>902.03</c:v>
                </c:pt>
                <c:pt idx="1672">
                  <c:v>902.15</c:v>
                </c:pt>
                <c:pt idx="1673">
                  <c:v>902.27000000000055</c:v>
                </c:pt>
                <c:pt idx="1674">
                  <c:v>902.39</c:v>
                </c:pt>
                <c:pt idx="1675">
                  <c:v>902.51</c:v>
                </c:pt>
                <c:pt idx="1676">
                  <c:v>902.62</c:v>
                </c:pt>
                <c:pt idx="1677">
                  <c:v>902.74</c:v>
                </c:pt>
                <c:pt idx="1678">
                  <c:v>902.85999999999797</c:v>
                </c:pt>
                <c:pt idx="1679">
                  <c:v>902.98</c:v>
                </c:pt>
                <c:pt idx="1680">
                  <c:v>903.1</c:v>
                </c:pt>
                <c:pt idx="1681">
                  <c:v>903.21</c:v>
                </c:pt>
                <c:pt idx="1682">
                  <c:v>903.32999999999947</c:v>
                </c:pt>
                <c:pt idx="1683">
                  <c:v>903.44999999999948</c:v>
                </c:pt>
                <c:pt idx="1684">
                  <c:v>903.57</c:v>
                </c:pt>
                <c:pt idx="1685">
                  <c:v>903.68000000000052</c:v>
                </c:pt>
                <c:pt idx="1686">
                  <c:v>903.8</c:v>
                </c:pt>
                <c:pt idx="1687">
                  <c:v>903.92</c:v>
                </c:pt>
                <c:pt idx="1688">
                  <c:v>904.04</c:v>
                </c:pt>
                <c:pt idx="1689">
                  <c:v>904.15</c:v>
                </c:pt>
                <c:pt idx="1690">
                  <c:v>904.27000000000055</c:v>
                </c:pt>
                <c:pt idx="1691">
                  <c:v>904.39</c:v>
                </c:pt>
                <c:pt idx="1692">
                  <c:v>904.51</c:v>
                </c:pt>
                <c:pt idx="1693">
                  <c:v>904.62</c:v>
                </c:pt>
                <c:pt idx="1694">
                  <c:v>904.74</c:v>
                </c:pt>
                <c:pt idx="1695">
                  <c:v>904.85999999999797</c:v>
                </c:pt>
                <c:pt idx="1696">
                  <c:v>904.98</c:v>
                </c:pt>
                <c:pt idx="1697">
                  <c:v>905.09</c:v>
                </c:pt>
                <c:pt idx="1698">
                  <c:v>905.21</c:v>
                </c:pt>
                <c:pt idx="1699">
                  <c:v>905.32999999999947</c:v>
                </c:pt>
                <c:pt idx="1700">
                  <c:v>905.43999999999949</c:v>
                </c:pt>
                <c:pt idx="1701">
                  <c:v>905.56</c:v>
                </c:pt>
                <c:pt idx="1702">
                  <c:v>905.68000000000052</c:v>
                </c:pt>
                <c:pt idx="1703">
                  <c:v>905.8</c:v>
                </c:pt>
                <c:pt idx="1704">
                  <c:v>905.91</c:v>
                </c:pt>
                <c:pt idx="1705">
                  <c:v>906.03</c:v>
                </c:pt>
                <c:pt idx="1706">
                  <c:v>906.15</c:v>
                </c:pt>
                <c:pt idx="1707">
                  <c:v>906.26</c:v>
                </c:pt>
                <c:pt idx="1708">
                  <c:v>906.38</c:v>
                </c:pt>
                <c:pt idx="1709">
                  <c:v>906.5</c:v>
                </c:pt>
                <c:pt idx="1710">
                  <c:v>906.61</c:v>
                </c:pt>
                <c:pt idx="1711">
                  <c:v>906.73</c:v>
                </c:pt>
                <c:pt idx="1712">
                  <c:v>906.84999999999798</c:v>
                </c:pt>
                <c:pt idx="1713">
                  <c:v>906.95999999999947</c:v>
                </c:pt>
                <c:pt idx="1714">
                  <c:v>907.08</c:v>
                </c:pt>
                <c:pt idx="1715">
                  <c:v>907.2</c:v>
                </c:pt>
                <c:pt idx="1716">
                  <c:v>907.31</c:v>
                </c:pt>
                <c:pt idx="1717">
                  <c:v>907.43</c:v>
                </c:pt>
                <c:pt idx="1718">
                  <c:v>907.55</c:v>
                </c:pt>
                <c:pt idx="1719">
                  <c:v>907.66</c:v>
                </c:pt>
                <c:pt idx="1720">
                  <c:v>907.78000000000054</c:v>
                </c:pt>
                <c:pt idx="1721">
                  <c:v>907.89</c:v>
                </c:pt>
                <c:pt idx="1722">
                  <c:v>908.01</c:v>
                </c:pt>
                <c:pt idx="1723">
                  <c:v>908.13</c:v>
                </c:pt>
                <c:pt idx="1724">
                  <c:v>908.24</c:v>
                </c:pt>
                <c:pt idx="1725">
                  <c:v>908.35999999999797</c:v>
                </c:pt>
                <c:pt idx="1726">
                  <c:v>908.47</c:v>
                </c:pt>
                <c:pt idx="1727">
                  <c:v>908.59</c:v>
                </c:pt>
                <c:pt idx="1728">
                  <c:v>908.71</c:v>
                </c:pt>
                <c:pt idx="1729">
                  <c:v>908.81999999999948</c:v>
                </c:pt>
                <c:pt idx="1730">
                  <c:v>908.93999999999949</c:v>
                </c:pt>
                <c:pt idx="1731">
                  <c:v>909.05</c:v>
                </c:pt>
                <c:pt idx="1732">
                  <c:v>909.17000000000053</c:v>
                </c:pt>
                <c:pt idx="1733">
                  <c:v>909.29000000000053</c:v>
                </c:pt>
                <c:pt idx="1734">
                  <c:v>909.4</c:v>
                </c:pt>
                <c:pt idx="1735">
                  <c:v>909.52</c:v>
                </c:pt>
                <c:pt idx="1736">
                  <c:v>909.63</c:v>
                </c:pt>
                <c:pt idx="1737">
                  <c:v>909.75</c:v>
                </c:pt>
                <c:pt idx="1738">
                  <c:v>909.85999999999797</c:v>
                </c:pt>
                <c:pt idx="1739">
                  <c:v>909.98</c:v>
                </c:pt>
                <c:pt idx="1740">
                  <c:v>910.1</c:v>
                </c:pt>
                <c:pt idx="1741">
                  <c:v>910.21</c:v>
                </c:pt>
                <c:pt idx="1742">
                  <c:v>910.32999999999947</c:v>
                </c:pt>
                <c:pt idx="1743">
                  <c:v>910.43999999999949</c:v>
                </c:pt>
                <c:pt idx="1744">
                  <c:v>910.56</c:v>
                </c:pt>
                <c:pt idx="1745">
                  <c:v>910.67000000000053</c:v>
                </c:pt>
                <c:pt idx="1746">
                  <c:v>910.79000000000053</c:v>
                </c:pt>
                <c:pt idx="1747">
                  <c:v>910.9</c:v>
                </c:pt>
                <c:pt idx="1748">
                  <c:v>911.02</c:v>
                </c:pt>
                <c:pt idx="1749">
                  <c:v>911.13</c:v>
                </c:pt>
                <c:pt idx="1750">
                  <c:v>911.25</c:v>
                </c:pt>
                <c:pt idx="1751">
                  <c:v>911.35999999999797</c:v>
                </c:pt>
                <c:pt idx="1752">
                  <c:v>911.48</c:v>
                </c:pt>
                <c:pt idx="1753">
                  <c:v>911.59</c:v>
                </c:pt>
                <c:pt idx="1754">
                  <c:v>911.71</c:v>
                </c:pt>
                <c:pt idx="1755">
                  <c:v>911.81999999999948</c:v>
                </c:pt>
                <c:pt idx="1756">
                  <c:v>911.93999999999949</c:v>
                </c:pt>
                <c:pt idx="1757">
                  <c:v>912.05</c:v>
                </c:pt>
                <c:pt idx="1758">
                  <c:v>912.17000000000053</c:v>
                </c:pt>
                <c:pt idx="1759">
                  <c:v>912.28000000000054</c:v>
                </c:pt>
                <c:pt idx="1760">
                  <c:v>912.4</c:v>
                </c:pt>
                <c:pt idx="1761">
                  <c:v>912.51</c:v>
                </c:pt>
                <c:pt idx="1762">
                  <c:v>912.63</c:v>
                </c:pt>
                <c:pt idx="1763">
                  <c:v>912.74</c:v>
                </c:pt>
                <c:pt idx="1764">
                  <c:v>912.85999999999797</c:v>
                </c:pt>
                <c:pt idx="1765">
                  <c:v>912.97</c:v>
                </c:pt>
                <c:pt idx="1766">
                  <c:v>913.09</c:v>
                </c:pt>
                <c:pt idx="1767">
                  <c:v>913.2</c:v>
                </c:pt>
                <c:pt idx="1768">
                  <c:v>913.31999999999948</c:v>
                </c:pt>
                <c:pt idx="1769">
                  <c:v>913.43</c:v>
                </c:pt>
                <c:pt idx="1770">
                  <c:v>913.54</c:v>
                </c:pt>
                <c:pt idx="1771">
                  <c:v>913.66</c:v>
                </c:pt>
                <c:pt idx="1772">
                  <c:v>913.77000000000055</c:v>
                </c:pt>
                <c:pt idx="1773">
                  <c:v>913.89</c:v>
                </c:pt>
                <c:pt idx="1774">
                  <c:v>914</c:v>
                </c:pt>
                <c:pt idx="1775">
                  <c:v>914.12</c:v>
                </c:pt>
                <c:pt idx="1776">
                  <c:v>914.23</c:v>
                </c:pt>
                <c:pt idx="1777">
                  <c:v>914.33999999999946</c:v>
                </c:pt>
                <c:pt idx="1778">
                  <c:v>914.45999999999947</c:v>
                </c:pt>
                <c:pt idx="1779">
                  <c:v>914.57</c:v>
                </c:pt>
                <c:pt idx="1780">
                  <c:v>914.69</c:v>
                </c:pt>
                <c:pt idx="1781">
                  <c:v>914.8</c:v>
                </c:pt>
                <c:pt idx="1782">
                  <c:v>914.91</c:v>
                </c:pt>
                <c:pt idx="1783">
                  <c:v>915.03</c:v>
                </c:pt>
                <c:pt idx="1784">
                  <c:v>915.14</c:v>
                </c:pt>
                <c:pt idx="1785">
                  <c:v>915.26</c:v>
                </c:pt>
                <c:pt idx="1786">
                  <c:v>915.37</c:v>
                </c:pt>
                <c:pt idx="1787">
                  <c:v>915.48</c:v>
                </c:pt>
                <c:pt idx="1788">
                  <c:v>915.6</c:v>
                </c:pt>
                <c:pt idx="1789">
                  <c:v>915.71</c:v>
                </c:pt>
                <c:pt idx="1790">
                  <c:v>915.81999999999948</c:v>
                </c:pt>
                <c:pt idx="1791">
                  <c:v>915.93999999999949</c:v>
                </c:pt>
                <c:pt idx="1792">
                  <c:v>916.05</c:v>
                </c:pt>
                <c:pt idx="1793">
                  <c:v>916.16</c:v>
                </c:pt>
                <c:pt idx="1794">
                  <c:v>916.28000000000054</c:v>
                </c:pt>
                <c:pt idx="1795">
                  <c:v>916.39</c:v>
                </c:pt>
                <c:pt idx="1796">
                  <c:v>916.51</c:v>
                </c:pt>
                <c:pt idx="1797">
                  <c:v>916.62</c:v>
                </c:pt>
                <c:pt idx="1798">
                  <c:v>916.73</c:v>
                </c:pt>
                <c:pt idx="1799">
                  <c:v>916.83999999999946</c:v>
                </c:pt>
                <c:pt idx="1800">
                  <c:v>916.95999999999947</c:v>
                </c:pt>
                <c:pt idx="1801">
                  <c:v>917.07</c:v>
                </c:pt>
                <c:pt idx="1802">
                  <c:v>917.18000000000052</c:v>
                </c:pt>
                <c:pt idx="1803">
                  <c:v>917.3</c:v>
                </c:pt>
                <c:pt idx="1804">
                  <c:v>917.41</c:v>
                </c:pt>
                <c:pt idx="1805">
                  <c:v>917.52</c:v>
                </c:pt>
                <c:pt idx="1806">
                  <c:v>917.64</c:v>
                </c:pt>
                <c:pt idx="1807">
                  <c:v>917.75</c:v>
                </c:pt>
                <c:pt idx="1808">
                  <c:v>917.85999999999797</c:v>
                </c:pt>
                <c:pt idx="1809">
                  <c:v>917.98</c:v>
                </c:pt>
                <c:pt idx="1810">
                  <c:v>918.09</c:v>
                </c:pt>
                <c:pt idx="1811">
                  <c:v>918.2</c:v>
                </c:pt>
                <c:pt idx="1812">
                  <c:v>918.31</c:v>
                </c:pt>
                <c:pt idx="1813">
                  <c:v>918.43</c:v>
                </c:pt>
                <c:pt idx="1814">
                  <c:v>918.54</c:v>
                </c:pt>
                <c:pt idx="1815">
                  <c:v>918.65</c:v>
                </c:pt>
                <c:pt idx="1816">
                  <c:v>918.76</c:v>
                </c:pt>
                <c:pt idx="1817">
                  <c:v>918.88</c:v>
                </c:pt>
                <c:pt idx="1818">
                  <c:v>918.99</c:v>
                </c:pt>
                <c:pt idx="1819">
                  <c:v>919.1</c:v>
                </c:pt>
                <c:pt idx="1820">
                  <c:v>919.21</c:v>
                </c:pt>
                <c:pt idx="1821">
                  <c:v>919.32999999999947</c:v>
                </c:pt>
                <c:pt idx="1822">
                  <c:v>919.43999999999949</c:v>
                </c:pt>
                <c:pt idx="1823">
                  <c:v>919.55</c:v>
                </c:pt>
                <c:pt idx="1824">
                  <c:v>919.66</c:v>
                </c:pt>
                <c:pt idx="1825">
                  <c:v>919.78000000000054</c:v>
                </c:pt>
                <c:pt idx="1826">
                  <c:v>919.89</c:v>
                </c:pt>
                <c:pt idx="1827">
                  <c:v>920</c:v>
                </c:pt>
                <c:pt idx="1828">
                  <c:v>920.11</c:v>
                </c:pt>
                <c:pt idx="1829">
                  <c:v>920.23</c:v>
                </c:pt>
                <c:pt idx="1830">
                  <c:v>920.33999999999946</c:v>
                </c:pt>
                <c:pt idx="1831">
                  <c:v>920.44999999999948</c:v>
                </c:pt>
                <c:pt idx="1832">
                  <c:v>920.56</c:v>
                </c:pt>
                <c:pt idx="1833">
                  <c:v>920.67000000000053</c:v>
                </c:pt>
                <c:pt idx="1834">
                  <c:v>920.79000000000053</c:v>
                </c:pt>
                <c:pt idx="1835">
                  <c:v>920.9</c:v>
                </c:pt>
                <c:pt idx="1836">
                  <c:v>921.01</c:v>
                </c:pt>
                <c:pt idx="1837">
                  <c:v>921.12</c:v>
                </c:pt>
                <c:pt idx="1838">
                  <c:v>921.23</c:v>
                </c:pt>
                <c:pt idx="1839">
                  <c:v>921.33999999999946</c:v>
                </c:pt>
                <c:pt idx="1840">
                  <c:v>921.45999999999947</c:v>
                </c:pt>
                <c:pt idx="1841">
                  <c:v>921.57</c:v>
                </c:pt>
                <c:pt idx="1842">
                  <c:v>921.68000000000052</c:v>
                </c:pt>
                <c:pt idx="1843">
                  <c:v>921.79000000000053</c:v>
                </c:pt>
                <c:pt idx="1844">
                  <c:v>921.9</c:v>
                </c:pt>
                <c:pt idx="1845">
                  <c:v>922.01</c:v>
                </c:pt>
                <c:pt idx="1846">
                  <c:v>922.13</c:v>
                </c:pt>
                <c:pt idx="1847">
                  <c:v>922.24</c:v>
                </c:pt>
                <c:pt idx="1848">
                  <c:v>922.34999999999798</c:v>
                </c:pt>
                <c:pt idx="1849">
                  <c:v>922.45999999999947</c:v>
                </c:pt>
                <c:pt idx="1850">
                  <c:v>922.57</c:v>
                </c:pt>
                <c:pt idx="1851">
                  <c:v>922.68000000000052</c:v>
                </c:pt>
                <c:pt idx="1852">
                  <c:v>922.79000000000053</c:v>
                </c:pt>
                <c:pt idx="1853">
                  <c:v>922.9</c:v>
                </c:pt>
                <c:pt idx="1854">
                  <c:v>923.02</c:v>
                </c:pt>
                <c:pt idx="1855">
                  <c:v>923.13</c:v>
                </c:pt>
                <c:pt idx="1856">
                  <c:v>923.24</c:v>
                </c:pt>
                <c:pt idx="1857">
                  <c:v>923.34999999999798</c:v>
                </c:pt>
                <c:pt idx="1858">
                  <c:v>923.45999999999947</c:v>
                </c:pt>
                <c:pt idx="1859">
                  <c:v>923.57</c:v>
                </c:pt>
                <c:pt idx="1860">
                  <c:v>923.68000000000052</c:v>
                </c:pt>
                <c:pt idx="1861">
                  <c:v>923.79000000000053</c:v>
                </c:pt>
                <c:pt idx="1862">
                  <c:v>923.9</c:v>
                </c:pt>
                <c:pt idx="1863">
                  <c:v>924.01</c:v>
                </c:pt>
                <c:pt idx="1864">
                  <c:v>924.13</c:v>
                </c:pt>
                <c:pt idx="1865">
                  <c:v>924.24</c:v>
                </c:pt>
                <c:pt idx="1866">
                  <c:v>924.34999999999798</c:v>
                </c:pt>
                <c:pt idx="1867">
                  <c:v>924.45999999999947</c:v>
                </c:pt>
                <c:pt idx="1868">
                  <c:v>924.57</c:v>
                </c:pt>
                <c:pt idx="1869">
                  <c:v>924.68000000000052</c:v>
                </c:pt>
                <c:pt idx="1870">
                  <c:v>924.79000000000053</c:v>
                </c:pt>
                <c:pt idx="1871">
                  <c:v>924.9</c:v>
                </c:pt>
                <c:pt idx="1872">
                  <c:v>925.01</c:v>
                </c:pt>
                <c:pt idx="1873">
                  <c:v>925.12</c:v>
                </c:pt>
                <c:pt idx="1874">
                  <c:v>925.23</c:v>
                </c:pt>
                <c:pt idx="1875">
                  <c:v>925.33999999999946</c:v>
                </c:pt>
                <c:pt idx="1876">
                  <c:v>925.44999999999948</c:v>
                </c:pt>
                <c:pt idx="1877">
                  <c:v>925.56</c:v>
                </c:pt>
                <c:pt idx="1878">
                  <c:v>925.67000000000053</c:v>
                </c:pt>
                <c:pt idx="1879">
                  <c:v>925.78000000000054</c:v>
                </c:pt>
                <c:pt idx="1880">
                  <c:v>925.89</c:v>
                </c:pt>
                <c:pt idx="1881">
                  <c:v>926</c:v>
                </c:pt>
                <c:pt idx="1882">
                  <c:v>926.11</c:v>
                </c:pt>
                <c:pt idx="1883">
                  <c:v>926.22</c:v>
                </c:pt>
                <c:pt idx="1884">
                  <c:v>926.32999999999947</c:v>
                </c:pt>
                <c:pt idx="1885">
                  <c:v>926.43999999999949</c:v>
                </c:pt>
                <c:pt idx="1886">
                  <c:v>926.55</c:v>
                </c:pt>
                <c:pt idx="1887">
                  <c:v>926.66</c:v>
                </c:pt>
                <c:pt idx="1888">
                  <c:v>926.77000000000055</c:v>
                </c:pt>
                <c:pt idx="1889">
                  <c:v>926.88</c:v>
                </c:pt>
                <c:pt idx="1890">
                  <c:v>926.99</c:v>
                </c:pt>
                <c:pt idx="1891">
                  <c:v>927.1</c:v>
                </c:pt>
                <c:pt idx="1892">
                  <c:v>927.21</c:v>
                </c:pt>
                <c:pt idx="1893">
                  <c:v>927.31999999999948</c:v>
                </c:pt>
                <c:pt idx="1894">
                  <c:v>927.43</c:v>
                </c:pt>
                <c:pt idx="1895">
                  <c:v>927.54</c:v>
                </c:pt>
                <c:pt idx="1896">
                  <c:v>927.65</c:v>
                </c:pt>
                <c:pt idx="1897">
                  <c:v>927.76</c:v>
                </c:pt>
                <c:pt idx="1898">
                  <c:v>927.87</c:v>
                </c:pt>
                <c:pt idx="1899">
                  <c:v>927.98</c:v>
                </c:pt>
                <c:pt idx="1900">
                  <c:v>928.09</c:v>
                </c:pt>
                <c:pt idx="1901">
                  <c:v>928.2</c:v>
                </c:pt>
                <c:pt idx="1902">
                  <c:v>928.31</c:v>
                </c:pt>
                <c:pt idx="1903">
                  <c:v>928.42</c:v>
                </c:pt>
                <c:pt idx="1904">
                  <c:v>928.52</c:v>
                </c:pt>
                <c:pt idx="1905">
                  <c:v>928.63</c:v>
                </c:pt>
                <c:pt idx="1906">
                  <c:v>928.74</c:v>
                </c:pt>
                <c:pt idx="1907">
                  <c:v>928.84999999999798</c:v>
                </c:pt>
                <c:pt idx="1908">
                  <c:v>928.95999999999947</c:v>
                </c:pt>
                <c:pt idx="1909">
                  <c:v>929.07</c:v>
                </c:pt>
                <c:pt idx="1910">
                  <c:v>929.18000000000052</c:v>
                </c:pt>
                <c:pt idx="1911">
                  <c:v>929.29000000000053</c:v>
                </c:pt>
                <c:pt idx="1912">
                  <c:v>929.4</c:v>
                </c:pt>
                <c:pt idx="1913">
                  <c:v>929.51</c:v>
                </c:pt>
                <c:pt idx="1914">
                  <c:v>929.61</c:v>
                </c:pt>
                <c:pt idx="1915">
                  <c:v>929.72</c:v>
                </c:pt>
                <c:pt idx="1916">
                  <c:v>929.82999999999947</c:v>
                </c:pt>
                <c:pt idx="1917">
                  <c:v>929.93999999999949</c:v>
                </c:pt>
                <c:pt idx="1918">
                  <c:v>930.05</c:v>
                </c:pt>
                <c:pt idx="1919">
                  <c:v>930.16</c:v>
                </c:pt>
                <c:pt idx="1920">
                  <c:v>930.27000000000055</c:v>
                </c:pt>
                <c:pt idx="1921">
                  <c:v>930.38</c:v>
                </c:pt>
                <c:pt idx="1922">
                  <c:v>930.48</c:v>
                </c:pt>
                <c:pt idx="1923">
                  <c:v>930.59</c:v>
                </c:pt>
                <c:pt idx="1924">
                  <c:v>930.7</c:v>
                </c:pt>
                <c:pt idx="1925">
                  <c:v>930.81</c:v>
                </c:pt>
                <c:pt idx="1926">
                  <c:v>930.92</c:v>
                </c:pt>
                <c:pt idx="1927">
                  <c:v>931.03</c:v>
                </c:pt>
                <c:pt idx="1928">
                  <c:v>931.13</c:v>
                </c:pt>
                <c:pt idx="1929">
                  <c:v>931.24</c:v>
                </c:pt>
                <c:pt idx="1930">
                  <c:v>931.34999999999798</c:v>
                </c:pt>
                <c:pt idx="1931">
                  <c:v>931.45999999999947</c:v>
                </c:pt>
                <c:pt idx="1932">
                  <c:v>931.57</c:v>
                </c:pt>
                <c:pt idx="1933">
                  <c:v>931.68000000000052</c:v>
                </c:pt>
                <c:pt idx="1934">
                  <c:v>931.78000000000054</c:v>
                </c:pt>
                <c:pt idx="1935">
                  <c:v>931.89</c:v>
                </c:pt>
                <c:pt idx="1936">
                  <c:v>932</c:v>
                </c:pt>
                <c:pt idx="1937">
                  <c:v>932.11</c:v>
                </c:pt>
                <c:pt idx="1938">
                  <c:v>932.22</c:v>
                </c:pt>
                <c:pt idx="1939">
                  <c:v>932.31999999999948</c:v>
                </c:pt>
                <c:pt idx="1940">
                  <c:v>932.43</c:v>
                </c:pt>
                <c:pt idx="1941">
                  <c:v>932.54</c:v>
                </c:pt>
                <c:pt idx="1942">
                  <c:v>932.65</c:v>
                </c:pt>
                <c:pt idx="1943">
                  <c:v>932.75</c:v>
                </c:pt>
                <c:pt idx="1944">
                  <c:v>932.85999999999797</c:v>
                </c:pt>
                <c:pt idx="1945">
                  <c:v>932.97</c:v>
                </c:pt>
                <c:pt idx="1946">
                  <c:v>933.08</c:v>
                </c:pt>
                <c:pt idx="1947">
                  <c:v>933.18000000000052</c:v>
                </c:pt>
                <c:pt idx="1948">
                  <c:v>933.29000000000053</c:v>
                </c:pt>
                <c:pt idx="1949">
                  <c:v>933.4</c:v>
                </c:pt>
                <c:pt idx="1950">
                  <c:v>933.51</c:v>
                </c:pt>
                <c:pt idx="1951">
                  <c:v>933.61</c:v>
                </c:pt>
                <c:pt idx="1952">
                  <c:v>933.72</c:v>
                </c:pt>
                <c:pt idx="1953">
                  <c:v>933.82999999999947</c:v>
                </c:pt>
                <c:pt idx="1954">
                  <c:v>933.93999999999949</c:v>
                </c:pt>
                <c:pt idx="1955">
                  <c:v>934.04</c:v>
                </c:pt>
                <c:pt idx="1956">
                  <c:v>934.15</c:v>
                </c:pt>
                <c:pt idx="1957">
                  <c:v>934.26</c:v>
                </c:pt>
                <c:pt idx="1958">
                  <c:v>934.37</c:v>
                </c:pt>
                <c:pt idx="1959">
                  <c:v>934.47</c:v>
                </c:pt>
                <c:pt idx="1960">
                  <c:v>934.58</c:v>
                </c:pt>
                <c:pt idx="1961">
                  <c:v>934.69</c:v>
                </c:pt>
                <c:pt idx="1962">
                  <c:v>934.79000000000053</c:v>
                </c:pt>
                <c:pt idx="1963">
                  <c:v>934.9</c:v>
                </c:pt>
                <c:pt idx="1964">
                  <c:v>935.01</c:v>
                </c:pt>
                <c:pt idx="1965">
                  <c:v>935.11</c:v>
                </c:pt>
                <c:pt idx="1966">
                  <c:v>935.22</c:v>
                </c:pt>
                <c:pt idx="1967">
                  <c:v>935.32999999999947</c:v>
                </c:pt>
                <c:pt idx="1968">
                  <c:v>935.43</c:v>
                </c:pt>
                <c:pt idx="1969">
                  <c:v>935.54</c:v>
                </c:pt>
                <c:pt idx="1970">
                  <c:v>935.65</c:v>
                </c:pt>
                <c:pt idx="1971">
                  <c:v>935.75</c:v>
                </c:pt>
                <c:pt idx="1972">
                  <c:v>935.85999999999797</c:v>
                </c:pt>
                <c:pt idx="1973">
                  <c:v>935.97</c:v>
                </c:pt>
                <c:pt idx="1974">
                  <c:v>936.07</c:v>
                </c:pt>
                <c:pt idx="1975">
                  <c:v>936.18000000000052</c:v>
                </c:pt>
                <c:pt idx="1976">
                  <c:v>936.29000000000053</c:v>
                </c:pt>
                <c:pt idx="1977">
                  <c:v>936.39</c:v>
                </c:pt>
                <c:pt idx="1978">
                  <c:v>936.5</c:v>
                </c:pt>
                <c:pt idx="1979">
                  <c:v>936.61</c:v>
                </c:pt>
                <c:pt idx="1980">
                  <c:v>936.71</c:v>
                </c:pt>
                <c:pt idx="1981">
                  <c:v>936.81999999999948</c:v>
                </c:pt>
                <c:pt idx="1982">
                  <c:v>936.93</c:v>
                </c:pt>
                <c:pt idx="1983">
                  <c:v>937.03</c:v>
                </c:pt>
                <c:pt idx="1984">
                  <c:v>937.14</c:v>
                </c:pt>
                <c:pt idx="1985">
                  <c:v>937.24</c:v>
                </c:pt>
                <c:pt idx="1986">
                  <c:v>937.34999999999798</c:v>
                </c:pt>
                <c:pt idx="1987">
                  <c:v>937.45999999999947</c:v>
                </c:pt>
                <c:pt idx="1988">
                  <c:v>937.56</c:v>
                </c:pt>
                <c:pt idx="1989">
                  <c:v>937.67000000000053</c:v>
                </c:pt>
                <c:pt idx="1990">
                  <c:v>937.77000000000055</c:v>
                </c:pt>
                <c:pt idx="1991">
                  <c:v>937.88</c:v>
                </c:pt>
                <c:pt idx="1992">
                  <c:v>937.98</c:v>
                </c:pt>
                <c:pt idx="1993">
                  <c:v>938.09</c:v>
                </c:pt>
                <c:pt idx="1994">
                  <c:v>938.2</c:v>
                </c:pt>
                <c:pt idx="1995">
                  <c:v>938.3</c:v>
                </c:pt>
                <c:pt idx="1996">
                  <c:v>938.41</c:v>
                </c:pt>
                <c:pt idx="1997">
                  <c:v>938.51</c:v>
                </c:pt>
                <c:pt idx="1998">
                  <c:v>938.62</c:v>
                </c:pt>
                <c:pt idx="1999">
                  <c:v>938.72</c:v>
                </c:pt>
                <c:pt idx="2000">
                  <c:v>938.82999999999947</c:v>
                </c:pt>
                <c:pt idx="2001">
                  <c:v>938.93999999999949</c:v>
                </c:pt>
                <c:pt idx="2002">
                  <c:v>939.04</c:v>
                </c:pt>
                <c:pt idx="2003">
                  <c:v>939.15</c:v>
                </c:pt>
                <c:pt idx="2004">
                  <c:v>939.25</c:v>
                </c:pt>
                <c:pt idx="2005">
                  <c:v>939.35999999999797</c:v>
                </c:pt>
                <c:pt idx="2006">
                  <c:v>939.45999999999947</c:v>
                </c:pt>
                <c:pt idx="2007">
                  <c:v>939.57</c:v>
                </c:pt>
                <c:pt idx="2008">
                  <c:v>939.67000000000053</c:v>
                </c:pt>
                <c:pt idx="2009">
                  <c:v>939.78000000000054</c:v>
                </c:pt>
                <c:pt idx="2010">
                  <c:v>939.88</c:v>
                </c:pt>
                <c:pt idx="2011">
                  <c:v>939.99</c:v>
                </c:pt>
                <c:pt idx="2012">
                  <c:v>940.09</c:v>
                </c:pt>
                <c:pt idx="2013">
                  <c:v>940.2</c:v>
                </c:pt>
                <c:pt idx="2014">
                  <c:v>940.3</c:v>
                </c:pt>
                <c:pt idx="2015">
                  <c:v>940.41</c:v>
                </c:pt>
                <c:pt idx="2016">
                  <c:v>940.51</c:v>
                </c:pt>
                <c:pt idx="2017">
                  <c:v>940.62</c:v>
                </c:pt>
                <c:pt idx="2018">
                  <c:v>940.72</c:v>
                </c:pt>
                <c:pt idx="2019">
                  <c:v>940.82999999999947</c:v>
                </c:pt>
                <c:pt idx="2020">
                  <c:v>940.93</c:v>
                </c:pt>
                <c:pt idx="2021">
                  <c:v>941.04</c:v>
                </c:pt>
                <c:pt idx="2022">
                  <c:v>941.14</c:v>
                </c:pt>
                <c:pt idx="2023">
                  <c:v>941.25</c:v>
                </c:pt>
                <c:pt idx="2024">
                  <c:v>941.34999999999798</c:v>
                </c:pt>
                <c:pt idx="2025">
                  <c:v>941.45999999999947</c:v>
                </c:pt>
                <c:pt idx="2026">
                  <c:v>941.56</c:v>
                </c:pt>
                <c:pt idx="2027">
                  <c:v>941.66</c:v>
                </c:pt>
                <c:pt idx="2028">
                  <c:v>941.77000000000055</c:v>
                </c:pt>
                <c:pt idx="2029">
                  <c:v>941.87</c:v>
                </c:pt>
                <c:pt idx="2030">
                  <c:v>941.98</c:v>
                </c:pt>
                <c:pt idx="2031">
                  <c:v>942.08</c:v>
                </c:pt>
                <c:pt idx="2032">
                  <c:v>942.19</c:v>
                </c:pt>
                <c:pt idx="2033">
                  <c:v>942.29000000000053</c:v>
                </c:pt>
                <c:pt idx="2034">
                  <c:v>942.39</c:v>
                </c:pt>
                <c:pt idx="2035">
                  <c:v>942.5</c:v>
                </c:pt>
                <c:pt idx="2036">
                  <c:v>942.6</c:v>
                </c:pt>
                <c:pt idx="2037">
                  <c:v>942.71</c:v>
                </c:pt>
                <c:pt idx="2038">
                  <c:v>942.81</c:v>
                </c:pt>
                <c:pt idx="2039">
                  <c:v>942.91</c:v>
                </c:pt>
                <c:pt idx="2040">
                  <c:v>943.02</c:v>
                </c:pt>
                <c:pt idx="2041">
                  <c:v>943.12</c:v>
                </c:pt>
                <c:pt idx="2042">
                  <c:v>943.23</c:v>
                </c:pt>
                <c:pt idx="2043">
                  <c:v>943.32999999999947</c:v>
                </c:pt>
                <c:pt idx="2044">
                  <c:v>943.43</c:v>
                </c:pt>
                <c:pt idx="2045">
                  <c:v>943.54</c:v>
                </c:pt>
                <c:pt idx="2046">
                  <c:v>943.64</c:v>
                </c:pt>
                <c:pt idx="2047">
                  <c:v>943.74</c:v>
                </c:pt>
              </c:numCache>
            </c:numRef>
          </c:xVal>
          <c:yVal>
            <c:numRef>
              <c:f>Feuil1!$G$1:$G$2048</c:f>
              <c:numCache>
                <c:formatCode>General</c:formatCode>
                <c:ptCount val="2048"/>
                <c:pt idx="0">
                  <c:v>0</c:v>
                </c:pt>
                <c:pt idx="1">
                  <c:v>0</c:v>
                </c:pt>
                <c:pt idx="2" formatCode="0.00E+00">
                  <c:v>3.2550000000000103E-4</c:v>
                </c:pt>
                <c:pt idx="3" formatCode="0.00E+00">
                  <c:v>-4.7450000000000134E-4</c:v>
                </c:pt>
                <c:pt idx="4" formatCode="0.00E+00">
                  <c:v>-5.0690000000000034E-4</c:v>
                </c:pt>
                <c:pt idx="5" formatCode="0.00E+00">
                  <c:v>-8.9060000000000419E-4</c:v>
                </c:pt>
                <c:pt idx="6" formatCode="0.00E+00">
                  <c:v>-9.0730000000000522E-5</c:v>
                </c:pt>
                <c:pt idx="7">
                  <c:v>2.0000000000000052E-3</c:v>
                </c:pt>
                <c:pt idx="8">
                  <c:v>1.0000000000000039E-3</c:v>
                </c:pt>
                <c:pt idx="9" formatCode="0.00E+00">
                  <c:v>-8.9060000000000419E-4</c:v>
                </c:pt>
                <c:pt idx="10">
                  <c:v>1.0000000000000039E-3</c:v>
                </c:pt>
                <c:pt idx="11">
                  <c:v>-1.0000000000000039E-3</c:v>
                </c:pt>
                <c:pt idx="12" formatCode="0.00E+00">
                  <c:v>-5.0690000000000034E-4</c:v>
                </c:pt>
                <c:pt idx="13">
                  <c:v>2.0000000000000052E-3</c:v>
                </c:pt>
                <c:pt idx="14">
                  <c:v>-1.0000000000000039E-3</c:v>
                </c:pt>
                <c:pt idx="15">
                  <c:v>2.0000000000000052E-3</c:v>
                </c:pt>
                <c:pt idx="16">
                  <c:v>1.0000000000000039E-3</c:v>
                </c:pt>
                <c:pt idx="17">
                  <c:v>2.0000000000000052E-3</c:v>
                </c:pt>
                <c:pt idx="18">
                  <c:v>1.0000000000000039E-3</c:v>
                </c:pt>
                <c:pt idx="19" formatCode="0.00E+00">
                  <c:v>7.3460000000000257E-4</c:v>
                </c:pt>
                <c:pt idx="20" formatCode="0.00E+00">
                  <c:v>3.0550000000000016E-4</c:v>
                </c:pt>
                <c:pt idx="21" formatCode="0.00E+00">
                  <c:v>-6.9250000000000203E-4</c:v>
                </c:pt>
                <c:pt idx="22" formatCode="0.00E+00">
                  <c:v>-5.4640000000000092E-4</c:v>
                </c:pt>
                <c:pt idx="23" formatCode="0.00E+00">
                  <c:v>-1.9690000000000091E-4</c:v>
                </c:pt>
                <c:pt idx="24">
                  <c:v>1.0000000000000039E-3</c:v>
                </c:pt>
                <c:pt idx="25">
                  <c:v>1.0000000000000039E-3</c:v>
                </c:pt>
                <c:pt idx="26">
                  <c:v>1.0000000000000039E-3</c:v>
                </c:pt>
                <c:pt idx="27">
                  <c:v>1.0000000000000039E-3</c:v>
                </c:pt>
                <c:pt idx="28" formatCode="0.00E+00">
                  <c:v>1.4690000000000007E-4</c:v>
                </c:pt>
                <c:pt idx="29" formatCode="0.00E+00">
                  <c:v>7.9410000000000429E-4</c:v>
                </c:pt>
                <c:pt idx="30">
                  <c:v>1.0000000000000039E-3</c:v>
                </c:pt>
                <c:pt idx="31">
                  <c:v>2.0000000000000052E-3</c:v>
                </c:pt>
                <c:pt idx="32">
                  <c:v>2.0000000000000052E-3</c:v>
                </c:pt>
                <c:pt idx="33">
                  <c:v>1.0000000000000039E-3</c:v>
                </c:pt>
                <c:pt idx="34">
                  <c:v>2.0000000000000052E-3</c:v>
                </c:pt>
                <c:pt idx="35">
                  <c:v>2.0000000000000052E-3</c:v>
                </c:pt>
                <c:pt idx="36">
                  <c:v>2.0000000000000052E-3</c:v>
                </c:pt>
                <c:pt idx="37">
                  <c:v>1.0000000000000039E-3</c:v>
                </c:pt>
                <c:pt idx="38">
                  <c:v>1.0000000000000039E-3</c:v>
                </c:pt>
                <c:pt idx="39">
                  <c:v>1.0000000000000039E-3</c:v>
                </c:pt>
                <c:pt idx="40">
                  <c:v>1.0000000000000039E-3</c:v>
                </c:pt>
                <c:pt idx="41">
                  <c:v>1.0000000000000039E-3</c:v>
                </c:pt>
                <c:pt idx="42">
                  <c:v>1.0000000000000039E-3</c:v>
                </c:pt>
                <c:pt idx="43">
                  <c:v>1.0000000000000039E-3</c:v>
                </c:pt>
                <c:pt idx="44">
                  <c:v>2.0000000000000052E-3</c:v>
                </c:pt>
                <c:pt idx="45">
                  <c:v>2.0000000000000052E-3</c:v>
                </c:pt>
                <c:pt idx="46">
                  <c:v>1.0000000000000039E-3</c:v>
                </c:pt>
                <c:pt idx="47">
                  <c:v>1.0000000000000039E-3</c:v>
                </c:pt>
                <c:pt idx="48">
                  <c:v>2.0000000000000052E-3</c:v>
                </c:pt>
                <c:pt idx="49">
                  <c:v>2.0000000000000052E-3</c:v>
                </c:pt>
                <c:pt idx="50">
                  <c:v>2.0000000000000052E-3</c:v>
                </c:pt>
                <c:pt idx="51" formatCode="0.00E+00">
                  <c:v>9.7220000000000227E-4</c:v>
                </c:pt>
                <c:pt idx="52" formatCode="0.00E+00">
                  <c:v>7.2170000000000123E-4</c:v>
                </c:pt>
                <c:pt idx="53">
                  <c:v>2.0000000000000052E-3</c:v>
                </c:pt>
                <c:pt idx="54">
                  <c:v>2.0000000000000052E-3</c:v>
                </c:pt>
                <c:pt idx="55">
                  <c:v>2.0000000000000052E-3</c:v>
                </c:pt>
                <c:pt idx="56">
                  <c:v>1.0000000000000039E-3</c:v>
                </c:pt>
                <c:pt idx="57" formatCode="0.00E+00">
                  <c:v>9.9220000000000536E-4</c:v>
                </c:pt>
                <c:pt idx="58" formatCode="0.00E+00">
                  <c:v>5.6310000000000225E-4</c:v>
                </c:pt>
                <c:pt idx="59" formatCode="0.00E+00">
                  <c:v>7.3460000000000257E-4</c:v>
                </c:pt>
                <c:pt idx="60">
                  <c:v>1.0000000000000039E-3</c:v>
                </c:pt>
                <c:pt idx="61">
                  <c:v>2.0000000000000052E-3</c:v>
                </c:pt>
                <c:pt idx="62">
                  <c:v>2.0000000000000052E-3</c:v>
                </c:pt>
                <c:pt idx="63">
                  <c:v>1.0000000000000039E-3</c:v>
                </c:pt>
                <c:pt idx="64">
                  <c:v>1.0000000000000039E-3</c:v>
                </c:pt>
                <c:pt idx="65">
                  <c:v>2.0000000000000052E-3</c:v>
                </c:pt>
                <c:pt idx="66">
                  <c:v>1.0000000000000039E-3</c:v>
                </c:pt>
                <c:pt idx="67">
                  <c:v>1.0000000000000039E-3</c:v>
                </c:pt>
                <c:pt idx="68">
                  <c:v>1.0000000000000039E-3</c:v>
                </c:pt>
                <c:pt idx="69" formatCode="0.00E+00">
                  <c:v>8.1360000000000048E-4</c:v>
                </c:pt>
                <c:pt idx="70">
                  <c:v>1.0000000000000039E-3</c:v>
                </c:pt>
                <c:pt idx="71" formatCode="0.00E+00">
                  <c:v>9.1270000000000045E-4</c:v>
                </c:pt>
                <c:pt idx="72">
                  <c:v>1.0000000000000039E-3</c:v>
                </c:pt>
                <c:pt idx="73">
                  <c:v>1.0000000000000039E-3</c:v>
                </c:pt>
                <c:pt idx="74" formatCode="0.00E+00">
                  <c:v>7.8120000000000132E-4</c:v>
                </c:pt>
                <c:pt idx="75" formatCode="0.00E+00">
                  <c:v>6.5510000000000264E-4</c:v>
                </c:pt>
                <c:pt idx="76">
                  <c:v>1.0000000000000039E-3</c:v>
                </c:pt>
                <c:pt idx="77">
                  <c:v>2.0000000000000052E-3</c:v>
                </c:pt>
                <c:pt idx="78">
                  <c:v>3.0000000000000083E-3</c:v>
                </c:pt>
                <c:pt idx="79">
                  <c:v>2.0000000000000052E-3</c:v>
                </c:pt>
                <c:pt idx="80">
                  <c:v>2.0000000000000052E-3</c:v>
                </c:pt>
                <c:pt idx="81" formatCode="0.00E+00">
                  <c:v>9.9220000000000536E-4</c:v>
                </c:pt>
                <c:pt idx="82">
                  <c:v>1.0000000000000039E-3</c:v>
                </c:pt>
                <c:pt idx="83">
                  <c:v>2.0000000000000052E-3</c:v>
                </c:pt>
                <c:pt idx="84">
                  <c:v>1.0000000000000039E-3</c:v>
                </c:pt>
                <c:pt idx="85">
                  <c:v>1.0000000000000039E-3</c:v>
                </c:pt>
                <c:pt idx="86">
                  <c:v>1.0000000000000039E-3</c:v>
                </c:pt>
                <c:pt idx="87">
                  <c:v>1.0000000000000039E-3</c:v>
                </c:pt>
                <c:pt idx="88">
                  <c:v>2.0000000000000052E-3</c:v>
                </c:pt>
                <c:pt idx="89">
                  <c:v>2.0000000000000052E-3</c:v>
                </c:pt>
                <c:pt idx="90">
                  <c:v>2.0000000000000052E-3</c:v>
                </c:pt>
                <c:pt idx="91">
                  <c:v>2.0000000000000052E-3</c:v>
                </c:pt>
                <c:pt idx="92">
                  <c:v>1.0000000000000039E-3</c:v>
                </c:pt>
                <c:pt idx="93">
                  <c:v>1.0000000000000039E-3</c:v>
                </c:pt>
                <c:pt idx="94" formatCode="0.00E+00">
                  <c:v>6.426000000000025E-4</c:v>
                </c:pt>
                <c:pt idx="95" formatCode="0.00E+00">
                  <c:v>6.0760000000000401E-5</c:v>
                </c:pt>
                <c:pt idx="96">
                  <c:v>1.0000000000000039E-3</c:v>
                </c:pt>
                <c:pt idx="97">
                  <c:v>2.0000000000000052E-3</c:v>
                </c:pt>
                <c:pt idx="98">
                  <c:v>2.0000000000000052E-3</c:v>
                </c:pt>
                <c:pt idx="99">
                  <c:v>1.0000000000000039E-3</c:v>
                </c:pt>
                <c:pt idx="100">
                  <c:v>1.0000000000000039E-3</c:v>
                </c:pt>
                <c:pt idx="101">
                  <c:v>1.0000000000000039E-3</c:v>
                </c:pt>
                <c:pt idx="102">
                  <c:v>1.0000000000000039E-3</c:v>
                </c:pt>
                <c:pt idx="103">
                  <c:v>1.0000000000000039E-3</c:v>
                </c:pt>
                <c:pt idx="104">
                  <c:v>1.0000000000000039E-3</c:v>
                </c:pt>
                <c:pt idx="105">
                  <c:v>2.0000000000000052E-3</c:v>
                </c:pt>
                <c:pt idx="106">
                  <c:v>2.0000000000000052E-3</c:v>
                </c:pt>
                <c:pt idx="107">
                  <c:v>1.0000000000000039E-3</c:v>
                </c:pt>
                <c:pt idx="108">
                  <c:v>1.0000000000000039E-3</c:v>
                </c:pt>
                <c:pt idx="109" formatCode="0.00E+00">
                  <c:v>7.1460000000000241E-4</c:v>
                </c:pt>
                <c:pt idx="110">
                  <c:v>1.0000000000000039E-3</c:v>
                </c:pt>
                <c:pt idx="111">
                  <c:v>2.0000000000000052E-3</c:v>
                </c:pt>
                <c:pt idx="112">
                  <c:v>3.0000000000000083E-3</c:v>
                </c:pt>
                <c:pt idx="113">
                  <c:v>3.0000000000000083E-3</c:v>
                </c:pt>
                <c:pt idx="114">
                  <c:v>3.0000000000000083E-3</c:v>
                </c:pt>
                <c:pt idx="115">
                  <c:v>2.0000000000000052E-3</c:v>
                </c:pt>
                <c:pt idx="116">
                  <c:v>2.0000000000000052E-3</c:v>
                </c:pt>
                <c:pt idx="117">
                  <c:v>2.0000000000000052E-3</c:v>
                </c:pt>
                <c:pt idx="118">
                  <c:v>2.0000000000000052E-3</c:v>
                </c:pt>
                <c:pt idx="119">
                  <c:v>2.0000000000000052E-3</c:v>
                </c:pt>
                <c:pt idx="120">
                  <c:v>2.0000000000000052E-3</c:v>
                </c:pt>
                <c:pt idx="121">
                  <c:v>1.0000000000000039E-3</c:v>
                </c:pt>
                <c:pt idx="122">
                  <c:v>1.0000000000000039E-3</c:v>
                </c:pt>
                <c:pt idx="123">
                  <c:v>1.0000000000000039E-3</c:v>
                </c:pt>
                <c:pt idx="124" formatCode="0.00E+00">
                  <c:v>3.2550000000000103E-4</c:v>
                </c:pt>
                <c:pt idx="125" formatCode="0.00E+00">
                  <c:v>4.9650000000000139E-4</c:v>
                </c:pt>
                <c:pt idx="126" formatCode="0.00E+00">
                  <c:v>9.2020000000000263E-4</c:v>
                </c:pt>
                <c:pt idx="127">
                  <c:v>2.0000000000000052E-3</c:v>
                </c:pt>
                <c:pt idx="128">
                  <c:v>3.0000000000000083E-3</c:v>
                </c:pt>
                <c:pt idx="129">
                  <c:v>3.0000000000000083E-3</c:v>
                </c:pt>
                <c:pt idx="130">
                  <c:v>3.0000000000000083E-3</c:v>
                </c:pt>
                <c:pt idx="131">
                  <c:v>2.0000000000000052E-3</c:v>
                </c:pt>
                <c:pt idx="132">
                  <c:v>2.0000000000000052E-3</c:v>
                </c:pt>
                <c:pt idx="133">
                  <c:v>2.0000000000000052E-3</c:v>
                </c:pt>
                <c:pt idx="134">
                  <c:v>2.0000000000000052E-3</c:v>
                </c:pt>
                <c:pt idx="135">
                  <c:v>1.0000000000000039E-3</c:v>
                </c:pt>
                <c:pt idx="136">
                  <c:v>1.0000000000000039E-3</c:v>
                </c:pt>
                <c:pt idx="137" formatCode="0.00E+00">
                  <c:v>7.3460000000000257E-4</c:v>
                </c:pt>
                <c:pt idx="138">
                  <c:v>2.0000000000000052E-3</c:v>
                </c:pt>
                <c:pt idx="139">
                  <c:v>2.0000000000000052E-3</c:v>
                </c:pt>
                <c:pt idx="140">
                  <c:v>3.0000000000000083E-3</c:v>
                </c:pt>
                <c:pt idx="141">
                  <c:v>3.0000000000000083E-3</c:v>
                </c:pt>
                <c:pt idx="142">
                  <c:v>2.0000000000000052E-3</c:v>
                </c:pt>
                <c:pt idx="143">
                  <c:v>2.0000000000000052E-3</c:v>
                </c:pt>
                <c:pt idx="144">
                  <c:v>1.0000000000000039E-3</c:v>
                </c:pt>
                <c:pt idx="145">
                  <c:v>2.0000000000000052E-3</c:v>
                </c:pt>
                <c:pt idx="146">
                  <c:v>1.0000000000000039E-3</c:v>
                </c:pt>
                <c:pt idx="147">
                  <c:v>2.0000000000000052E-3</c:v>
                </c:pt>
                <c:pt idx="148">
                  <c:v>2.0000000000000052E-3</c:v>
                </c:pt>
                <c:pt idx="149">
                  <c:v>3.0000000000000083E-3</c:v>
                </c:pt>
                <c:pt idx="150">
                  <c:v>3.0000000000000083E-3</c:v>
                </c:pt>
                <c:pt idx="151">
                  <c:v>2.0000000000000052E-3</c:v>
                </c:pt>
                <c:pt idx="152">
                  <c:v>2.0000000000000052E-3</c:v>
                </c:pt>
                <c:pt idx="153">
                  <c:v>1.0000000000000039E-3</c:v>
                </c:pt>
                <c:pt idx="154">
                  <c:v>1.0000000000000039E-3</c:v>
                </c:pt>
                <c:pt idx="155" formatCode="0.00E+00">
                  <c:v>7.3460000000000257E-4</c:v>
                </c:pt>
                <c:pt idx="156" formatCode="0.00E+00">
                  <c:v>6.8210000000000124E-4</c:v>
                </c:pt>
                <c:pt idx="157" formatCode="0.00E+00">
                  <c:v>9.5260000000000266E-4</c:v>
                </c:pt>
                <c:pt idx="158">
                  <c:v>2.0000000000000052E-3</c:v>
                </c:pt>
                <c:pt idx="159">
                  <c:v>2.0000000000000052E-3</c:v>
                </c:pt>
                <c:pt idx="160">
                  <c:v>3.0000000000000083E-3</c:v>
                </c:pt>
                <c:pt idx="161">
                  <c:v>3.0000000000000083E-3</c:v>
                </c:pt>
                <c:pt idx="162">
                  <c:v>2.0000000000000052E-3</c:v>
                </c:pt>
                <c:pt idx="163">
                  <c:v>1.0000000000000039E-3</c:v>
                </c:pt>
                <c:pt idx="164" formatCode="0.00E+00">
                  <c:v>8.0120000000000267E-4</c:v>
                </c:pt>
                <c:pt idx="165" formatCode="0.00E+00">
                  <c:v>6.5510000000000264E-4</c:v>
                </c:pt>
                <c:pt idx="166">
                  <c:v>2.0000000000000052E-3</c:v>
                </c:pt>
                <c:pt idx="167">
                  <c:v>2.0000000000000052E-3</c:v>
                </c:pt>
                <c:pt idx="168">
                  <c:v>1.0000000000000039E-3</c:v>
                </c:pt>
                <c:pt idx="169" formatCode="0.00E+00">
                  <c:v>7.3460000000000257E-4</c:v>
                </c:pt>
                <c:pt idx="170" formatCode="0.00E+00">
                  <c:v>4.245000000000017E-4</c:v>
                </c:pt>
                <c:pt idx="171" formatCode="0.00E+00">
                  <c:v>2.7880000000000157E-4</c:v>
                </c:pt>
                <c:pt idx="172" formatCode="0.00E+00">
                  <c:v>5.0400000000000184E-4</c:v>
                </c:pt>
                <c:pt idx="173" formatCode="0.00E+00">
                  <c:v>8.3360000000000248E-4</c:v>
                </c:pt>
                <c:pt idx="174">
                  <c:v>1.0000000000000039E-3</c:v>
                </c:pt>
                <c:pt idx="175">
                  <c:v>2.0000000000000052E-3</c:v>
                </c:pt>
                <c:pt idx="176">
                  <c:v>1.0000000000000039E-3</c:v>
                </c:pt>
                <c:pt idx="177">
                  <c:v>2.0000000000000052E-3</c:v>
                </c:pt>
                <c:pt idx="178">
                  <c:v>2.0000000000000052E-3</c:v>
                </c:pt>
                <c:pt idx="179">
                  <c:v>3.0000000000000083E-3</c:v>
                </c:pt>
                <c:pt idx="180">
                  <c:v>3.0000000000000083E-3</c:v>
                </c:pt>
                <c:pt idx="181">
                  <c:v>2.0000000000000052E-3</c:v>
                </c:pt>
                <c:pt idx="182">
                  <c:v>2.0000000000000052E-3</c:v>
                </c:pt>
                <c:pt idx="183">
                  <c:v>2.0000000000000052E-3</c:v>
                </c:pt>
                <c:pt idx="184">
                  <c:v>2.0000000000000052E-3</c:v>
                </c:pt>
                <c:pt idx="185">
                  <c:v>2.0000000000000052E-3</c:v>
                </c:pt>
                <c:pt idx="186">
                  <c:v>1.0000000000000039E-3</c:v>
                </c:pt>
                <c:pt idx="187">
                  <c:v>1.0000000000000039E-3</c:v>
                </c:pt>
                <c:pt idx="188">
                  <c:v>1.0000000000000039E-3</c:v>
                </c:pt>
                <c:pt idx="189">
                  <c:v>1.0000000000000039E-3</c:v>
                </c:pt>
                <c:pt idx="190">
                  <c:v>2.0000000000000052E-3</c:v>
                </c:pt>
                <c:pt idx="191">
                  <c:v>1.0000000000000039E-3</c:v>
                </c:pt>
                <c:pt idx="192">
                  <c:v>1.0000000000000039E-3</c:v>
                </c:pt>
                <c:pt idx="193">
                  <c:v>1.0000000000000039E-3</c:v>
                </c:pt>
                <c:pt idx="194">
                  <c:v>1.0000000000000039E-3</c:v>
                </c:pt>
                <c:pt idx="195">
                  <c:v>2.0000000000000052E-3</c:v>
                </c:pt>
                <c:pt idx="196">
                  <c:v>2.0000000000000052E-3</c:v>
                </c:pt>
                <c:pt idx="197">
                  <c:v>2.0000000000000052E-3</c:v>
                </c:pt>
                <c:pt idx="198">
                  <c:v>2.0000000000000052E-3</c:v>
                </c:pt>
                <c:pt idx="199">
                  <c:v>2.0000000000000052E-3</c:v>
                </c:pt>
                <c:pt idx="200">
                  <c:v>2.0000000000000052E-3</c:v>
                </c:pt>
                <c:pt idx="201">
                  <c:v>2.0000000000000052E-3</c:v>
                </c:pt>
                <c:pt idx="202">
                  <c:v>2.0000000000000052E-3</c:v>
                </c:pt>
                <c:pt idx="203">
                  <c:v>2.0000000000000052E-3</c:v>
                </c:pt>
                <c:pt idx="204">
                  <c:v>2.0000000000000052E-3</c:v>
                </c:pt>
                <c:pt idx="205">
                  <c:v>2.0000000000000052E-3</c:v>
                </c:pt>
                <c:pt idx="206">
                  <c:v>1.0000000000000039E-3</c:v>
                </c:pt>
                <c:pt idx="207">
                  <c:v>2.0000000000000052E-3</c:v>
                </c:pt>
                <c:pt idx="208">
                  <c:v>1.0000000000000039E-3</c:v>
                </c:pt>
                <c:pt idx="209">
                  <c:v>2.0000000000000052E-3</c:v>
                </c:pt>
                <c:pt idx="210">
                  <c:v>2.0000000000000052E-3</c:v>
                </c:pt>
                <c:pt idx="211">
                  <c:v>2.0000000000000052E-3</c:v>
                </c:pt>
                <c:pt idx="212">
                  <c:v>2.0000000000000052E-3</c:v>
                </c:pt>
                <c:pt idx="213">
                  <c:v>2.0000000000000052E-3</c:v>
                </c:pt>
                <c:pt idx="214">
                  <c:v>2.0000000000000052E-3</c:v>
                </c:pt>
                <c:pt idx="215">
                  <c:v>2.0000000000000052E-3</c:v>
                </c:pt>
                <c:pt idx="216">
                  <c:v>1.0000000000000039E-3</c:v>
                </c:pt>
                <c:pt idx="217">
                  <c:v>1.0000000000000039E-3</c:v>
                </c:pt>
                <c:pt idx="218">
                  <c:v>1.0000000000000039E-3</c:v>
                </c:pt>
                <c:pt idx="219">
                  <c:v>2.0000000000000052E-3</c:v>
                </c:pt>
                <c:pt idx="220">
                  <c:v>3.0000000000000083E-3</c:v>
                </c:pt>
                <c:pt idx="221">
                  <c:v>3.0000000000000083E-3</c:v>
                </c:pt>
                <c:pt idx="222">
                  <c:v>3.0000000000000083E-3</c:v>
                </c:pt>
                <c:pt idx="223">
                  <c:v>3.0000000000000083E-3</c:v>
                </c:pt>
                <c:pt idx="224">
                  <c:v>2.0000000000000052E-3</c:v>
                </c:pt>
                <c:pt idx="225">
                  <c:v>2.0000000000000052E-3</c:v>
                </c:pt>
                <c:pt idx="226">
                  <c:v>2.0000000000000052E-3</c:v>
                </c:pt>
                <c:pt idx="227">
                  <c:v>2.0000000000000052E-3</c:v>
                </c:pt>
                <c:pt idx="228">
                  <c:v>2.0000000000000052E-3</c:v>
                </c:pt>
                <c:pt idx="229">
                  <c:v>2.0000000000000052E-3</c:v>
                </c:pt>
                <c:pt idx="230">
                  <c:v>2.0000000000000052E-3</c:v>
                </c:pt>
                <c:pt idx="231">
                  <c:v>2.0000000000000052E-3</c:v>
                </c:pt>
                <c:pt idx="232">
                  <c:v>2.0000000000000052E-3</c:v>
                </c:pt>
                <c:pt idx="233">
                  <c:v>2.0000000000000052E-3</c:v>
                </c:pt>
                <c:pt idx="234">
                  <c:v>2.0000000000000052E-3</c:v>
                </c:pt>
                <c:pt idx="235">
                  <c:v>3.0000000000000083E-3</c:v>
                </c:pt>
                <c:pt idx="236">
                  <c:v>2.0000000000000052E-3</c:v>
                </c:pt>
                <c:pt idx="237">
                  <c:v>2.0000000000000052E-3</c:v>
                </c:pt>
                <c:pt idx="238">
                  <c:v>2.0000000000000052E-3</c:v>
                </c:pt>
                <c:pt idx="239">
                  <c:v>3.0000000000000083E-3</c:v>
                </c:pt>
                <c:pt idx="240">
                  <c:v>3.0000000000000083E-3</c:v>
                </c:pt>
                <c:pt idx="241">
                  <c:v>2.0000000000000052E-3</c:v>
                </c:pt>
                <c:pt idx="242">
                  <c:v>2.0000000000000052E-3</c:v>
                </c:pt>
                <c:pt idx="243">
                  <c:v>2.0000000000000052E-3</c:v>
                </c:pt>
                <c:pt idx="244">
                  <c:v>2.0000000000000052E-3</c:v>
                </c:pt>
                <c:pt idx="245">
                  <c:v>2.0000000000000052E-3</c:v>
                </c:pt>
                <c:pt idx="246">
                  <c:v>2.0000000000000052E-3</c:v>
                </c:pt>
                <c:pt idx="247">
                  <c:v>2.0000000000000052E-3</c:v>
                </c:pt>
                <c:pt idx="248">
                  <c:v>2.0000000000000052E-3</c:v>
                </c:pt>
                <c:pt idx="249">
                  <c:v>2.0000000000000052E-3</c:v>
                </c:pt>
                <c:pt idx="250">
                  <c:v>3.0000000000000083E-3</c:v>
                </c:pt>
                <c:pt idx="251">
                  <c:v>3.0000000000000083E-3</c:v>
                </c:pt>
                <c:pt idx="252">
                  <c:v>3.0000000000000083E-3</c:v>
                </c:pt>
                <c:pt idx="253">
                  <c:v>3.0000000000000083E-3</c:v>
                </c:pt>
                <c:pt idx="254">
                  <c:v>2.0000000000000052E-3</c:v>
                </c:pt>
                <c:pt idx="255">
                  <c:v>2.0000000000000052E-3</c:v>
                </c:pt>
                <c:pt idx="256">
                  <c:v>2.0000000000000052E-3</c:v>
                </c:pt>
                <c:pt idx="257">
                  <c:v>1.0000000000000039E-3</c:v>
                </c:pt>
                <c:pt idx="258" formatCode="0.00E+00">
                  <c:v>9.9930000000000266E-4</c:v>
                </c:pt>
                <c:pt idx="259">
                  <c:v>1.0000000000000039E-3</c:v>
                </c:pt>
                <c:pt idx="260">
                  <c:v>2.0000000000000052E-3</c:v>
                </c:pt>
                <c:pt idx="261">
                  <c:v>3.0000000000000083E-3</c:v>
                </c:pt>
                <c:pt idx="262">
                  <c:v>2.0000000000000052E-3</c:v>
                </c:pt>
                <c:pt idx="263">
                  <c:v>1.0000000000000039E-3</c:v>
                </c:pt>
                <c:pt idx="264" formatCode="0.00E+00">
                  <c:v>9.7930000000000044E-4</c:v>
                </c:pt>
                <c:pt idx="265">
                  <c:v>2.0000000000000052E-3</c:v>
                </c:pt>
                <c:pt idx="266">
                  <c:v>2.0000000000000052E-3</c:v>
                </c:pt>
                <c:pt idx="267">
                  <c:v>1.0000000000000039E-3</c:v>
                </c:pt>
                <c:pt idx="268" formatCode="0.00E+00">
                  <c:v>7.8120000000000132E-4</c:v>
                </c:pt>
                <c:pt idx="269" formatCode="0.00E+00">
                  <c:v>4.1740000000000023E-4</c:v>
                </c:pt>
                <c:pt idx="270">
                  <c:v>1.0000000000000039E-3</c:v>
                </c:pt>
                <c:pt idx="271">
                  <c:v>1.0000000000000039E-3</c:v>
                </c:pt>
                <c:pt idx="272">
                  <c:v>1.0000000000000039E-3</c:v>
                </c:pt>
                <c:pt idx="273">
                  <c:v>1.0000000000000039E-3</c:v>
                </c:pt>
                <c:pt idx="274">
                  <c:v>2.0000000000000052E-3</c:v>
                </c:pt>
                <c:pt idx="275">
                  <c:v>1.0000000000000039E-3</c:v>
                </c:pt>
                <c:pt idx="276">
                  <c:v>1.0000000000000039E-3</c:v>
                </c:pt>
                <c:pt idx="277">
                  <c:v>1.0000000000000039E-3</c:v>
                </c:pt>
                <c:pt idx="278">
                  <c:v>2.0000000000000052E-3</c:v>
                </c:pt>
                <c:pt idx="279">
                  <c:v>2.0000000000000052E-3</c:v>
                </c:pt>
                <c:pt idx="280">
                  <c:v>2.0000000000000052E-3</c:v>
                </c:pt>
                <c:pt idx="281">
                  <c:v>2.0000000000000052E-3</c:v>
                </c:pt>
                <c:pt idx="282">
                  <c:v>2.0000000000000052E-3</c:v>
                </c:pt>
                <c:pt idx="283">
                  <c:v>2.0000000000000052E-3</c:v>
                </c:pt>
                <c:pt idx="284">
                  <c:v>2.0000000000000052E-3</c:v>
                </c:pt>
                <c:pt idx="285">
                  <c:v>2.0000000000000052E-3</c:v>
                </c:pt>
                <c:pt idx="286">
                  <c:v>2.0000000000000052E-3</c:v>
                </c:pt>
                <c:pt idx="287">
                  <c:v>2.0000000000000052E-3</c:v>
                </c:pt>
                <c:pt idx="288">
                  <c:v>2.0000000000000052E-3</c:v>
                </c:pt>
                <c:pt idx="289">
                  <c:v>1.0000000000000039E-3</c:v>
                </c:pt>
                <c:pt idx="290" formatCode="0.00E+00">
                  <c:v>5.6310000000000225E-4</c:v>
                </c:pt>
                <c:pt idx="291" formatCode="0.00E+00">
                  <c:v>9.7220000000000227E-4</c:v>
                </c:pt>
                <c:pt idx="292">
                  <c:v>2.0000000000000052E-3</c:v>
                </c:pt>
                <c:pt idx="293">
                  <c:v>2.0000000000000052E-3</c:v>
                </c:pt>
                <c:pt idx="294">
                  <c:v>2.0000000000000052E-3</c:v>
                </c:pt>
                <c:pt idx="295" formatCode="0.00E+00">
                  <c:v>9.5260000000000266E-4</c:v>
                </c:pt>
                <c:pt idx="296">
                  <c:v>1.0000000000000039E-3</c:v>
                </c:pt>
                <c:pt idx="297">
                  <c:v>2.0000000000000052E-3</c:v>
                </c:pt>
                <c:pt idx="298">
                  <c:v>2.0000000000000052E-3</c:v>
                </c:pt>
                <c:pt idx="299">
                  <c:v>3.0000000000000083E-3</c:v>
                </c:pt>
                <c:pt idx="300">
                  <c:v>3.0000000000000083E-3</c:v>
                </c:pt>
                <c:pt idx="301">
                  <c:v>2.0000000000000052E-3</c:v>
                </c:pt>
                <c:pt idx="302">
                  <c:v>2.0000000000000052E-3</c:v>
                </c:pt>
                <c:pt idx="303">
                  <c:v>2.0000000000000052E-3</c:v>
                </c:pt>
                <c:pt idx="304">
                  <c:v>2.0000000000000052E-3</c:v>
                </c:pt>
                <c:pt idx="305">
                  <c:v>1.0000000000000039E-3</c:v>
                </c:pt>
                <c:pt idx="306">
                  <c:v>1.0000000000000039E-3</c:v>
                </c:pt>
                <c:pt idx="307">
                  <c:v>2.0000000000000052E-3</c:v>
                </c:pt>
                <c:pt idx="308">
                  <c:v>2.0000000000000052E-3</c:v>
                </c:pt>
                <c:pt idx="309">
                  <c:v>2.0000000000000052E-3</c:v>
                </c:pt>
                <c:pt idx="310">
                  <c:v>2.0000000000000052E-3</c:v>
                </c:pt>
                <c:pt idx="311">
                  <c:v>2.0000000000000052E-3</c:v>
                </c:pt>
                <c:pt idx="312">
                  <c:v>2.0000000000000052E-3</c:v>
                </c:pt>
                <c:pt idx="313">
                  <c:v>2.0000000000000052E-3</c:v>
                </c:pt>
                <c:pt idx="314">
                  <c:v>3.0000000000000083E-3</c:v>
                </c:pt>
                <c:pt idx="315">
                  <c:v>2.0000000000000052E-3</c:v>
                </c:pt>
                <c:pt idx="316">
                  <c:v>2.0000000000000052E-3</c:v>
                </c:pt>
                <c:pt idx="317">
                  <c:v>2.0000000000000052E-3</c:v>
                </c:pt>
                <c:pt idx="318">
                  <c:v>2.0000000000000052E-3</c:v>
                </c:pt>
                <c:pt idx="319">
                  <c:v>2.0000000000000052E-3</c:v>
                </c:pt>
                <c:pt idx="320">
                  <c:v>3.0000000000000083E-3</c:v>
                </c:pt>
                <c:pt idx="321">
                  <c:v>2.0000000000000052E-3</c:v>
                </c:pt>
                <c:pt idx="322">
                  <c:v>2.0000000000000052E-3</c:v>
                </c:pt>
                <c:pt idx="323">
                  <c:v>2.0000000000000052E-3</c:v>
                </c:pt>
                <c:pt idx="324">
                  <c:v>2.0000000000000052E-3</c:v>
                </c:pt>
                <c:pt idx="325">
                  <c:v>3.0000000000000083E-3</c:v>
                </c:pt>
                <c:pt idx="326">
                  <c:v>3.0000000000000083E-3</c:v>
                </c:pt>
                <c:pt idx="327">
                  <c:v>3.0000000000000083E-3</c:v>
                </c:pt>
                <c:pt idx="328">
                  <c:v>3.0000000000000083E-3</c:v>
                </c:pt>
                <c:pt idx="329">
                  <c:v>3.0000000000000083E-3</c:v>
                </c:pt>
                <c:pt idx="330">
                  <c:v>3.0000000000000083E-3</c:v>
                </c:pt>
                <c:pt idx="331">
                  <c:v>3.0000000000000083E-3</c:v>
                </c:pt>
                <c:pt idx="332">
                  <c:v>3.0000000000000083E-3</c:v>
                </c:pt>
                <c:pt idx="333">
                  <c:v>2.0000000000000052E-3</c:v>
                </c:pt>
                <c:pt idx="334">
                  <c:v>2.0000000000000052E-3</c:v>
                </c:pt>
                <c:pt idx="335">
                  <c:v>2.0000000000000052E-3</c:v>
                </c:pt>
                <c:pt idx="336">
                  <c:v>2.0000000000000052E-3</c:v>
                </c:pt>
                <c:pt idx="337">
                  <c:v>2.0000000000000052E-3</c:v>
                </c:pt>
                <c:pt idx="338">
                  <c:v>2.0000000000000052E-3</c:v>
                </c:pt>
                <c:pt idx="339">
                  <c:v>2.0000000000000052E-3</c:v>
                </c:pt>
                <c:pt idx="340">
                  <c:v>3.0000000000000083E-3</c:v>
                </c:pt>
                <c:pt idx="341">
                  <c:v>3.0000000000000083E-3</c:v>
                </c:pt>
                <c:pt idx="342">
                  <c:v>3.0000000000000083E-3</c:v>
                </c:pt>
                <c:pt idx="343">
                  <c:v>3.0000000000000083E-3</c:v>
                </c:pt>
                <c:pt idx="344">
                  <c:v>3.0000000000000083E-3</c:v>
                </c:pt>
                <c:pt idx="345">
                  <c:v>2.0000000000000052E-3</c:v>
                </c:pt>
                <c:pt idx="346">
                  <c:v>3.0000000000000083E-3</c:v>
                </c:pt>
                <c:pt idx="347">
                  <c:v>3.0000000000000083E-3</c:v>
                </c:pt>
                <c:pt idx="348">
                  <c:v>3.0000000000000083E-3</c:v>
                </c:pt>
                <c:pt idx="349">
                  <c:v>3.0000000000000083E-3</c:v>
                </c:pt>
                <c:pt idx="350">
                  <c:v>3.0000000000000083E-3</c:v>
                </c:pt>
                <c:pt idx="351">
                  <c:v>3.0000000000000083E-3</c:v>
                </c:pt>
                <c:pt idx="352">
                  <c:v>3.0000000000000083E-3</c:v>
                </c:pt>
                <c:pt idx="353">
                  <c:v>2.0000000000000052E-3</c:v>
                </c:pt>
                <c:pt idx="354">
                  <c:v>2.0000000000000052E-3</c:v>
                </c:pt>
                <c:pt idx="355">
                  <c:v>3.0000000000000083E-3</c:v>
                </c:pt>
                <c:pt idx="356">
                  <c:v>3.0000000000000083E-3</c:v>
                </c:pt>
                <c:pt idx="357">
                  <c:v>2.0000000000000052E-3</c:v>
                </c:pt>
                <c:pt idx="358">
                  <c:v>3.0000000000000083E-3</c:v>
                </c:pt>
                <c:pt idx="359">
                  <c:v>3.0000000000000083E-3</c:v>
                </c:pt>
                <c:pt idx="360">
                  <c:v>3.0000000000000083E-3</c:v>
                </c:pt>
                <c:pt idx="361">
                  <c:v>4.0000000000000114E-3</c:v>
                </c:pt>
                <c:pt idx="362">
                  <c:v>3.0000000000000083E-3</c:v>
                </c:pt>
                <c:pt idx="363">
                  <c:v>3.0000000000000083E-3</c:v>
                </c:pt>
                <c:pt idx="364">
                  <c:v>2.0000000000000052E-3</c:v>
                </c:pt>
                <c:pt idx="365">
                  <c:v>2.0000000000000052E-3</c:v>
                </c:pt>
                <c:pt idx="366">
                  <c:v>3.0000000000000083E-3</c:v>
                </c:pt>
                <c:pt idx="367">
                  <c:v>3.0000000000000083E-3</c:v>
                </c:pt>
                <c:pt idx="368">
                  <c:v>3.0000000000000083E-3</c:v>
                </c:pt>
                <c:pt idx="369">
                  <c:v>3.0000000000000083E-3</c:v>
                </c:pt>
                <c:pt idx="370">
                  <c:v>3.0000000000000083E-3</c:v>
                </c:pt>
                <c:pt idx="371">
                  <c:v>3.0000000000000083E-3</c:v>
                </c:pt>
                <c:pt idx="372">
                  <c:v>3.0000000000000083E-3</c:v>
                </c:pt>
                <c:pt idx="373">
                  <c:v>3.0000000000000083E-3</c:v>
                </c:pt>
                <c:pt idx="374">
                  <c:v>3.0000000000000083E-3</c:v>
                </c:pt>
                <c:pt idx="375">
                  <c:v>2.0000000000000052E-3</c:v>
                </c:pt>
                <c:pt idx="376">
                  <c:v>3.0000000000000083E-3</c:v>
                </c:pt>
                <c:pt idx="377">
                  <c:v>4.0000000000000114E-3</c:v>
                </c:pt>
                <c:pt idx="378">
                  <c:v>4.0000000000000114E-3</c:v>
                </c:pt>
                <c:pt idx="379">
                  <c:v>3.0000000000000083E-3</c:v>
                </c:pt>
                <c:pt idx="380">
                  <c:v>3.0000000000000083E-3</c:v>
                </c:pt>
                <c:pt idx="381">
                  <c:v>3.0000000000000083E-3</c:v>
                </c:pt>
                <c:pt idx="382">
                  <c:v>3.0000000000000083E-3</c:v>
                </c:pt>
                <c:pt idx="383">
                  <c:v>3.0000000000000083E-3</c:v>
                </c:pt>
                <c:pt idx="384">
                  <c:v>3.0000000000000083E-3</c:v>
                </c:pt>
                <c:pt idx="385">
                  <c:v>3.0000000000000083E-3</c:v>
                </c:pt>
                <c:pt idx="386">
                  <c:v>2.0000000000000052E-3</c:v>
                </c:pt>
                <c:pt idx="387">
                  <c:v>3.0000000000000083E-3</c:v>
                </c:pt>
                <c:pt idx="388">
                  <c:v>2.0000000000000052E-3</c:v>
                </c:pt>
                <c:pt idx="389">
                  <c:v>3.0000000000000083E-3</c:v>
                </c:pt>
                <c:pt idx="390">
                  <c:v>3.0000000000000083E-3</c:v>
                </c:pt>
                <c:pt idx="391">
                  <c:v>3.0000000000000083E-3</c:v>
                </c:pt>
                <c:pt idx="392">
                  <c:v>3.0000000000000083E-3</c:v>
                </c:pt>
                <c:pt idx="393">
                  <c:v>3.0000000000000083E-3</c:v>
                </c:pt>
                <c:pt idx="394">
                  <c:v>3.0000000000000083E-3</c:v>
                </c:pt>
                <c:pt idx="395">
                  <c:v>4.0000000000000114E-3</c:v>
                </c:pt>
                <c:pt idx="396">
                  <c:v>4.0000000000000114E-3</c:v>
                </c:pt>
                <c:pt idx="397">
                  <c:v>4.0000000000000114E-3</c:v>
                </c:pt>
                <c:pt idx="398">
                  <c:v>4.0000000000000114E-3</c:v>
                </c:pt>
                <c:pt idx="399">
                  <c:v>3.0000000000000083E-3</c:v>
                </c:pt>
                <c:pt idx="400">
                  <c:v>3.0000000000000083E-3</c:v>
                </c:pt>
                <c:pt idx="401">
                  <c:v>3.0000000000000083E-3</c:v>
                </c:pt>
                <c:pt idx="402">
                  <c:v>4.0000000000000114E-3</c:v>
                </c:pt>
                <c:pt idx="403">
                  <c:v>4.0000000000000114E-3</c:v>
                </c:pt>
                <c:pt idx="404">
                  <c:v>4.0000000000000114E-3</c:v>
                </c:pt>
                <c:pt idx="405">
                  <c:v>3.0000000000000083E-3</c:v>
                </c:pt>
                <c:pt idx="406">
                  <c:v>4.0000000000000114E-3</c:v>
                </c:pt>
                <c:pt idx="407">
                  <c:v>4.0000000000000114E-3</c:v>
                </c:pt>
                <c:pt idx="408">
                  <c:v>4.0000000000000114E-3</c:v>
                </c:pt>
                <c:pt idx="409">
                  <c:v>4.0000000000000114E-3</c:v>
                </c:pt>
                <c:pt idx="410">
                  <c:v>4.0000000000000114E-3</c:v>
                </c:pt>
                <c:pt idx="411">
                  <c:v>3.0000000000000083E-3</c:v>
                </c:pt>
                <c:pt idx="412">
                  <c:v>4.0000000000000114E-3</c:v>
                </c:pt>
                <c:pt idx="413">
                  <c:v>3.0000000000000083E-3</c:v>
                </c:pt>
                <c:pt idx="414">
                  <c:v>3.0000000000000083E-3</c:v>
                </c:pt>
                <c:pt idx="415">
                  <c:v>3.0000000000000083E-3</c:v>
                </c:pt>
                <c:pt idx="416">
                  <c:v>3.0000000000000083E-3</c:v>
                </c:pt>
                <c:pt idx="417">
                  <c:v>3.0000000000000083E-3</c:v>
                </c:pt>
                <c:pt idx="418">
                  <c:v>3.0000000000000083E-3</c:v>
                </c:pt>
                <c:pt idx="419">
                  <c:v>3.0000000000000083E-3</c:v>
                </c:pt>
                <c:pt idx="420">
                  <c:v>3.0000000000000083E-3</c:v>
                </c:pt>
                <c:pt idx="421">
                  <c:v>3.0000000000000083E-3</c:v>
                </c:pt>
                <c:pt idx="422">
                  <c:v>4.0000000000000114E-3</c:v>
                </c:pt>
                <c:pt idx="423">
                  <c:v>4.0000000000000114E-3</c:v>
                </c:pt>
                <c:pt idx="424">
                  <c:v>4.0000000000000114E-3</c:v>
                </c:pt>
                <c:pt idx="425">
                  <c:v>4.0000000000000114E-3</c:v>
                </c:pt>
                <c:pt idx="426">
                  <c:v>4.0000000000000114E-3</c:v>
                </c:pt>
                <c:pt idx="427">
                  <c:v>5.0000000000000114E-3</c:v>
                </c:pt>
                <c:pt idx="428">
                  <c:v>4.0000000000000114E-3</c:v>
                </c:pt>
                <c:pt idx="429">
                  <c:v>5.0000000000000114E-3</c:v>
                </c:pt>
                <c:pt idx="430">
                  <c:v>5.0000000000000114E-3</c:v>
                </c:pt>
                <c:pt idx="431">
                  <c:v>4.0000000000000114E-3</c:v>
                </c:pt>
                <c:pt idx="432">
                  <c:v>3.0000000000000083E-3</c:v>
                </c:pt>
                <c:pt idx="433">
                  <c:v>3.0000000000000083E-3</c:v>
                </c:pt>
                <c:pt idx="434">
                  <c:v>4.0000000000000114E-3</c:v>
                </c:pt>
                <c:pt idx="435">
                  <c:v>4.0000000000000114E-3</c:v>
                </c:pt>
                <c:pt idx="436">
                  <c:v>3.0000000000000083E-3</c:v>
                </c:pt>
                <c:pt idx="437">
                  <c:v>3.0000000000000083E-3</c:v>
                </c:pt>
                <c:pt idx="438">
                  <c:v>4.0000000000000114E-3</c:v>
                </c:pt>
                <c:pt idx="439">
                  <c:v>4.0000000000000114E-3</c:v>
                </c:pt>
                <c:pt idx="440">
                  <c:v>4.0000000000000114E-3</c:v>
                </c:pt>
                <c:pt idx="441">
                  <c:v>4.0000000000000114E-3</c:v>
                </c:pt>
                <c:pt idx="442">
                  <c:v>4.0000000000000114E-3</c:v>
                </c:pt>
                <c:pt idx="443">
                  <c:v>4.0000000000000114E-3</c:v>
                </c:pt>
                <c:pt idx="444">
                  <c:v>4.0000000000000114E-3</c:v>
                </c:pt>
                <c:pt idx="445">
                  <c:v>5.0000000000000114E-3</c:v>
                </c:pt>
                <c:pt idx="446">
                  <c:v>5.0000000000000114E-3</c:v>
                </c:pt>
                <c:pt idx="447">
                  <c:v>5.0000000000000114E-3</c:v>
                </c:pt>
                <c:pt idx="448">
                  <c:v>4.0000000000000114E-3</c:v>
                </c:pt>
                <c:pt idx="449">
                  <c:v>4.0000000000000114E-3</c:v>
                </c:pt>
                <c:pt idx="450">
                  <c:v>4.0000000000000114E-3</c:v>
                </c:pt>
                <c:pt idx="451">
                  <c:v>4.0000000000000114E-3</c:v>
                </c:pt>
                <c:pt idx="452">
                  <c:v>5.0000000000000114E-3</c:v>
                </c:pt>
                <c:pt idx="453">
                  <c:v>5.0000000000000114E-3</c:v>
                </c:pt>
                <c:pt idx="454">
                  <c:v>6.0000000000000114E-3</c:v>
                </c:pt>
                <c:pt idx="455">
                  <c:v>6.0000000000000114E-3</c:v>
                </c:pt>
                <c:pt idx="456">
                  <c:v>6.0000000000000114E-3</c:v>
                </c:pt>
                <c:pt idx="457">
                  <c:v>6.0000000000000114E-3</c:v>
                </c:pt>
                <c:pt idx="458">
                  <c:v>6.0000000000000114E-3</c:v>
                </c:pt>
                <c:pt idx="459">
                  <c:v>5.0000000000000114E-3</c:v>
                </c:pt>
                <c:pt idx="460">
                  <c:v>6.0000000000000114E-3</c:v>
                </c:pt>
                <c:pt idx="461">
                  <c:v>7.0000000000000114E-3</c:v>
                </c:pt>
                <c:pt idx="462">
                  <c:v>6.0000000000000114E-3</c:v>
                </c:pt>
                <c:pt idx="463">
                  <c:v>6.0000000000000114E-3</c:v>
                </c:pt>
                <c:pt idx="464">
                  <c:v>5.0000000000000114E-3</c:v>
                </c:pt>
                <c:pt idx="465">
                  <c:v>5.0000000000000114E-3</c:v>
                </c:pt>
                <c:pt idx="466">
                  <c:v>6.0000000000000114E-3</c:v>
                </c:pt>
                <c:pt idx="467">
                  <c:v>6.0000000000000114E-3</c:v>
                </c:pt>
                <c:pt idx="468">
                  <c:v>6.0000000000000114E-3</c:v>
                </c:pt>
                <c:pt idx="469">
                  <c:v>6.0000000000000114E-3</c:v>
                </c:pt>
                <c:pt idx="470">
                  <c:v>6.0000000000000114E-3</c:v>
                </c:pt>
                <c:pt idx="471">
                  <c:v>7.0000000000000114E-3</c:v>
                </c:pt>
                <c:pt idx="472">
                  <c:v>8.0000000000000227E-3</c:v>
                </c:pt>
                <c:pt idx="473">
                  <c:v>8.0000000000000227E-3</c:v>
                </c:pt>
                <c:pt idx="474">
                  <c:v>1.0000000000000007E-2</c:v>
                </c:pt>
                <c:pt idx="475">
                  <c:v>1.0000000000000007E-2</c:v>
                </c:pt>
                <c:pt idx="476">
                  <c:v>1.0999999999999998E-2</c:v>
                </c:pt>
                <c:pt idx="477">
                  <c:v>1.0999999999999998E-2</c:v>
                </c:pt>
                <c:pt idx="478">
                  <c:v>1.0999999999999998E-2</c:v>
                </c:pt>
                <c:pt idx="479">
                  <c:v>1.2000000000000005E-2</c:v>
                </c:pt>
                <c:pt idx="480">
                  <c:v>1.4000000000000002E-2</c:v>
                </c:pt>
                <c:pt idx="481">
                  <c:v>1.4999999999999998E-2</c:v>
                </c:pt>
                <c:pt idx="482">
                  <c:v>1.4999999999999998E-2</c:v>
                </c:pt>
                <c:pt idx="483">
                  <c:v>1.7000000000000005E-2</c:v>
                </c:pt>
                <c:pt idx="484">
                  <c:v>1.9000000000000062E-2</c:v>
                </c:pt>
                <c:pt idx="485">
                  <c:v>2.2000000000000016E-2</c:v>
                </c:pt>
                <c:pt idx="486">
                  <c:v>2.5000000000000012E-2</c:v>
                </c:pt>
                <c:pt idx="487">
                  <c:v>2.8000000000000004E-2</c:v>
                </c:pt>
                <c:pt idx="488">
                  <c:v>3.2000000000000042E-2</c:v>
                </c:pt>
                <c:pt idx="489">
                  <c:v>3.5000000000000045E-2</c:v>
                </c:pt>
                <c:pt idx="490">
                  <c:v>4.0000000000000029E-2</c:v>
                </c:pt>
                <c:pt idx="491">
                  <c:v>4.6000000000000013E-2</c:v>
                </c:pt>
                <c:pt idx="492">
                  <c:v>5.2000000000000032E-2</c:v>
                </c:pt>
                <c:pt idx="493">
                  <c:v>5.9000000000000163E-2</c:v>
                </c:pt>
                <c:pt idx="494">
                  <c:v>6.500000000000003E-2</c:v>
                </c:pt>
                <c:pt idx="495">
                  <c:v>7.4000000000000024E-2</c:v>
                </c:pt>
                <c:pt idx="496">
                  <c:v>8.3000000000000226E-2</c:v>
                </c:pt>
                <c:pt idx="497">
                  <c:v>9.5000000000000098E-2</c:v>
                </c:pt>
                <c:pt idx="498">
                  <c:v>0.10700000000000012</c:v>
                </c:pt>
                <c:pt idx="499">
                  <c:v>0.11899999999999998</c:v>
                </c:pt>
                <c:pt idx="500">
                  <c:v>0.13400000000000001</c:v>
                </c:pt>
                <c:pt idx="501">
                  <c:v>0.15100000000000041</c:v>
                </c:pt>
                <c:pt idx="502">
                  <c:v>0.16900000000000004</c:v>
                </c:pt>
                <c:pt idx="503">
                  <c:v>0.18800000000000044</c:v>
                </c:pt>
                <c:pt idx="504">
                  <c:v>0.20900000000000021</c:v>
                </c:pt>
                <c:pt idx="505">
                  <c:v>0.23100000000000001</c:v>
                </c:pt>
                <c:pt idx="506">
                  <c:v>0.25600000000000001</c:v>
                </c:pt>
                <c:pt idx="507">
                  <c:v>0.28200000000000008</c:v>
                </c:pt>
                <c:pt idx="508">
                  <c:v>0.30400000000000038</c:v>
                </c:pt>
                <c:pt idx="509">
                  <c:v>0.33100000000000124</c:v>
                </c:pt>
                <c:pt idx="510">
                  <c:v>0.35800000000000032</c:v>
                </c:pt>
                <c:pt idx="511">
                  <c:v>0.38300000000000106</c:v>
                </c:pt>
                <c:pt idx="512">
                  <c:v>0.41100000000000031</c:v>
                </c:pt>
                <c:pt idx="513">
                  <c:v>0.43800000000000094</c:v>
                </c:pt>
                <c:pt idx="514">
                  <c:v>0.46700000000000008</c:v>
                </c:pt>
                <c:pt idx="515">
                  <c:v>0.49600000000000088</c:v>
                </c:pt>
                <c:pt idx="516">
                  <c:v>0.52400000000000002</c:v>
                </c:pt>
                <c:pt idx="517">
                  <c:v>0.55600000000000005</c:v>
                </c:pt>
                <c:pt idx="518">
                  <c:v>0.59100000000000008</c:v>
                </c:pt>
                <c:pt idx="519">
                  <c:v>0.62100000000000188</c:v>
                </c:pt>
                <c:pt idx="520">
                  <c:v>0.64700000000000213</c:v>
                </c:pt>
                <c:pt idx="521">
                  <c:v>0.67000000000000248</c:v>
                </c:pt>
                <c:pt idx="522">
                  <c:v>0.69900000000000062</c:v>
                </c:pt>
                <c:pt idx="523">
                  <c:v>0.72700000000000065</c:v>
                </c:pt>
                <c:pt idx="524">
                  <c:v>0.74500000000000188</c:v>
                </c:pt>
                <c:pt idx="525">
                  <c:v>0.75400000000000211</c:v>
                </c:pt>
                <c:pt idx="526">
                  <c:v>0.76500000000000212</c:v>
                </c:pt>
                <c:pt idx="527">
                  <c:v>0.77900000000000225</c:v>
                </c:pt>
                <c:pt idx="528">
                  <c:v>0.79400000000000004</c:v>
                </c:pt>
                <c:pt idx="529">
                  <c:v>0.80900000000000005</c:v>
                </c:pt>
                <c:pt idx="530">
                  <c:v>0.81699999999999995</c:v>
                </c:pt>
                <c:pt idx="531">
                  <c:v>0.82099999999999995</c:v>
                </c:pt>
                <c:pt idx="532">
                  <c:v>0.82399999999999995</c:v>
                </c:pt>
                <c:pt idx="533">
                  <c:v>0.82800000000000062</c:v>
                </c:pt>
                <c:pt idx="534">
                  <c:v>0.83100000000000063</c:v>
                </c:pt>
                <c:pt idx="535">
                  <c:v>0.82000000000000062</c:v>
                </c:pt>
                <c:pt idx="536">
                  <c:v>0.80100000000000005</c:v>
                </c:pt>
                <c:pt idx="537">
                  <c:v>0.78200000000000003</c:v>
                </c:pt>
                <c:pt idx="538">
                  <c:v>0.76500000000000212</c:v>
                </c:pt>
                <c:pt idx="539">
                  <c:v>0.75200000000000211</c:v>
                </c:pt>
                <c:pt idx="540">
                  <c:v>0.74000000000000188</c:v>
                </c:pt>
                <c:pt idx="541">
                  <c:v>0.72400000000000064</c:v>
                </c:pt>
                <c:pt idx="542">
                  <c:v>0.71400000000000063</c:v>
                </c:pt>
                <c:pt idx="543">
                  <c:v>0.70000000000000062</c:v>
                </c:pt>
                <c:pt idx="544">
                  <c:v>0.68700000000000061</c:v>
                </c:pt>
                <c:pt idx="545">
                  <c:v>0.67600000000000249</c:v>
                </c:pt>
                <c:pt idx="546">
                  <c:v>0.66500000000000248</c:v>
                </c:pt>
                <c:pt idx="547">
                  <c:v>0.65100000000000235</c:v>
                </c:pt>
                <c:pt idx="548">
                  <c:v>0.63700000000000212</c:v>
                </c:pt>
                <c:pt idx="549">
                  <c:v>0.61800000000000188</c:v>
                </c:pt>
                <c:pt idx="550">
                  <c:v>0.60300000000000065</c:v>
                </c:pt>
                <c:pt idx="551">
                  <c:v>0.58800000000000008</c:v>
                </c:pt>
                <c:pt idx="552">
                  <c:v>0.57800000000000062</c:v>
                </c:pt>
                <c:pt idx="553">
                  <c:v>0.57099999999999995</c:v>
                </c:pt>
                <c:pt idx="554">
                  <c:v>0.56399999999999995</c:v>
                </c:pt>
                <c:pt idx="555">
                  <c:v>0.55700000000000005</c:v>
                </c:pt>
                <c:pt idx="556">
                  <c:v>0.55700000000000005</c:v>
                </c:pt>
                <c:pt idx="557">
                  <c:v>0.55400000000000005</c:v>
                </c:pt>
                <c:pt idx="558">
                  <c:v>0.55000000000000004</c:v>
                </c:pt>
                <c:pt idx="559">
                  <c:v>0.54</c:v>
                </c:pt>
                <c:pt idx="560">
                  <c:v>0.52500000000000002</c:v>
                </c:pt>
                <c:pt idx="561">
                  <c:v>0.51100000000000001</c:v>
                </c:pt>
                <c:pt idx="562">
                  <c:v>0.49600000000000088</c:v>
                </c:pt>
                <c:pt idx="563">
                  <c:v>0.48500000000000032</c:v>
                </c:pt>
                <c:pt idx="564">
                  <c:v>0.47900000000000031</c:v>
                </c:pt>
                <c:pt idx="565">
                  <c:v>0.47600000000000031</c:v>
                </c:pt>
                <c:pt idx="566">
                  <c:v>0.48000000000000032</c:v>
                </c:pt>
                <c:pt idx="567">
                  <c:v>0.49200000000000038</c:v>
                </c:pt>
                <c:pt idx="568">
                  <c:v>0.50700000000000001</c:v>
                </c:pt>
                <c:pt idx="569">
                  <c:v>0.52500000000000002</c:v>
                </c:pt>
                <c:pt idx="570">
                  <c:v>0.54100000000000004</c:v>
                </c:pt>
                <c:pt idx="571">
                  <c:v>0.55400000000000005</c:v>
                </c:pt>
                <c:pt idx="572">
                  <c:v>0.56200000000000061</c:v>
                </c:pt>
                <c:pt idx="573">
                  <c:v>0.56499999999999995</c:v>
                </c:pt>
                <c:pt idx="574">
                  <c:v>0.55800000000000005</c:v>
                </c:pt>
                <c:pt idx="575">
                  <c:v>0.54600000000000004</c:v>
                </c:pt>
                <c:pt idx="576">
                  <c:v>0.53900000000000003</c:v>
                </c:pt>
                <c:pt idx="577">
                  <c:v>0.53100000000000003</c:v>
                </c:pt>
                <c:pt idx="578">
                  <c:v>0.52400000000000002</c:v>
                </c:pt>
                <c:pt idx="579">
                  <c:v>0.52200000000000002</c:v>
                </c:pt>
                <c:pt idx="580">
                  <c:v>0.51900000000000002</c:v>
                </c:pt>
                <c:pt idx="581">
                  <c:v>0.52200000000000002</c:v>
                </c:pt>
                <c:pt idx="582">
                  <c:v>0.53100000000000003</c:v>
                </c:pt>
                <c:pt idx="583">
                  <c:v>0.53300000000000003</c:v>
                </c:pt>
                <c:pt idx="584">
                  <c:v>0.53700000000000003</c:v>
                </c:pt>
                <c:pt idx="585">
                  <c:v>0.54200000000000004</c:v>
                </c:pt>
                <c:pt idx="586">
                  <c:v>0.54500000000000004</c:v>
                </c:pt>
                <c:pt idx="587">
                  <c:v>0.54600000000000004</c:v>
                </c:pt>
                <c:pt idx="588">
                  <c:v>0.54700000000000004</c:v>
                </c:pt>
                <c:pt idx="589">
                  <c:v>0.54400000000000004</c:v>
                </c:pt>
                <c:pt idx="590">
                  <c:v>0.53800000000000003</c:v>
                </c:pt>
                <c:pt idx="591">
                  <c:v>0.53300000000000003</c:v>
                </c:pt>
                <c:pt idx="592">
                  <c:v>0.52100000000000002</c:v>
                </c:pt>
                <c:pt idx="593">
                  <c:v>0.50800000000000001</c:v>
                </c:pt>
                <c:pt idx="594">
                  <c:v>0.501</c:v>
                </c:pt>
                <c:pt idx="595">
                  <c:v>0.49600000000000088</c:v>
                </c:pt>
                <c:pt idx="596">
                  <c:v>0.49100000000000038</c:v>
                </c:pt>
                <c:pt idx="597">
                  <c:v>0.49000000000000032</c:v>
                </c:pt>
                <c:pt idx="598">
                  <c:v>0.49000000000000032</c:v>
                </c:pt>
                <c:pt idx="599">
                  <c:v>0.49900000000000094</c:v>
                </c:pt>
                <c:pt idx="600">
                  <c:v>0.51400000000000001</c:v>
                </c:pt>
                <c:pt idx="601">
                  <c:v>0.52800000000000002</c:v>
                </c:pt>
                <c:pt idx="602">
                  <c:v>0.53900000000000003</c:v>
                </c:pt>
                <c:pt idx="603">
                  <c:v>0.55100000000000005</c:v>
                </c:pt>
                <c:pt idx="604">
                  <c:v>0.55700000000000005</c:v>
                </c:pt>
                <c:pt idx="605">
                  <c:v>0.56100000000000005</c:v>
                </c:pt>
                <c:pt idx="606">
                  <c:v>0.55700000000000005</c:v>
                </c:pt>
                <c:pt idx="607">
                  <c:v>0.54700000000000004</c:v>
                </c:pt>
                <c:pt idx="608">
                  <c:v>0.53300000000000003</c:v>
                </c:pt>
                <c:pt idx="609">
                  <c:v>0.52400000000000002</c:v>
                </c:pt>
                <c:pt idx="610">
                  <c:v>0.51100000000000001</c:v>
                </c:pt>
                <c:pt idx="611">
                  <c:v>0.5</c:v>
                </c:pt>
                <c:pt idx="612">
                  <c:v>0.49200000000000038</c:v>
                </c:pt>
                <c:pt idx="613">
                  <c:v>0.48900000000000032</c:v>
                </c:pt>
                <c:pt idx="614">
                  <c:v>0.49400000000000038</c:v>
                </c:pt>
                <c:pt idx="615">
                  <c:v>0.50600000000000001</c:v>
                </c:pt>
                <c:pt idx="616">
                  <c:v>0.51600000000000001</c:v>
                </c:pt>
                <c:pt idx="617">
                  <c:v>0.52600000000000002</c:v>
                </c:pt>
                <c:pt idx="618">
                  <c:v>0.54200000000000004</c:v>
                </c:pt>
                <c:pt idx="619">
                  <c:v>0.55800000000000005</c:v>
                </c:pt>
                <c:pt idx="620">
                  <c:v>0.57099999999999995</c:v>
                </c:pt>
                <c:pt idx="621">
                  <c:v>0.57500000000000062</c:v>
                </c:pt>
                <c:pt idx="622">
                  <c:v>0.56999999999999995</c:v>
                </c:pt>
                <c:pt idx="623">
                  <c:v>0.56999999999999995</c:v>
                </c:pt>
                <c:pt idx="624">
                  <c:v>0.57099999999999995</c:v>
                </c:pt>
                <c:pt idx="625">
                  <c:v>0.56999999999999995</c:v>
                </c:pt>
                <c:pt idx="626">
                  <c:v>0.56599999999999995</c:v>
                </c:pt>
                <c:pt idx="627">
                  <c:v>0.56399999999999995</c:v>
                </c:pt>
                <c:pt idx="628">
                  <c:v>0.55900000000000005</c:v>
                </c:pt>
                <c:pt idx="629">
                  <c:v>0.56000000000000005</c:v>
                </c:pt>
                <c:pt idx="630">
                  <c:v>0.55800000000000005</c:v>
                </c:pt>
                <c:pt idx="631">
                  <c:v>0.55100000000000005</c:v>
                </c:pt>
                <c:pt idx="632">
                  <c:v>0.54300000000000004</c:v>
                </c:pt>
                <c:pt idx="633">
                  <c:v>0.53300000000000003</c:v>
                </c:pt>
                <c:pt idx="634">
                  <c:v>0.52200000000000002</c:v>
                </c:pt>
                <c:pt idx="635">
                  <c:v>0.51500000000000001</c:v>
                </c:pt>
                <c:pt idx="636">
                  <c:v>0.50600000000000001</c:v>
                </c:pt>
                <c:pt idx="637">
                  <c:v>0.501</c:v>
                </c:pt>
                <c:pt idx="638">
                  <c:v>0.503</c:v>
                </c:pt>
                <c:pt idx="639">
                  <c:v>0.51</c:v>
                </c:pt>
                <c:pt idx="640">
                  <c:v>0.51500000000000001</c:v>
                </c:pt>
                <c:pt idx="641">
                  <c:v>0.52800000000000002</c:v>
                </c:pt>
                <c:pt idx="642">
                  <c:v>0.54300000000000004</c:v>
                </c:pt>
                <c:pt idx="643">
                  <c:v>0.55300000000000005</c:v>
                </c:pt>
                <c:pt idx="644">
                  <c:v>0.55900000000000005</c:v>
                </c:pt>
                <c:pt idx="645">
                  <c:v>0.55400000000000005</c:v>
                </c:pt>
                <c:pt idx="646">
                  <c:v>0.53900000000000003</c:v>
                </c:pt>
                <c:pt idx="647">
                  <c:v>0.52500000000000002</c:v>
                </c:pt>
                <c:pt idx="648">
                  <c:v>0.50700000000000001</c:v>
                </c:pt>
                <c:pt idx="649">
                  <c:v>0.49100000000000038</c:v>
                </c:pt>
                <c:pt idx="650">
                  <c:v>0.48400000000000032</c:v>
                </c:pt>
                <c:pt idx="651">
                  <c:v>0.48000000000000032</c:v>
                </c:pt>
                <c:pt idx="652">
                  <c:v>0.48600000000000032</c:v>
                </c:pt>
                <c:pt idx="653">
                  <c:v>0.49200000000000038</c:v>
                </c:pt>
                <c:pt idx="654">
                  <c:v>0.505</c:v>
                </c:pt>
                <c:pt idx="655">
                  <c:v>0.52500000000000002</c:v>
                </c:pt>
                <c:pt idx="656">
                  <c:v>0.54400000000000004</c:v>
                </c:pt>
                <c:pt idx="657">
                  <c:v>0.55100000000000005</c:v>
                </c:pt>
                <c:pt idx="658">
                  <c:v>0.54600000000000004</c:v>
                </c:pt>
                <c:pt idx="659">
                  <c:v>0.53700000000000003</c:v>
                </c:pt>
                <c:pt idx="660">
                  <c:v>0.53100000000000003</c:v>
                </c:pt>
                <c:pt idx="661">
                  <c:v>0.51800000000000002</c:v>
                </c:pt>
                <c:pt idx="662">
                  <c:v>0.49400000000000038</c:v>
                </c:pt>
                <c:pt idx="663">
                  <c:v>0.47100000000000031</c:v>
                </c:pt>
                <c:pt idx="664">
                  <c:v>0.45600000000000002</c:v>
                </c:pt>
                <c:pt idx="665">
                  <c:v>0.44900000000000007</c:v>
                </c:pt>
                <c:pt idx="666">
                  <c:v>0.44500000000000006</c:v>
                </c:pt>
                <c:pt idx="667">
                  <c:v>0.44300000000000006</c:v>
                </c:pt>
                <c:pt idx="668">
                  <c:v>0.44500000000000006</c:v>
                </c:pt>
                <c:pt idx="669">
                  <c:v>0.45400000000000001</c:v>
                </c:pt>
                <c:pt idx="670">
                  <c:v>0.46100000000000002</c:v>
                </c:pt>
                <c:pt idx="671">
                  <c:v>0.47400000000000031</c:v>
                </c:pt>
                <c:pt idx="672">
                  <c:v>0.49100000000000038</c:v>
                </c:pt>
                <c:pt idx="673">
                  <c:v>0.51</c:v>
                </c:pt>
                <c:pt idx="674">
                  <c:v>0.53100000000000003</c:v>
                </c:pt>
                <c:pt idx="675">
                  <c:v>0.54800000000000004</c:v>
                </c:pt>
                <c:pt idx="676">
                  <c:v>0.55900000000000005</c:v>
                </c:pt>
                <c:pt idx="677">
                  <c:v>0.56699999999999995</c:v>
                </c:pt>
                <c:pt idx="678">
                  <c:v>0.56599999999999995</c:v>
                </c:pt>
                <c:pt idx="679">
                  <c:v>0.56000000000000005</c:v>
                </c:pt>
                <c:pt idx="680">
                  <c:v>0.55000000000000004</c:v>
                </c:pt>
                <c:pt idx="681">
                  <c:v>0.53800000000000003</c:v>
                </c:pt>
                <c:pt idx="682">
                  <c:v>0.52300000000000002</c:v>
                </c:pt>
                <c:pt idx="683">
                  <c:v>0.51300000000000001</c:v>
                </c:pt>
                <c:pt idx="684">
                  <c:v>0.503</c:v>
                </c:pt>
                <c:pt idx="685">
                  <c:v>0.5</c:v>
                </c:pt>
                <c:pt idx="686">
                  <c:v>0.5</c:v>
                </c:pt>
                <c:pt idx="687">
                  <c:v>0.49900000000000094</c:v>
                </c:pt>
                <c:pt idx="688">
                  <c:v>0.49600000000000088</c:v>
                </c:pt>
                <c:pt idx="689">
                  <c:v>0.49600000000000088</c:v>
                </c:pt>
                <c:pt idx="690">
                  <c:v>0.49400000000000038</c:v>
                </c:pt>
                <c:pt idx="691">
                  <c:v>0.49300000000000038</c:v>
                </c:pt>
                <c:pt idx="692">
                  <c:v>0.48900000000000032</c:v>
                </c:pt>
                <c:pt idx="693">
                  <c:v>0.48200000000000032</c:v>
                </c:pt>
                <c:pt idx="694">
                  <c:v>0.47600000000000031</c:v>
                </c:pt>
                <c:pt idx="695">
                  <c:v>0.47300000000000031</c:v>
                </c:pt>
                <c:pt idx="696">
                  <c:v>0.46900000000000008</c:v>
                </c:pt>
                <c:pt idx="697">
                  <c:v>0.46300000000000002</c:v>
                </c:pt>
                <c:pt idx="698">
                  <c:v>0.45500000000000002</c:v>
                </c:pt>
                <c:pt idx="699">
                  <c:v>0.44800000000000006</c:v>
                </c:pt>
                <c:pt idx="700">
                  <c:v>0.44500000000000006</c:v>
                </c:pt>
                <c:pt idx="701">
                  <c:v>0.44200000000000006</c:v>
                </c:pt>
                <c:pt idx="702">
                  <c:v>0.44300000000000006</c:v>
                </c:pt>
                <c:pt idx="703">
                  <c:v>0.44600000000000006</c:v>
                </c:pt>
                <c:pt idx="704">
                  <c:v>0.45500000000000002</c:v>
                </c:pt>
                <c:pt idx="705">
                  <c:v>0.46700000000000008</c:v>
                </c:pt>
                <c:pt idx="706">
                  <c:v>0.47600000000000031</c:v>
                </c:pt>
                <c:pt idx="707">
                  <c:v>0.48400000000000032</c:v>
                </c:pt>
                <c:pt idx="708">
                  <c:v>0.48700000000000032</c:v>
                </c:pt>
                <c:pt idx="709">
                  <c:v>0.48700000000000032</c:v>
                </c:pt>
                <c:pt idx="710">
                  <c:v>0.48300000000000032</c:v>
                </c:pt>
                <c:pt idx="711">
                  <c:v>0.47700000000000031</c:v>
                </c:pt>
                <c:pt idx="712">
                  <c:v>0.47300000000000031</c:v>
                </c:pt>
                <c:pt idx="713">
                  <c:v>0.47600000000000031</c:v>
                </c:pt>
                <c:pt idx="714">
                  <c:v>0.48000000000000032</c:v>
                </c:pt>
                <c:pt idx="715">
                  <c:v>0.48900000000000032</c:v>
                </c:pt>
                <c:pt idx="716">
                  <c:v>0.49900000000000094</c:v>
                </c:pt>
                <c:pt idx="717">
                  <c:v>0.51300000000000001</c:v>
                </c:pt>
                <c:pt idx="718">
                  <c:v>0.53100000000000003</c:v>
                </c:pt>
                <c:pt idx="719">
                  <c:v>0.54500000000000004</c:v>
                </c:pt>
                <c:pt idx="720">
                  <c:v>0.55800000000000005</c:v>
                </c:pt>
                <c:pt idx="721">
                  <c:v>0.56699999999999995</c:v>
                </c:pt>
                <c:pt idx="722">
                  <c:v>0.57500000000000062</c:v>
                </c:pt>
                <c:pt idx="723">
                  <c:v>0.58000000000000018</c:v>
                </c:pt>
                <c:pt idx="724">
                  <c:v>0.57900000000000063</c:v>
                </c:pt>
                <c:pt idx="725">
                  <c:v>0.57800000000000062</c:v>
                </c:pt>
                <c:pt idx="726">
                  <c:v>0.57500000000000062</c:v>
                </c:pt>
                <c:pt idx="727">
                  <c:v>0.56999999999999995</c:v>
                </c:pt>
                <c:pt idx="728">
                  <c:v>0.56200000000000061</c:v>
                </c:pt>
                <c:pt idx="729">
                  <c:v>0.55800000000000005</c:v>
                </c:pt>
                <c:pt idx="730">
                  <c:v>0.55300000000000005</c:v>
                </c:pt>
                <c:pt idx="731">
                  <c:v>0.54400000000000004</c:v>
                </c:pt>
                <c:pt idx="732">
                  <c:v>0.53300000000000003</c:v>
                </c:pt>
                <c:pt idx="733">
                  <c:v>0.52200000000000002</c:v>
                </c:pt>
                <c:pt idx="734">
                  <c:v>0.51100000000000001</c:v>
                </c:pt>
                <c:pt idx="735">
                  <c:v>0.505</c:v>
                </c:pt>
                <c:pt idx="736">
                  <c:v>0.49900000000000094</c:v>
                </c:pt>
                <c:pt idx="737">
                  <c:v>0.49900000000000094</c:v>
                </c:pt>
                <c:pt idx="738">
                  <c:v>0.50800000000000001</c:v>
                </c:pt>
                <c:pt idx="739">
                  <c:v>0.51700000000000002</c:v>
                </c:pt>
                <c:pt idx="740">
                  <c:v>0.52500000000000002</c:v>
                </c:pt>
                <c:pt idx="741">
                  <c:v>0.53</c:v>
                </c:pt>
                <c:pt idx="742">
                  <c:v>0.52800000000000002</c:v>
                </c:pt>
                <c:pt idx="743">
                  <c:v>0.51900000000000002</c:v>
                </c:pt>
                <c:pt idx="744">
                  <c:v>0.50900000000000001</c:v>
                </c:pt>
                <c:pt idx="745">
                  <c:v>0.49100000000000038</c:v>
                </c:pt>
                <c:pt idx="746">
                  <c:v>0.47400000000000031</c:v>
                </c:pt>
                <c:pt idx="747">
                  <c:v>0.45800000000000002</c:v>
                </c:pt>
                <c:pt idx="748">
                  <c:v>0.44600000000000006</c:v>
                </c:pt>
                <c:pt idx="749">
                  <c:v>0.44600000000000006</c:v>
                </c:pt>
                <c:pt idx="750">
                  <c:v>0.44400000000000006</c:v>
                </c:pt>
                <c:pt idx="751">
                  <c:v>0.44200000000000006</c:v>
                </c:pt>
                <c:pt idx="752">
                  <c:v>0.43900000000000095</c:v>
                </c:pt>
                <c:pt idx="753">
                  <c:v>0.43900000000000095</c:v>
                </c:pt>
                <c:pt idx="754">
                  <c:v>0.43900000000000095</c:v>
                </c:pt>
                <c:pt idx="755">
                  <c:v>0.44100000000000006</c:v>
                </c:pt>
                <c:pt idx="756">
                  <c:v>0.43900000000000095</c:v>
                </c:pt>
                <c:pt idx="757">
                  <c:v>0.43900000000000095</c:v>
                </c:pt>
                <c:pt idx="758">
                  <c:v>0.44600000000000006</c:v>
                </c:pt>
                <c:pt idx="759">
                  <c:v>0.45400000000000001</c:v>
                </c:pt>
                <c:pt idx="760">
                  <c:v>0.46</c:v>
                </c:pt>
                <c:pt idx="761">
                  <c:v>0.46200000000000002</c:v>
                </c:pt>
                <c:pt idx="762">
                  <c:v>0.46200000000000002</c:v>
                </c:pt>
                <c:pt idx="763">
                  <c:v>0.45900000000000002</c:v>
                </c:pt>
                <c:pt idx="764">
                  <c:v>0.45200000000000001</c:v>
                </c:pt>
                <c:pt idx="765">
                  <c:v>0.44100000000000006</c:v>
                </c:pt>
                <c:pt idx="766">
                  <c:v>0.43100000000000038</c:v>
                </c:pt>
                <c:pt idx="767">
                  <c:v>0.42600000000000032</c:v>
                </c:pt>
                <c:pt idx="768">
                  <c:v>0.42700000000000032</c:v>
                </c:pt>
                <c:pt idx="769">
                  <c:v>0.43200000000000038</c:v>
                </c:pt>
                <c:pt idx="770">
                  <c:v>0.43900000000000095</c:v>
                </c:pt>
                <c:pt idx="771">
                  <c:v>0.45400000000000001</c:v>
                </c:pt>
                <c:pt idx="772">
                  <c:v>0.46500000000000002</c:v>
                </c:pt>
                <c:pt idx="773">
                  <c:v>0.47300000000000031</c:v>
                </c:pt>
                <c:pt idx="774">
                  <c:v>0.47800000000000031</c:v>
                </c:pt>
                <c:pt idx="775">
                  <c:v>0.47700000000000031</c:v>
                </c:pt>
                <c:pt idx="776">
                  <c:v>0.47800000000000031</c:v>
                </c:pt>
                <c:pt idx="777">
                  <c:v>0.47900000000000031</c:v>
                </c:pt>
                <c:pt idx="778">
                  <c:v>0.47700000000000031</c:v>
                </c:pt>
                <c:pt idx="779">
                  <c:v>0.47500000000000031</c:v>
                </c:pt>
                <c:pt idx="780">
                  <c:v>0.47400000000000031</c:v>
                </c:pt>
                <c:pt idx="781">
                  <c:v>0.47400000000000031</c:v>
                </c:pt>
                <c:pt idx="782">
                  <c:v>0.47600000000000031</c:v>
                </c:pt>
                <c:pt idx="783">
                  <c:v>0.47400000000000031</c:v>
                </c:pt>
                <c:pt idx="784">
                  <c:v>0.47300000000000031</c:v>
                </c:pt>
                <c:pt idx="785">
                  <c:v>0.47200000000000031</c:v>
                </c:pt>
                <c:pt idx="786">
                  <c:v>0.47500000000000031</c:v>
                </c:pt>
                <c:pt idx="787">
                  <c:v>0.48200000000000032</c:v>
                </c:pt>
                <c:pt idx="788">
                  <c:v>0.48900000000000032</c:v>
                </c:pt>
                <c:pt idx="789">
                  <c:v>0.49400000000000038</c:v>
                </c:pt>
                <c:pt idx="790">
                  <c:v>0.49800000000000094</c:v>
                </c:pt>
                <c:pt idx="791">
                  <c:v>0.49700000000000094</c:v>
                </c:pt>
                <c:pt idx="792">
                  <c:v>0.502</c:v>
                </c:pt>
                <c:pt idx="793">
                  <c:v>0.505</c:v>
                </c:pt>
                <c:pt idx="794">
                  <c:v>0.50600000000000001</c:v>
                </c:pt>
                <c:pt idx="795">
                  <c:v>0.504</c:v>
                </c:pt>
                <c:pt idx="796">
                  <c:v>0.5</c:v>
                </c:pt>
                <c:pt idx="797">
                  <c:v>0.49600000000000088</c:v>
                </c:pt>
                <c:pt idx="798">
                  <c:v>0.49400000000000038</c:v>
                </c:pt>
                <c:pt idx="799">
                  <c:v>0.48700000000000032</c:v>
                </c:pt>
                <c:pt idx="800">
                  <c:v>0.47900000000000031</c:v>
                </c:pt>
                <c:pt idx="801">
                  <c:v>0.47000000000000008</c:v>
                </c:pt>
                <c:pt idx="802">
                  <c:v>0.46400000000000002</c:v>
                </c:pt>
                <c:pt idx="803">
                  <c:v>0.46100000000000002</c:v>
                </c:pt>
                <c:pt idx="804">
                  <c:v>0.45900000000000002</c:v>
                </c:pt>
                <c:pt idx="805">
                  <c:v>0.45700000000000002</c:v>
                </c:pt>
                <c:pt idx="806">
                  <c:v>0.46</c:v>
                </c:pt>
                <c:pt idx="807">
                  <c:v>0.46300000000000002</c:v>
                </c:pt>
                <c:pt idx="808">
                  <c:v>0.46600000000000008</c:v>
                </c:pt>
                <c:pt idx="809">
                  <c:v>0.47000000000000008</c:v>
                </c:pt>
                <c:pt idx="810">
                  <c:v>0.47400000000000031</c:v>
                </c:pt>
                <c:pt idx="811">
                  <c:v>0.47700000000000031</c:v>
                </c:pt>
                <c:pt idx="812">
                  <c:v>0.48400000000000032</c:v>
                </c:pt>
                <c:pt idx="813">
                  <c:v>0.49100000000000038</c:v>
                </c:pt>
                <c:pt idx="814">
                  <c:v>0.49700000000000094</c:v>
                </c:pt>
                <c:pt idx="815">
                  <c:v>0.50700000000000001</c:v>
                </c:pt>
                <c:pt idx="816">
                  <c:v>0.51700000000000002</c:v>
                </c:pt>
                <c:pt idx="817">
                  <c:v>0.53100000000000003</c:v>
                </c:pt>
                <c:pt idx="818">
                  <c:v>0.54800000000000004</c:v>
                </c:pt>
                <c:pt idx="819">
                  <c:v>0.56399999999999995</c:v>
                </c:pt>
                <c:pt idx="820">
                  <c:v>0.58100000000000007</c:v>
                </c:pt>
                <c:pt idx="821">
                  <c:v>0.59200000000000008</c:v>
                </c:pt>
                <c:pt idx="822">
                  <c:v>0.60000000000000064</c:v>
                </c:pt>
                <c:pt idx="823">
                  <c:v>0.60900000000000065</c:v>
                </c:pt>
                <c:pt idx="824">
                  <c:v>0.61500000000000188</c:v>
                </c:pt>
                <c:pt idx="825">
                  <c:v>0.61800000000000188</c:v>
                </c:pt>
                <c:pt idx="826">
                  <c:v>0.62000000000000188</c:v>
                </c:pt>
                <c:pt idx="827">
                  <c:v>0.61600000000000188</c:v>
                </c:pt>
                <c:pt idx="828">
                  <c:v>0.61400000000000188</c:v>
                </c:pt>
                <c:pt idx="829">
                  <c:v>0.60900000000000065</c:v>
                </c:pt>
                <c:pt idx="830">
                  <c:v>0.60000000000000064</c:v>
                </c:pt>
                <c:pt idx="831">
                  <c:v>0.58900000000000008</c:v>
                </c:pt>
                <c:pt idx="832">
                  <c:v>0.57800000000000062</c:v>
                </c:pt>
                <c:pt idx="833">
                  <c:v>0.56699999999999995</c:v>
                </c:pt>
                <c:pt idx="834">
                  <c:v>0.55900000000000005</c:v>
                </c:pt>
                <c:pt idx="835">
                  <c:v>0.55600000000000005</c:v>
                </c:pt>
                <c:pt idx="836">
                  <c:v>0.55600000000000005</c:v>
                </c:pt>
                <c:pt idx="837">
                  <c:v>0.55800000000000005</c:v>
                </c:pt>
                <c:pt idx="838">
                  <c:v>0.55900000000000005</c:v>
                </c:pt>
                <c:pt idx="839">
                  <c:v>0.55700000000000005</c:v>
                </c:pt>
                <c:pt idx="840">
                  <c:v>0.55400000000000005</c:v>
                </c:pt>
                <c:pt idx="841">
                  <c:v>0.55300000000000005</c:v>
                </c:pt>
                <c:pt idx="842">
                  <c:v>0.54800000000000004</c:v>
                </c:pt>
                <c:pt idx="843">
                  <c:v>0.54</c:v>
                </c:pt>
                <c:pt idx="844">
                  <c:v>0.53200000000000003</c:v>
                </c:pt>
                <c:pt idx="845">
                  <c:v>0.52400000000000002</c:v>
                </c:pt>
                <c:pt idx="846">
                  <c:v>0.51700000000000002</c:v>
                </c:pt>
                <c:pt idx="847">
                  <c:v>0.51200000000000001</c:v>
                </c:pt>
                <c:pt idx="848">
                  <c:v>0.50900000000000001</c:v>
                </c:pt>
                <c:pt idx="849">
                  <c:v>0.50900000000000001</c:v>
                </c:pt>
                <c:pt idx="850">
                  <c:v>0.51200000000000001</c:v>
                </c:pt>
                <c:pt idx="851">
                  <c:v>0.51300000000000001</c:v>
                </c:pt>
                <c:pt idx="852">
                  <c:v>0.51700000000000002</c:v>
                </c:pt>
                <c:pt idx="853">
                  <c:v>0.52400000000000002</c:v>
                </c:pt>
                <c:pt idx="854">
                  <c:v>0.52800000000000002</c:v>
                </c:pt>
                <c:pt idx="855">
                  <c:v>0.52500000000000002</c:v>
                </c:pt>
                <c:pt idx="856">
                  <c:v>0.52100000000000002</c:v>
                </c:pt>
                <c:pt idx="857">
                  <c:v>0.52</c:v>
                </c:pt>
                <c:pt idx="858">
                  <c:v>0.52600000000000002</c:v>
                </c:pt>
                <c:pt idx="859">
                  <c:v>0.53500000000000003</c:v>
                </c:pt>
                <c:pt idx="860">
                  <c:v>0.53900000000000003</c:v>
                </c:pt>
                <c:pt idx="861">
                  <c:v>0.54400000000000004</c:v>
                </c:pt>
                <c:pt idx="862">
                  <c:v>0.55100000000000005</c:v>
                </c:pt>
                <c:pt idx="863">
                  <c:v>0.56000000000000005</c:v>
                </c:pt>
                <c:pt idx="864">
                  <c:v>0.56200000000000061</c:v>
                </c:pt>
                <c:pt idx="865">
                  <c:v>0.55600000000000005</c:v>
                </c:pt>
                <c:pt idx="866">
                  <c:v>0.54400000000000004</c:v>
                </c:pt>
                <c:pt idx="867">
                  <c:v>0.53100000000000003</c:v>
                </c:pt>
                <c:pt idx="868">
                  <c:v>0.51800000000000002</c:v>
                </c:pt>
                <c:pt idx="869">
                  <c:v>0.501</c:v>
                </c:pt>
                <c:pt idx="870">
                  <c:v>0.48200000000000032</c:v>
                </c:pt>
                <c:pt idx="871">
                  <c:v>0.46600000000000008</c:v>
                </c:pt>
                <c:pt idx="872">
                  <c:v>0.45400000000000001</c:v>
                </c:pt>
                <c:pt idx="873">
                  <c:v>0.44300000000000006</c:v>
                </c:pt>
                <c:pt idx="874">
                  <c:v>0.43400000000000094</c:v>
                </c:pt>
                <c:pt idx="875">
                  <c:v>0.42600000000000032</c:v>
                </c:pt>
                <c:pt idx="876">
                  <c:v>0.41900000000000032</c:v>
                </c:pt>
                <c:pt idx="877">
                  <c:v>0.41600000000000031</c:v>
                </c:pt>
                <c:pt idx="878">
                  <c:v>0.41000000000000031</c:v>
                </c:pt>
                <c:pt idx="879">
                  <c:v>0.40800000000000008</c:v>
                </c:pt>
                <c:pt idx="880">
                  <c:v>0.40900000000000031</c:v>
                </c:pt>
                <c:pt idx="881">
                  <c:v>0.40900000000000031</c:v>
                </c:pt>
                <c:pt idx="882">
                  <c:v>0.41400000000000031</c:v>
                </c:pt>
                <c:pt idx="883">
                  <c:v>0.42400000000000032</c:v>
                </c:pt>
                <c:pt idx="884">
                  <c:v>0.43300000000000038</c:v>
                </c:pt>
                <c:pt idx="885">
                  <c:v>0.44700000000000006</c:v>
                </c:pt>
                <c:pt idx="886">
                  <c:v>0.45900000000000002</c:v>
                </c:pt>
                <c:pt idx="887">
                  <c:v>0.47100000000000031</c:v>
                </c:pt>
                <c:pt idx="888">
                  <c:v>0.48800000000000032</c:v>
                </c:pt>
                <c:pt idx="889">
                  <c:v>0.5</c:v>
                </c:pt>
                <c:pt idx="890">
                  <c:v>0.51100000000000001</c:v>
                </c:pt>
                <c:pt idx="891">
                  <c:v>0.52</c:v>
                </c:pt>
                <c:pt idx="892">
                  <c:v>0.52900000000000003</c:v>
                </c:pt>
                <c:pt idx="893">
                  <c:v>0.53800000000000003</c:v>
                </c:pt>
                <c:pt idx="894">
                  <c:v>0.54300000000000004</c:v>
                </c:pt>
                <c:pt idx="895">
                  <c:v>0.54900000000000004</c:v>
                </c:pt>
                <c:pt idx="896">
                  <c:v>0.56200000000000061</c:v>
                </c:pt>
                <c:pt idx="897">
                  <c:v>0.57500000000000062</c:v>
                </c:pt>
                <c:pt idx="898">
                  <c:v>0.59100000000000008</c:v>
                </c:pt>
                <c:pt idx="899">
                  <c:v>0.60700000000000065</c:v>
                </c:pt>
                <c:pt idx="900">
                  <c:v>0.62900000000000211</c:v>
                </c:pt>
                <c:pt idx="901">
                  <c:v>0.65000000000000224</c:v>
                </c:pt>
                <c:pt idx="902">
                  <c:v>0.67200000000000248</c:v>
                </c:pt>
                <c:pt idx="903">
                  <c:v>0.68600000000000061</c:v>
                </c:pt>
                <c:pt idx="904">
                  <c:v>0.70200000000000062</c:v>
                </c:pt>
                <c:pt idx="905">
                  <c:v>0.71800000000000064</c:v>
                </c:pt>
                <c:pt idx="906">
                  <c:v>0.72800000000000065</c:v>
                </c:pt>
                <c:pt idx="907">
                  <c:v>0.73100000000000065</c:v>
                </c:pt>
                <c:pt idx="908">
                  <c:v>0.73500000000000065</c:v>
                </c:pt>
                <c:pt idx="909">
                  <c:v>0.73300000000000065</c:v>
                </c:pt>
                <c:pt idx="910">
                  <c:v>0.73300000000000065</c:v>
                </c:pt>
                <c:pt idx="911">
                  <c:v>0.72800000000000065</c:v>
                </c:pt>
                <c:pt idx="912">
                  <c:v>0.71700000000000064</c:v>
                </c:pt>
                <c:pt idx="913">
                  <c:v>0.70600000000000063</c:v>
                </c:pt>
                <c:pt idx="914">
                  <c:v>0.69300000000000062</c:v>
                </c:pt>
                <c:pt idx="915">
                  <c:v>0.6790000000000026</c:v>
                </c:pt>
                <c:pt idx="916">
                  <c:v>0.66500000000000248</c:v>
                </c:pt>
                <c:pt idx="917">
                  <c:v>0.64800000000000213</c:v>
                </c:pt>
                <c:pt idx="918">
                  <c:v>0.63400000000000212</c:v>
                </c:pt>
                <c:pt idx="919">
                  <c:v>0.62100000000000188</c:v>
                </c:pt>
                <c:pt idx="920">
                  <c:v>0.61000000000000065</c:v>
                </c:pt>
                <c:pt idx="921">
                  <c:v>0.60100000000000064</c:v>
                </c:pt>
                <c:pt idx="922">
                  <c:v>0.59400000000000008</c:v>
                </c:pt>
                <c:pt idx="923">
                  <c:v>0.58300000000000007</c:v>
                </c:pt>
                <c:pt idx="924">
                  <c:v>0.57700000000000062</c:v>
                </c:pt>
                <c:pt idx="925">
                  <c:v>0.57199999999999995</c:v>
                </c:pt>
                <c:pt idx="926">
                  <c:v>0.56899999999999995</c:v>
                </c:pt>
                <c:pt idx="927">
                  <c:v>0.56499999999999995</c:v>
                </c:pt>
                <c:pt idx="928">
                  <c:v>0.56399999999999995</c:v>
                </c:pt>
                <c:pt idx="929">
                  <c:v>0.56399999999999995</c:v>
                </c:pt>
                <c:pt idx="930">
                  <c:v>0.56499999999999995</c:v>
                </c:pt>
                <c:pt idx="931">
                  <c:v>0.56599999999999995</c:v>
                </c:pt>
                <c:pt idx="932">
                  <c:v>0.56299999999999994</c:v>
                </c:pt>
                <c:pt idx="933">
                  <c:v>0.55900000000000005</c:v>
                </c:pt>
                <c:pt idx="934">
                  <c:v>0.56499999999999995</c:v>
                </c:pt>
                <c:pt idx="935">
                  <c:v>0.56899999999999995</c:v>
                </c:pt>
                <c:pt idx="936">
                  <c:v>0.57199999999999995</c:v>
                </c:pt>
                <c:pt idx="937">
                  <c:v>0.57600000000000062</c:v>
                </c:pt>
                <c:pt idx="938">
                  <c:v>0.57800000000000062</c:v>
                </c:pt>
                <c:pt idx="939">
                  <c:v>0.57800000000000062</c:v>
                </c:pt>
                <c:pt idx="940">
                  <c:v>0.57900000000000063</c:v>
                </c:pt>
                <c:pt idx="941">
                  <c:v>0.57199999999999995</c:v>
                </c:pt>
                <c:pt idx="942">
                  <c:v>0.56499999999999995</c:v>
                </c:pt>
                <c:pt idx="943">
                  <c:v>0.55600000000000005</c:v>
                </c:pt>
                <c:pt idx="944">
                  <c:v>0.54600000000000004</c:v>
                </c:pt>
                <c:pt idx="945">
                  <c:v>0.53500000000000003</c:v>
                </c:pt>
                <c:pt idx="946">
                  <c:v>0.52600000000000002</c:v>
                </c:pt>
                <c:pt idx="947">
                  <c:v>0.51400000000000001</c:v>
                </c:pt>
                <c:pt idx="948">
                  <c:v>0.50700000000000001</c:v>
                </c:pt>
                <c:pt idx="949">
                  <c:v>0.49700000000000094</c:v>
                </c:pt>
                <c:pt idx="950">
                  <c:v>0.49200000000000038</c:v>
                </c:pt>
                <c:pt idx="951">
                  <c:v>0.49500000000000038</c:v>
                </c:pt>
                <c:pt idx="952">
                  <c:v>0.505</c:v>
                </c:pt>
                <c:pt idx="953">
                  <c:v>0.51900000000000002</c:v>
                </c:pt>
                <c:pt idx="954">
                  <c:v>0.53800000000000003</c:v>
                </c:pt>
                <c:pt idx="955">
                  <c:v>0.54900000000000004</c:v>
                </c:pt>
                <c:pt idx="956">
                  <c:v>0.55800000000000005</c:v>
                </c:pt>
                <c:pt idx="957">
                  <c:v>0.57199999999999995</c:v>
                </c:pt>
                <c:pt idx="958">
                  <c:v>0.58600000000000008</c:v>
                </c:pt>
                <c:pt idx="959">
                  <c:v>0.59700000000000009</c:v>
                </c:pt>
                <c:pt idx="960">
                  <c:v>0.60600000000000065</c:v>
                </c:pt>
                <c:pt idx="961">
                  <c:v>0.60600000000000065</c:v>
                </c:pt>
                <c:pt idx="962">
                  <c:v>0.61000000000000065</c:v>
                </c:pt>
                <c:pt idx="963">
                  <c:v>0.61600000000000188</c:v>
                </c:pt>
                <c:pt idx="964">
                  <c:v>0.62000000000000188</c:v>
                </c:pt>
                <c:pt idx="965">
                  <c:v>0.61800000000000188</c:v>
                </c:pt>
                <c:pt idx="966">
                  <c:v>0.61800000000000188</c:v>
                </c:pt>
                <c:pt idx="967">
                  <c:v>0.62200000000000188</c:v>
                </c:pt>
                <c:pt idx="968">
                  <c:v>0.63500000000000212</c:v>
                </c:pt>
                <c:pt idx="969">
                  <c:v>0.64700000000000213</c:v>
                </c:pt>
                <c:pt idx="970">
                  <c:v>0.65300000000000236</c:v>
                </c:pt>
                <c:pt idx="971">
                  <c:v>0.65300000000000236</c:v>
                </c:pt>
                <c:pt idx="972">
                  <c:v>0.65500000000000236</c:v>
                </c:pt>
                <c:pt idx="973">
                  <c:v>0.65700000000000236</c:v>
                </c:pt>
                <c:pt idx="974">
                  <c:v>0.65400000000000236</c:v>
                </c:pt>
                <c:pt idx="975">
                  <c:v>0.64500000000000213</c:v>
                </c:pt>
                <c:pt idx="976">
                  <c:v>0.64500000000000213</c:v>
                </c:pt>
                <c:pt idx="977">
                  <c:v>0.65200000000000236</c:v>
                </c:pt>
                <c:pt idx="978">
                  <c:v>0.66400000000000248</c:v>
                </c:pt>
                <c:pt idx="979">
                  <c:v>0.67500000000000249</c:v>
                </c:pt>
                <c:pt idx="980">
                  <c:v>0.6800000000000006</c:v>
                </c:pt>
                <c:pt idx="981">
                  <c:v>0.68400000000000061</c:v>
                </c:pt>
                <c:pt idx="982">
                  <c:v>0.68500000000000061</c:v>
                </c:pt>
                <c:pt idx="983">
                  <c:v>0.69000000000000061</c:v>
                </c:pt>
                <c:pt idx="984">
                  <c:v>0.68900000000000061</c:v>
                </c:pt>
                <c:pt idx="985">
                  <c:v>0.68300000000000061</c:v>
                </c:pt>
                <c:pt idx="986">
                  <c:v>0.67300000000000249</c:v>
                </c:pt>
                <c:pt idx="987">
                  <c:v>0.66200000000000236</c:v>
                </c:pt>
                <c:pt idx="988">
                  <c:v>0.65700000000000236</c:v>
                </c:pt>
                <c:pt idx="989">
                  <c:v>0.64900000000000213</c:v>
                </c:pt>
                <c:pt idx="990">
                  <c:v>0.62800000000000211</c:v>
                </c:pt>
                <c:pt idx="991">
                  <c:v>0.61100000000000065</c:v>
                </c:pt>
                <c:pt idx="992">
                  <c:v>0.60300000000000065</c:v>
                </c:pt>
                <c:pt idx="993">
                  <c:v>0.59700000000000009</c:v>
                </c:pt>
                <c:pt idx="994">
                  <c:v>0.60000000000000064</c:v>
                </c:pt>
                <c:pt idx="995">
                  <c:v>0.60200000000000065</c:v>
                </c:pt>
                <c:pt idx="996">
                  <c:v>0.61100000000000065</c:v>
                </c:pt>
                <c:pt idx="997">
                  <c:v>0.62600000000000211</c:v>
                </c:pt>
                <c:pt idx="998">
                  <c:v>0.64600000000000213</c:v>
                </c:pt>
                <c:pt idx="999">
                  <c:v>0.66500000000000248</c:v>
                </c:pt>
                <c:pt idx="1000">
                  <c:v>0.68700000000000061</c:v>
                </c:pt>
                <c:pt idx="1001">
                  <c:v>0.70200000000000062</c:v>
                </c:pt>
                <c:pt idx="1002">
                  <c:v>0.72200000000000064</c:v>
                </c:pt>
                <c:pt idx="1003">
                  <c:v>0.74400000000000188</c:v>
                </c:pt>
                <c:pt idx="1004">
                  <c:v>0.76300000000000212</c:v>
                </c:pt>
                <c:pt idx="1005">
                  <c:v>0.77000000000000202</c:v>
                </c:pt>
                <c:pt idx="1006">
                  <c:v>0.77500000000000213</c:v>
                </c:pt>
                <c:pt idx="1007">
                  <c:v>0.77800000000000225</c:v>
                </c:pt>
                <c:pt idx="1008">
                  <c:v>0.78600000000000003</c:v>
                </c:pt>
                <c:pt idx="1009">
                  <c:v>0.78700000000000003</c:v>
                </c:pt>
                <c:pt idx="1010">
                  <c:v>0.77700000000000224</c:v>
                </c:pt>
                <c:pt idx="1011">
                  <c:v>0.76700000000000212</c:v>
                </c:pt>
                <c:pt idx="1012">
                  <c:v>0.76500000000000212</c:v>
                </c:pt>
                <c:pt idx="1013">
                  <c:v>0.75600000000000211</c:v>
                </c:pt>
                <c:pt idx="1014">
                  <c:v>0.74400000000000188</c:v>
                </c:pt>
                <c:pt idx="1015">
                  <c:v>0.72600000000000064</c:v>
                </c:pt>
                <c:pt idx="1016">
                  <c:v>0.71500000000000064</c:v>
                </c:pt>
                <c:pt idx="1017">
                  <c:v>0.71000000000000063</c:v>
                </c:pt>
                <c:pt idx="1018">
                  <c:v>0.70400000000000063</c:v>
                </c:pt>
                <c:pt idx="1019">
                  <c:v>0.69900000000000062</c:v>
                </c:pt>
                <c:pt idx="1020">
                  <c:v>0.70000000000000062</c:v>
                </c:pt>
                <c:pt idx="1021">
                  <c:v>0.70400000000000063</c:v>
                </c:pt>
                <c:pt idx="1022">
                  <c:v>0.71300000000000063</c:v>
                </c:pt>
                <c:pt idx="1023">
                  <c:v>0.71700000000000064</c:v>
                </c:pt>
                <c:pt idx="1024">
                  <c:v>0.72000000000000064</c:v>
                </c:pt>
                <c:pt idx="1025">
                  <c:v>0.72300000000000064</c:v>
                </c:pt>
                <c:pt idx="1026">
                  <c:v>0.71900000000000064</c:v>
                </c:pt>
                <c:pt idx="1027">
                  <c:v>0.71900000000000064</c:v>
                </c:pt>
                <c:pt idx="1028">
                  <c:v>0.71700000000000064</c:v>
                </c:pt>
                <c:pt idx="1029">
                  <c:v>0.71800000000000064</c:v>
                </c:pt>
                <c:pt idx="1030">
                  <c:v>0.72600000000000064</c:v>
                </c:pt>
                <c:pt idx="1031">
                  <c:v>0.73700000000000065</c:v>
                </c:pt>
                <c:pt idx="1032">
                  <c:v>0.75100000000000211</c:v>
                </c:pt>
                <c:pt idx="1033">
                  <c:v>0.75900000000000212</c:v>
                </c:pt>
                <c:pt idx="1034">
                  <c:v>0.76400000000000212</c:v>
                </c:pt>
                <c:pt idx="1035">
                  <c:v>0.76800000000000213</c:v>
                </c:pt>
                <c:pt idx="1036">
                  <c:v>0.76700000000000212</c:v>
                </c:pt>
                <c:pt idx="1037">
                  <c:v>0.75700000000000212</c:v>
                </c:pt>
                <c:pt idx="1038">
                  <c:v>0.73900000000000188</c:v>
                </c:pt>
                <c:pt idx="1039">
                  <c:v>0.72000000000000064</c:v>
                </c:pt>
                <c:pt idx="1040">
                  <c:v>0.70600000000000063</c:v>
                </c:pt>
                <c:pt idx="1041">
                  <c:v>0.69300000000000062</c:v>
                </c:pt>
                <c:pt idx="1042">
                  <c:v>0.6800000000000006</c:v>
                </c:pt>
                <c:pt idx="1043">
                  <c:v>0.66500000000000248</c:v>
                </c:pt>
                <c:pt idx="1044">
                  <c:v>0.65700000000000236</c:v>
                </c:pt>
                <c:pt idx="1045">
                  <c:v>0.65600000000000236</c:v>
                </c:pt>
                <c:pt idx="1046">
                  <c:v>0.65500000000000236</c:v>
                </c:pt>
                <c:pt idx="1047">
                  <c:v>0.65400000000000236</c:v>
                </c:pt>
                <c:pt idx="1048">
                  <c:v>0.65000000000000224</c:v>
                </c:pt>
                <c:pt idx="1049">
                  <c:v>0.64300000000000213</c:v>
                </c:pt>
                <c:pt idx="1050">
                  <c:v>0.64100000000000212</c:v>
                </c:pt>
                <c:pt idx="1051">
                  <c:v>0.63500000000000212</c:v>
                </c:pt>
                <c:pt idx="1052">
                  <c:v>0.63400000000000212</c:v>
                </c:pt>
                <c:pt idx="1053">
                  <c:v>0.63400000000000212</c:v>
                </c:pt>
                <c:pt idx="1054">
                  <c:v>0.63900000000000212</c:v>
                </c:pt>
                <c:pt idx="1055">
                  <c:v>0.64900000000000213</c:v>
                </c:pt>
                <c:pt idx="1056">
                  <c:v>0.66500000000000248</c:v>
                </c:pt>
                <c:pt idx="1057">
                  <c:v>0.67600000000000249</c:v>
                </c:pt>
                <c:pt idx="1058">
                  <c:v>0.68400000000000061</c:v>
                </c:pt>
                <c:pt idx="1059">
                  <c:v>0.6800000000000006</c:v>
                </c:pt>
                <c:pt idx="1060">
                  <c:v>0.6770000000000026</c:v>
                </c:pt>
                <c:pt idx="1061">
                  <c:v>0.67500000000000249</c:v>
                </c:pt>
                <c:pt idx="1062">
                  <c:v>0.66400000000000248</c:v>
                </c:pt>
                <c:pt idx="1063">
                  <c:v>0.65400000000000236</c:v>
                </c:pt>
                <c:pt idx="1064">
                  <c:v>0.64800000000000213</c:v>
                </c:pt>
                <c:pt idx="1065">
                  <c:v>0.64800000000000213</c:v>
                </c:pt>
                <c:pt idx="1066">
                  <c:v>0.64800000000000213</c:v>
                </c:pt>
                <c:pt idx="1067">
                  <c:v>0.64400000000000213</c:v>
                </c:pt>
                <c:pt idx="1068">
                  <c:v>0.63700000000000212</c:v>
                </c:pt>
                <c:pt idx="1069">
                  <c:v>0.64000000000000212</c:v>
                </c:pt>
                <c:pt idx="1070">
                  <c:v>0.63900000000000212</c:v>
                </c:pt>
                <c:pt idx="1071">
                  <c:v>0.64000000000000212</c:v>
                </c:pt>
                <c:pt idx="1072">
                  <c:v>0.63800000000000212</c:v>
                </c:pt>
                <c:pt idx="1073">
                  <c:v>0.64300000000000213</c:v>
                </c:pt>
                <c:pt idx="1074">
                  <c:v>0.65100000000000235</c:v>
                </c:pt>
                <c:pt idx="1075">
                  <c:v>0.66200000000000236</c:v>
                </c:pt>
                <c:pt idx="1076">
                  <c:v>0.67300000000000249</c:v>
                </c:pt>
                <c:pt idx="1077">
                  <c:v>0.6790000000000026</c:v>
                </c:pt>
                <c:pt idx="1078">
                  <c:v>0.69000000000000061</c:v>
                </c:pt>
                <c:pt idx="1079">
                  <c:v>0.69600000000000062</c:v>
                </c:pt>
                <c:pt idx="1080">
                  <c:v>0.69900000000000062</c:v>
                </c:pt>
                <c:pt idx="1081">
                  <c:v>0.70600000000000063</c:v>
                </c:pt>
                <c:pt idx="1082">
                  <c:v>0.70400000000000063</c:v>
                </c:pt>
                <c:pt idx="1083">
                  <c:v>0.70000000000000062</c:v>
                </c:pt>
                <c:pt idx="1084">
                  <c:v>0.69900000000000062</c:v>
                </c:pt>
                <c:pt idx="1085">
                  <c:v>0.69300000000000062</c:v>
                </c:pt>
                <c:pt idx="1086">
                  <c:v>0.69700000000000062</c:v>
                </c:pt>
                <c:pt idx="1087">
                  <c:v>0.70300000000000062</c:v>
                </c:pt>
                <c:pt idx="1088">
                  <c:v>0.71100000000000063</c:v>
                </c:pt>
                <c:pt idx="1089">
                  <c:v>0.72500000000000064</c:v>
                </c:pt>
                <c:pt idx="1090">
                  <c:v>0.74100000000000188</c:v>
                </c:pt>
                <c:pt idx="1091">
                  <c:v>0.76000000000000212</c:v>
                </c:pt>
                <c:pt idx="1092">
                  <c:v>0.77800000000000225</c:v>
                </c:pt>
                <c:pt idx="1093">
                  <c:v>0.79</c:v>
                </c:pt>
                <c:pt idx="1094">
                  <c:v>0.79900000000000004</c:v>
                </c:pt>
                <c:pt idx="1095">
                  <c:v>0.80800000000000005</c:v>
                </c:pt>
                <c:pt idx="1096">
                  <c:v>0.81</c:v>
                </c:pt>
                <c:pt idx="1097">
                  <c:v>0.81100000000000005</c:v>
                </c:pt>
                <c:pt idx="1098">
                  <c:v>0.80800000000000005</c:v>
                </c:pt>
                <c:pt idx="1099">
                  <c:v>0.80600000000000005</c:v>
                </c:pt>
                <c:pt idx="1100">
                  <c:v>0.80600000000000005</c:v>
                </c:pt>
                <c:pt idx="1101">
                  <c:v>0.80500000000000005</c:v>
                </c:pt>
                <c:pt idx="1102">
                  <c:v>0.80200000000000005</c:v>
                </c:pt>
                <c:pt idx="1103">
                  <c:v>0.80600000000000005</c:v>
                </c:pt>
                <c:pt idx="1104">
                  <c:v>0.81299999999999994</c:v>
                </c:pt>
                <c:pt idx="1105">
                  <c:v>0.81799999999999995</c:v>
                </c:pt>
                <c:pt idx="1106">
                  <c:v>0.81799999999999995</c:v>
                </c:pt>
                <c:pt idx="1107">
                  <c:v>0.81699999999999995</c:v>
                </c:pt>
                <c:pt idx="1108">
                  <c:v>0.82099999999999995</c:v>
                </c:pt>
                <c:pt idx="1109">
                  <c:v>0.82199999999999995</c:v>
                </c:pt>
                <c:pt idx="1110">
                  <c:v>0.81399999999999995</c:v>
                </c:pt>
                <c:pt idx="1111">
                  <c:v>0.80300000000000005</c:v>
                </c:pt>
                <c:pt idx="1112">
                  <c:v>0.79700000000000004</c:v>
                </c:pt>
                <c:pt idx="1113">
                  <c:v>0.79400000000000004</c:v>
                </c:pt>
                <c:pt idx="1114">
                  <c:v>0.79200000000000004</c:v>
                </c:pt>
                <c:pt idx="1115">
                  <c:v>0.78900000000000003</c:v>
                </c:pt>
                <c:pt idx="1116">
                  <c:v>0.78500000000000003</c:v>
                </c:pt>
                <c:pt idx="1117">
                  <c:v>0.78500000000000003</c:v>
                </c:pt>
                <c:pt idx="1118">
                  <c:v>0.78600000000000003</c:v>
                </c:pt>
                <c:pt idx="1119">
                  <c:v>0.78700000000000003</c:v>
                </c:pt>
                <c:pt idx="1120">
                  <c:v>0.78600000000000003</c:v>
                </c:pt>
                <c:pt idx="1121">
                  <c:v>0.78200000000000003</c:v>
                </c:pt>
                <c:pt idx="1122">
                  <c:v>0.77200000000000202</c:v>
                </c:pt>
                <c:pt idx="1123">
                  <c:v>0.76800000000000213</c:v>
                </c:pt>
                <c:pt idx="1124">
                  <c:v>0.77100000000000202</c:v>
                </c:pt>
                <c:pt idx="1125">
                  <c:v>0.77400000000000202</c:v>
                </c:pt>
                <c:pt idx="1126">
                  <c:v>0.78200000000000003</c:v>
                </c:pt>
                <c:pt idx="1127">
                  <c:v>0.79100000000000004</c:v>
                </c:pt>
                <c:pt idx="1128">
                  <c:v>0.80400000000000005</c:v>
                </c:pt>
                <c:pt idx="1129">
                  <c:v>0.81499999999999995</c:v>
                </c:pt>
                <c:pt idx="1130">
                  <c:v>0.82399999999999995</c:v>
                </c:pt>
                <c:pt idx="1131">
                  <c:v>0.82500000000000062</c:v>
                </c:pt>
                <c:pt idx="1132">
                  <c:v>0.82800000000000062</c:v>
                </c:pt>
                <c:pt idx="1133">
                  <c:v>0.82800000000000062</c:v>
                </c:pt>
                <c:pt idx="1134">
                  <c:v>0.82800000000000062</c:v>
                </c:pt>
                <c:pt idx="1135">
                  <c:v>0.82099999999999995</c:v>
                </c:pt>
                <c:pt idx="1136">
                  <c:v>0.81499999999999995</c:v>
                </c:pt>
                <c:pt idx="1137">
                  <c:v>0.80600000000000005</c:v>
                </c:pt>
                <c:pt idx="1138">
                  <c:v>0.8</c:v>
                </c:pt>
                <c:pt idx="1139">
                  <c:v>0.79400000000000004</c:v>
                </c:pt>
                <c:pt idx="1140">
                  <c:v>0.79100000000000004</c:v>
                </c:pt>
                <c:pt idx="1141">
                  <c:v>0.79200000000000004</c:v>
                </c:pt>
                <c:pt idx="1142">
                  <c:v>0.79800000000000004</c:v>
                </c:pt>
                <c:pt idx="1143">
                  <c:v>0.80800000000000005</c:v>
                </c:pt>
                <c:pt idx="1144">
                  <c:v>0.81899999999999995</c:v>
                </c:pt>
                <c:pt idx="1145">
                  <c:v>0.82800000000000062</c:v>
                </c:pt>
                <c:pt idx="1146">
                  <c:v>0.83500000000000063</c:v>
                </c:pt>
                <c:pt idx="1147">
                  <c:v>0.84200000000000064</c:v>
                </c:pt>
                <c:pt idx="1148">
                  <c:v>0.84600000000000064</c:v>
                </c:pt>
                <c:pt idx="1149">
                  <c:v>0.85000000000000064</c:v>
                </c:pt>
                <c:pt idx="1150">
                  <c:v>0.85000000000000064</c:v>
                </c:pt>
                <c:pt idx="1151">
                  <c:v>0.85300000000000065</c:v>
                </c:pt>
                <c:pt idx="1152">
                  <c:v>0.86200000000000065</c:v>
                </c:pt>
                <c:pt idx="1153">
                  <c:v>0.86200000000000065</c:v>
                </c:pt>
                <c:pt idx="1154">
                  <c:v>0.85700000000000065</c:v>
                </c:pt>
                <c:pt idx="1155">
                  <c:v>0.85800000000000065</c:v>
                </c:pt>
                <c:pt idx="1156">
                  <c:v>0.85400000000000065</c:v>
                </c:pt>
                <c:pt idx="1157">
                  <c:v>0.85300000000000065</c:v>
                </c:pt>
                <c:pt idx="1158">
                  <c:v>0.85200000000000065</c:v>
                </c:pt>
                <c:pt idx="1159">
                  <c:v>0.84600000000000064</c:v>
                </c:pt>
                <c:pt idx="1160">
                  <c:v>0.84000000000000064</c:v>
                </c:pt>
                <c:pt idx="1161">
                  <c:v>0.84000000000000064</c:v>
                </c:pt>
                <c:pt idx="1162">
                  <c:v>0.83600000000000063</c:v>
                </c:pt>
                <c:pt idx="1163">
                  <c:v>0.84800000000000064</c:v>
                </c:pt>
                <c:pt idx="1164">
                  <c:v>0.86300000000000165</c:v>
                </c:pt>
                <c:pt idx="1165">
                  <c:v>0.88000000000000012</c:v>
                </c:pt>
                <c:pt idx="1166">
                  <c:v>0.89800000000000013</c:v>
                </c:pt>
                <c:pt idx="1167">
                  <c:v>0.92100000000000004</c:v>
                </c:pt>
                <c:pt idx="1168">
                  <c:v>0.93899999999999995</c:v>
                </c:pt>
                <c:pt idx="1169">
                  <c:v>0.95400000000000063</c:v>
                </c:pt>
                <c:pt idx="1170">
                  <c:v>0.96100000000000063</c:v>
                </c:pt>
                <c:pt idx="1171">
                  <c:v>0.95900000000000063</c:v>
                </c:pt>
                <c:pt idx="1172">
                  <c:v>0.94599999999999995</c:v>
                </c:pt>
                <c:pt idx="1173">
                  <c:v>0.92700000000000005</c:v>
                </c:pt>
                <c:pt idx="1174">
                  <c:v>0.90900000000000003</c:v>
                </c:pt>
                <c:pt idx="1175">
                  <c:v>0.89500000000000013</c:v>
                </c:pt>
                <c:pt idx="1176">
                  <c:v>0.89000000000000012</c:v>
                </c:pt>
                <c:pt idx="1177">
                  <c:v>0.89100000000000013</c:v>
                </c:pt>
                <c:pt idx="1178">
                  <c:v>0.89100000000000013</c:v>
                </c:pt>
                <c:pt idx="1179">
                  <c:v>0.90600000000000003</c:v>
                </c:pt>
                <c:pt idx="1180">
                  <c:v>0.92100000000000004</c:v>
                </c:pt>
                <c:pt idx="1181">
                  <c:v>0.93200000000000005</c:v>
                </c:pt>
                <c:pt idx="1182">
                  <c:v>0.94099999999999995</c:v>
                </c:pt>
                <c:pt idx="1183">
                  <c:v>0.93600000000000005</c:v>
                </c:pt>
                <c:pt idx="1184">
                  <c:v>0.92400000000000004</c:v>
                </c:pt>
                <c:pt idx="1185">
                  <c:v>0.91800000000000004</c:v>
                </c:pt>
                <c:pt idx="1186">
                  <c:v>0.90400000000000003</c:v>
                </c:pt>
                <c:pt idx="1187">
                  <c:v>0.89400000000000013</c:v>
                </c:pt>
                <c:pt idx="1188">
                  <c:v>0.89800000000000013</c:v>
                </c:pt>
                <c:pt idx="1189">
                  <c:v>0.89900000000000013</c:v>
                </c:pt>
                <c:pt idx="1190">
                  <c:v>0.90600000000000003</c:v>
                </c:pt>
                <c:pt idx="1191">
                  <c:v>0.91600000000000004</c:v>
                </c:pt>
                <c:pt idx="1192">
                  <c:v>0.92900000000000005</c:v>
                </c:pt>
                <c:pt idx="1193">
                  <c:v>0.94899999999999995</c:v>
                </c:pt>
                <c:pt idx="1194">
                  <c:v>0.95700000000000063</c:v>
                </c:pt>
                <c:pt idx="1195">
                  <c:v>0.95800000000000063</c:v>
                </c:pt>
                <c:pt idx="1196">
                  <c:v>0.96200000000000063</c:v>
                </c:pt>
                <c:pt idx="1197">
                  <c:v>0.96200000000000063</c:v>
                </c:pt>
                <c:pt idx="1198">
                  <c:v>0.95300000000000062</c:v>
                </c:pt>
                <c:pt idx="1199">
                  <c:v>0.93899999999999995</c:v>
                </c:pt>
                <c:pt idx="1200">
                  <c:v>0.91900000000000004</c:v>
                </c:pt>
                <c:pt idx="1201">
                  <c:v>0.91200000000000003</c:v>
                </c:pt>
                <c:pt idx="1202">
                  <c:v>0.90800000000000003</c:v>
                </c:pt>
                <c:pt idx="1203">
                  <c:v>0.89700000000000013</c:v>
                </c:pt>
                <c:pt idx="1204">
                  <c:v>0.89300000000000013</c:v>
                </c:pt>
                <c:pt idx="1205">
                  <c:v>0.89900000000000013</c:v>
                </c:pt>
                <c:pt idx="1206">
                  <c:v>0.90300000000000002</c:v>
                </c:pt>
                <c:pt idx="1207">
                  <c:v>0.91200000000000003</c:v>
                </c:pt>
                <c:pt idx="1208">
                  <c:v>0.91800000000000004</c:v>
                </c:pt>
                <c:pt idx="1209">
                  <c:v>0.91900000000000004</c:v>
                </c:pt>
                <c:pt idx="1210">
                  <c:v>0.91900000000000004</c:v>
                </c:pt>
                <c:pt idx="1211">
                  <c:v>0.91200000000000003</c:v>
                </c:pt>
                <c:pt idx="1212">
                  <c:v>0.91100000000000003</c:v>
                </c:pt>
                <c:pt idx="1213">
                  <c:v>0.91200000000000003</c:v>
                </c:pt>
                <c:pt idx="1214">
                  <c:v>0.91100000000000003</c:v>
                </c:pt>
                <c:pt idx="1215">
                  <c:v>0.91</c:v>
                </c:pt>
                <c:pt idx="1216">
                  <c:v>0.9</c:v>
                </c:pt>
                <c:pt idx="1217">
                  <c:v>0.89800000000000013</c:v>
                </c:pt>
                <c:pt idx="1218">
                  <c:v>0.90600000000000003</c:v>
                </c:pt>
                <c:pt idx="1219">
                  <c:v>0.91300000000000003</c:v>
                </c:pt>
                <c:pt idx="1220">
                  <c:v>0.92700000000000005</c:v>
                </c:pt>
                <c:pt idx="1221">
                  <c:v>0.93899999999999995</c:v>
                </c:pt>
                <c:pt idx="1222">
                  <c:v>0.94599999999999995</c:v>
                </c:pt>
                <c:pt idx="1223">
                  <c:v>0.95700000000000063</c:v>
                </c:pt>
                <c:pt idx="1224">
                  <c:v>0.96500000000000064</c:v>
                </c:pt>
                <c:pt idx="1225">
                  <c:v>0.96400000000000063</c:v>
                </c:pt>
                <c:pt idx="1226">
                  <c:v>0.95400000000000063</c:v>
                </c:pt>
                <c:pt idx="1227">
                  <c:v>0.94099999999999995</c:v>
                </c:pt>
                <c:pt idx="1228">
                  <c:v>0.93400000000000005</c:v>
                </c:pt>
                <c:pt idx="1229">
                  <c:v>0.93100000000000005</c:v>
                </c:pt>
                <c:pt idx="1230">
                  <c:v>0.93500000000000005</c:v>
                </c:pt>
                <c:pt idx="1231">
                  <c:v>0.93899999999999995</c:v>
                </c:pt>
                <c:pt idx="1232">
                  <c:v>0.94399999999999995</c:v>
                </c:pt>
                <c:pt idx="1233">
                  <c:v>0.96000000000000063</c:v>
                </c:pt>
                <c:pt idx="1234">
                  <c:v>0.97300000000000064</c:v>
                </c:pt>
                <c:pt idx="1235">
                  <c:v>0.97200000000000064</c:v>
                </c:pt>
                <c:pt idx="1236">
                  <c:v>0.97000000000000064</c:v>
                </c:pt>
                <c:pt idx="1237">
                  <c:v>0.96500000000000064</c:v>
                </c:pt>
                <c:pt idx="1238">
                  <c:v>0.96500000000000064</c:v>
                </c:pt>
                <c:pt idx="1239">
                  <c:v>0.96300000000000063</c:v>
                </c:pt>
                <c:pt idx="1240">
                  <c:v>0.95700000000000063</c:v>
                </c:pt>
                <c:pt idx="1241">
                  <c:v>0.94899999999999995</c:v>
                </c:pt>
                <c:pt idx="1242">
                  <c:v>0.95200000000000062</c:v>
                </c:pt>
                <c:pt idx="1243">
                  <c:v>0.95400000000000063</c:v>
                </c:pt>
                <c:pt idx="1244">
                  <c:v>0.95600000000000063</c:v>
                </c:pt>
                <c:pt idx="1245">
                  <c:v>0.95500000000000063</c:v>
                </c:pt>
                <c:pt idx="1246">
                  <c:v>0.95400000000000063</c:v>
                </c:pt>
                <c:pt idx="1247">
                  <c:v>0.95400000000000063</c:v>
                </c:pt>
                <c:pt idx="1248">
                  <c:v>0.95600000000000063</c:v>
                </c:pt>
                <c:pt idx="1249">
                  <c:v>0.95700000000000063</c:v>
                </c:pt>
                <c:pt idx="1250">
                  <c:v>0.95600000000000063</c:v>
                </c:pt>
                <c:pt idx="1251">
                  <c:v>0.95600000000000063</c:v>
                </c:pt>
                <c:pt idx="1252">
                  <c:v>0.96700000000000064</c:v>
                </c:pt>
                <c:pt idx="1253">
                  <c:v>0.97800000000000065</c:v>
                </c:pt>
                <c:pt idx="1254">
                  <c:v>0.98499999999999999</c:v>
                </c:pt>
                <c:pt idx="1255">
                  <c:v>0.98899999999999999</c:v>
                </c:pt>
                <c:pt idx="1256">
                  <c:v>0.98799999999999999</c:v>
                </c:pt>
                <c:pt idx="1257">
                  <c:v>0.996</c:v>
                </c:pt>
                <c:pt idx="1258">
                  <c:v>1</c:v>
                </c:pt>
                <c:pt idx="1259">
                  <c:v>0.996</c:v>
                </c:pt>
                <c:pt idx="1260">
                  <c:v>0.99099999999999999</c:v>
                </c:pt>
                <c:pt idx="1261">
                  <c:v>0.98299999999999998</c:v>
                </c:pt>
                <c:pt idx="1262">
                  <c:v>0.97900000000000065</c:v>
                </c:pt>
                <c:pt idx="1263">
                  <c:v>0.97600000000000064</c:v>
                </c:pt>
                <c:pt idx="1264">
                  <c:v>0.97300000000000064</c:v>
                </c:pt>
                <c:pt idx="1265">
                  <c:v>0.97500000000000064</c:v>
                </c:pt>
                <c:pt idx="1266">
                  <c:v>0.97700000000000065</c:v>
                </c:pt>
                <c:pt idx="1267">
                  <c:v>0.98099999999999998</c:v>
                </c:pt>
                <c:pt idx="1268">
                  <c:v>0.98599999999999999</c:v>
                </c:pt>
                <c:pt idx="1269">
                  <c:v>0.98499999999999999</c:v>
                </c:pt>
                <c:pt idx="1270">
                  <c:v>0.99</c:v>
                </c:pt>
                <c:pt idx="1271">
                  <c:v>0.98799999999999999</c:v>
                </c:pt>
                <c:pt idx="1272">
                  <c:v>0.98199999999999998</c:v>
                </c:pt>
                <c:pt idx="1273">
                  <c:v>0.97500000000000064</c:v>
                </c:pt>
                <c:pt idx="1274">
                  <c:v>0.96600000000000064</c:v>
                </c:pt>
                <c:pt idx="1275">
                  <c:v>0.96100000000000063</c:v>
                </c:pt>
                <c:pt idx="1276">
                  <c:v>0.95900000000000063</c:v>
                </c:pt>
                <c:pt idx="1277">
                  <c:v>0.95000000000000062</c:v>
                </c:pt>
                <c:pt idx="1278">
                  <c:v>0.93700000000000061</c:v>
                </c:pt>
                <c:pt idx="1279">
                  <c:v>0.93100000000000005</c:v>
                </c:pt>
                <c:pt idx="1280">
                  <c:v>0.92500000000000004</c:v>
                </c:pt>
                <c:pt idx="1281">
                  <c:v>0.92100000000000004</c:v>
                </c:pt>
                <c:pt idx="1282">
                  <c:v>0.91700000000000004</c:v>
                </c:pt>
                <c:pt idx="1283">
                  <c:v>0.90900000000000003</c:v>
                </c:pt>
                <c:pt idx="1284">
                  <c:v>0.91100000000000003</c:v>
                </c:pt>
                <c:pt idx="1285">
                  <c:v>0.91800000000000004</c:v>
                </c:pt>
                <c:pt idx="1286">
                  <c:v>0.91500000000000004</c:v>
                </c:pt>
                <c:pt idx="1287">
                  <c:v>0.92</c:v>
                </c:pt>
                <c:pt idx="1288">
                  <c:v>0.92200000000000004</c:v>
                </c:pt>
                <c:pt idx="1289">
                  <c:v>0.91600000000000004</c:v>
                </c:pt>
                <c:pt idx="1290">
                  <c:v>0.91</c:v>
                </c:pt>
                <c:pt idx="1291">
                  <c:v>0.90200000000000002</c:v>
                </c:pt>
                <c:pt idx="1292">
                  <c:v>0.89700000000000013</c:v>
                </c:pt>
                <c:pt idx="1293">
                  <c:v>0.88800000000000012</c:v>
                </c:pt>
                <c:pt idx="1294">
                  <c:v>0.87400000000000189</c:v>
                </c:pt>
                <c:pt idx="1295">
                  <c:v>0.86400000000000188</c:v>
                </c:pt>
                <c:pt idx="1296">
                  <c:v>0.85500000000000065</c:v>
                </c:pt>
                <c:pt idx="1297">
                  <c:v>0.84600000000000064</c:v>
                </c:pt>
                <c:pt idx="1298">
                  <c:v>0.83600000000000063</c:v>
                </c:pt>
                <c:pt idx="1299">
                  <c:v>0.82000000000000062</c:v>
                </c:pt>
                <c:pt idx="1300">
                  <c:v>0.80800000000000005</c:v>
                </c:pt>
                <c:pt idx="1301">
                  <c:v>0.79100000000000004</c:v>
                </c:pt>
                <c:pt idx="1302">
                  <c:v>0.76900000000000213</c:v>
                </c:pt>
                <c:pt idx="1303">
                  <c:v>0.75500000000000211</c:v>
                </c:pt>
                <c:pt idx="1304">
                  <c:v>0.73400000000000065</c:v>
                </c:pt>
                <c:pt idx="1305">
                  <c:v>0.71500000000000064</c:v>
                </c:pt>
                <c:pt idx="1306">
                  <c:v>0.69800000000000062</c:v>
                </c:pt>
                <c:pt idx="1307">
                  <c:v>0.6810000000000006</c:v>
                </c:pt>
                <c:pt idx="1308">
                  <c:v>0.66600000000000248</c:v>
                </c:pt>
                <c:pt idx="1309">
                  <c:v>0.65200000000000236</c:v>
                </c:pt>
                <c:pt idx="1310">
                  <c:v>0.63100000000000211</c:v>
                </c:pt>
                <c:pt idx="1311">
                  <c:v>0.61300000000000165</c:v>
                </c:pt>
                <c:pt idx="1312">
                  <c:v>0.58800000000000008</c:v>
                </c:pt>
                <c:pt idx="1313">
                  <c:v>0.56100000000000005</c:v>
                </c:pt>
                <c:pt idx="1314">
                  <c:v>0.53500000000000003</c:v>
                </c:pt>
                <c:pt idx="1315">
                  <c:v>0.50800000000000001</c:v>
                </c:pt>
                <c:pt idx="1316">
                  <c:v>0.47800000000000031</c:v>
                </c:pt>
                <c:pt idx="1317">
                  <c:v>0.45</c:v>
                </c:pt>
                <c:pt idx="1318">
                  <c:v>0.42500000000000032</c:v>
                </c:pt>
                <c:pt idx="1319">
                  <c:v>0.40600000000000008</c:v>
                </c:pt>
                <c:pt idx="1320">
                  <c:v>0.38600000000000106</c:v>
                </c:pt>
                <c:pt idx="1321">
                  <c:v>0.36600000000000038</c:v>
                </c:pt>
                <c:pt idx="1322">
                  <c:v>0.34900000000000031</c:v>
                </c:pt>
                <c:pt idx="1323">
                  <c:v>0.33700000000000124</c:v>
                </c:pt>
                <c:pt idx="1324">
                  <c:v>0.32500000000000107</c:v>
                </c:pt>
                <c:pt idx="1325">
                  <c:v>0.31400000000000095</c:v>
                </c:pt>
                <c:pt idx="1326">
                  <c:v>0.29800000000000032</c:v>
                </c:pt>
                <c:pt idx="1327">
                  <c:v>0.28400000000000031</c:v>
                </c:pt>
                <c:pt idx="1328">
                  <c:v>0.27</c:v>
                </c:pt>
                <c:pt idx="1329">
                  <c:v>0.25600000000000001</c:v>
                </c:pt>
                <c:pt idx="1330">
                  <c:v>0.24300000000000024</c:v>
                </c:pt>
                <c:pt idx="1331">
                  <c:v>0.23100000000000001</c:v>
                </c:pt>
                <c:pt idx="1332">
                  <c:v>0.22200000000000003</c:v>
                </c:pt>
                <c:pt idx="1333">
                  <c:v>0.21400000000000041</c:v>
                </c:pt>
                <c:pt idx="1334">
                  <c:v>0.20400000000000001</c:v>
                </c:pt>
                <c:pt idx="1335">
                  <c:v>0.19600000000000004</c:v>
                </c:pt>
                <c:pt idx="1336">
                  <c:v>0.19000000000000003</c:v>
                </c:pt>
                <c:pt idx="1337">
                  <c:v>0.18300000000000041</c:v>
                </c:pt>
                <c:pt idx="1338">
                  <c:v>0.17600000000000021</c:v>
                </c:pt>
                <c:pt idx="1339">
                  <c:v>0.16900000000000004</c:v>
                </c:pt>
                <c:pt idx="1340">
                  <c:v>0.16000000000000003</c:v>
                </c:pt>
                <c:pt idx="1341">
                  <c:v>0.15400000000000041</c:v>
                </c:pt>
                <c:pt idx="1342">
                  <c:v>0.14700000000000021</c:v>
                </c:pt>
                <c:pt idx="1343">
                  <c:v>0.14200000000000004</c:v>
                </c:pt>
                <c:pt idx="1344">
                  <c:v>0.13500000000000001</c:v>
                </c:pt>
                <c:pt idx="1345">
                  <c:v>0.127</c:v>
                </c:pt>
                <c:pt idx="1346">
                  <c:v>0.12100000000000002</c:v>
                </c:pt>
                <c:pt idx="1347">
                  <c:v>0.11300000000000002</c:v>
                </c:pt>
                <c:pt idx="1348">
                  <c:v>0.10700000000000012</c:v>
                </c:pt>
                <c:pt idx="1349">
                  <c:v>9.9000000000000227E-2</c:v>
                </c:pt>
                <c:pt idx="1350">
                  <c:v>9.0000000000000066E-2</c:v>
                </c:pt>
                <c:pt idx="1351">
                  <c:v>8.3000000000000226E-2</c:v>
                </c:pt>
                <c:pt idx="1352">
                  <c:v>7.8000000000000028E-2</c:v>
                </c:pt>
                <c:pt idx="1353">
                  <c:v>7.3000000000000023E-2</c:v>
                </c:pt>
                <c:pt idx="1354">
                  <c:v>6.8000000000000033E-2</c:v>
                </c:pt>
                <c:pt idx="1355">
                  <c:v>6.4000000000000112E-2</c:v>
                </c:pt>
                <c:pt idx="1356">
                  <c:v>6.2000000000000104E-2</c:v>
                </c:pt>
                <c:pt idx="1357">
                  <c:v>6.0000000000000039E-2</c:v>
                </c:pt>
                <c:pt idx="1358">
                  <c:v>5.9000000000000163E-2</c:v>
                </c:pt>
                <c:pt idx="1359">
                  <c:v>5.6000000000000008E-2</c:v>
                </c:pt>
                <c:pt idx="1360">
                  <c:v>5.4000000000000034E-2</c:v>
                </c:pt>
                <c:pt idx="1361">
                  <c:v>5.1000000000000004E-2</c:v>
                </c:pt>
                <c:pt idx="1362">
                  <c:v>4.9000000000000113E-2</c:v>
                </c:pt>
                <c:pt idx="1363">
                  <c:v>4.7000000000000104E-2</c:v>
                </c:pt>
                <c:pt idx="1364">
                  <c:v>4.6000000000000013E-2</c:v>
                </c:pt>
                <c:pt idx="1365">
                  <c:v>4.200000000000003E-2</c:v>
                </c:pt>
                <c:pt idx="1366">
                  <c:v>4.1000000000000002E-2</c:v>
                </c:pt>
                <c:pt idx="1367">
                  <c:v>3.8000000000000006E-2</c:v>
                </c:pt>
                <c:pt idx="1368">
                  <c:v>3.6000000000000011E-2</c:v>
                </c:pt>
                <c:pt idx="1369">
                  <c:v>3.3000000000000002E-2</c:v>
                </c:pt>
                <c:pt idx="1370">
                  <c:v>3.1000000000000052E-2</c:v>
                </c:pt>
                <c:pt idx="1371">
                  <c:v>3.0000000000000016E-2</c:v>
                </c:pt>
                <c:pt idx="1372">
                  <c:v>2.8000000000000004E-2</c:v>
                </c:pt>
                <c:pt idx="1373">
                  <c:v>2.5000000000000012E-2</c:v>
                </c:pt>
                <c:pt idx="1374">
                  <c:v>2.2000000000000016E-2</c:v>
                </c:pt>
                <c:pt idx="1375">
                  <c:v>2.1000000000000015E-2</c:v>
                </c:pt>
                <c:pt idx="1376">
                  <c:v>2.0000000000000014E-2</c:v>
                </c:pt>
                <c:pt idx="1377">
                  <c:v>1.8000000000000023E-2</c:v>
                </c:pt>
                <c:pt idx="1378">
                  <c:v>1.6000000000000021E-2</c:v>
                </c:pt>
                <c:pt idx="1379">
                  <c:v>1.4999999999999998E-2</c:v>
                </c:pt>
                <c:pt idx="1380">
                  <c:v>1.4000000000000002E-2</c:v>
                </c:pt>
                <c:pt idx="1381">
                  <c:v>1.2000000000000005E-2</c:v>
                </c:pt>
                <c:pt idx="1382">
                  <c:v>1.0999999999999998E-2</c:v>
                </c:pt>
                <c:pt idx="1383">
                  <c:v>1.0000000000000007E-2</c:v>
                </c:pt>
                <c:pt idx="1384">
                  <c:v>1.0000000000000007E-2</c:v>
                </c:pt>
                <c:pt idx="1385">
                  <c:v>1.0000000000000007E-2</c:v>
                </c:pt>
                <c:pt idx="1386">
                  <c:v>1.0000000000000007E-2</c:v>
                </c:pt>
                <c:pt idx="1387">
                  <c:v>8.0000000000000227E-3</c:v>
                </c:pt>
                <c:pt idx="1388">
                  <c:v>8.0000000000000227E-3</c:v>
                </c:pt>
                <c:pt idx="1389">
                  <c:v>8.0000000000000227E-3</c:v>
                </c:pt>
                <c:pt idx="1390">
                  <c:v>8.0000000000000227E-3</c:v>
                </c:pt>
                <c:pt idx="1391">
                  <c:v>7.0000000000000114E-3</c:v>
                </c:pt>
                <c:pt idx="1392">
                  <c:v>7.0000000000000114E-3</c:v>
                </c:pt>
                <c:pt idx="1393">
                  <c:v>7.0000000000000114E-3</c:v>
                </c:pt>
                <c:pt idx="1394">
                  <c:v>8.0000000000000227E-3</c:v>
                </c:pt>
                <c:pt idx="1395">
                  <c:v>7.0000000000000114E-3</c:v>
                </c:pt>
                <c:pt idx="1396">
                  <c:v>7.0000000000000114E-3</c:v>
                </c:pt>
                <c:pt idx="1397">
                  <c:v>6.0000000000000114E-3</c:v>
                </c:pt>
                <c:pt idx="1398">
                  <c:v>6.0000000000000114E-3</c:v>
                </c:pt>
                <c:pt idx="1399">
                  <c:v>6.0000000000000114E-3</c:v>
                </c:pt>
                <c:pt idx="1400">
                  <c:v>6.0000000000000114E-3</c:v>
                </c:pt>
                <c:pt idx="1401">
                  <c:v>6.0000000000000114E-3</c:v>
                </c:pt>
                <c:pt idx="1402">
                  <c:v>6.0000000000000114E-3</c:v>
                </c:pt>
                <c:pt idx="1403">
                  <c:v>6.0000000000000114E-3</c:v>
                </c:pt>
                <c:pt idx="1404">
                  <c:v>6.0000000000000114E-3</c:v>
                </c:pt>
                <c:pt idx="1405">
                  <c:v>6.0000000000000114E-3</c:v>
                </c:pt>
                <c:pt idx="1406">
                  <c:v>6.0000000000000114E-3</c:v>
                </c:pt>
                <c:pt idx="1407">
                  <c:v>5.0000000000000114E-3</c:v>
                </c:pt>
                <c:pt idx="1408">
                  <c:v>6.0000000000000114E-3</c:v>
                </c:pt>
                <c:pt idx="1409">
                  <c:v>6.0000000000000114E-3</c:v>
                </c:pt>
                <c:pt idx="1410">
                  <c:v>6.0000000000000114E-3</c:v>
                </c:pt>
                <c:pt idx="1411">
                  <c:v>5.0000000000000114E-3</c:v>
                </c:pt>
                <c:pt idx="1412">
                  <c:v>5.0000000000000114E-3</c:v>
                </c:pt>
                <c:pt idx="1413">
                  <c:v>5.0000000000000114E-3</c:v>
                </c:pt>
                <c:pt idx="1414">
                  <c:v>5.0000000000000114E-3</c:v>
                </c:pt>
                <c:pt idx="1415">
                  <c:v>6.0000000000000114E-3</c:v>
                </c:pt>
                <c:pt idx="1416">
                  <c:v>6.0000000000000114E-3</c:v>
                </c:pt>
                <c:pt idx="1417">
                  <c:v>7.0000000000000114E-3</c:v>
                </c:pt>
                <c:pt idx="1418">
                  <c:v>7.0000000000000114E-3</c:v>
                </c:pt>
                <c:pt idx="1419">
                  <c:v>6.0000000000000114E-3</c:v>
                </c:pt>
                <c:pt idx="1420">
                  <c:v>5.0000000000000114E-3</c:v>
                </c:pt>
                <c:pt idx="1421">
                  <c:v>6.0000000000000114E-3</c:v>
                </c:pt>
                <c:pt idx="1422">
                  <c:v>6.0000000000000114E-3</c:v>
                </c:pt>
                <c:pt idx="1423">
                  <c:v>6.0000000000000114E-3</c:v>
                </c:pt>
                <c:pt idx="1424">
                  <c:v>6.0000000000000114E-3</c:v>
                </c:pt>
                <c:pt idx="1425">
                  <c:v>5.0000000000000114E-3</c:v>
                </c:pt>
                <c:pt idx="1426">
                  <c:v>5.0000000000000114E-3</c:v>
                </c:pt>
                <c:pt idx="1427">
                  <c:v>5.0000000000000114E-3</c:v>
                </c:pt>
                <c:pt idx="1428">
                  <c:v>5.0000000000000114E-3</c:v>
                </c:pt>
                <c:pt idx="1429">
                  <c:v>5.0000000000000114E-3</c:v>
                </c:pt>
                <c:pt idx="1430">
                  <c:v>5.0000000000000114E-3</c:v>
                </c:pt>
                <c:pt idx="1431">
                  <c:v>5.0000000000000114E-3</c:v>
                </c:pt>
                <c:pt idx="1432">
                  <c:v>5.0000000000000114E-3</c:v>
                </c:pt>
                <c:pt idx="1433">
                  <c:v>4.0000000000000114E-3</c:v>
                </c:pt>
                <c:pt idx="1434">
                  <c:v>4.0000000000000114E-3</c:v>
                </c:pt>
                <c:pt idx="1435">
                  <c:v>4.0000000000000114E-3</c:v>
                </c:pt>
                <c:pt idx="1436">
                  <c:v>4.0000000000000114E-3</c:v>
                </c:pt>
                <c:pt idx="1437">
                  <c:v>3.0000000000000083E-3</c:v>
                </c:pt>
                <c:pt idx="1438">
                  <c:v>3.0000000000000083E-3</c:v>
                </c:pt>
                <c:pt idx="1439">
                  <c:v>3.0000000000000083E-3</c:v>
                </c:pt>
                <c:pt idx="1440">
                  <c:v>4.0000000000000114E-3</c:v>
                </c:pt>
                <c:pt idx="1441">
                  <c:v>4.0000000000000114E-3</c:v>
                </c:pt>
                <c:pt idx="1442">
                  <c:v>5.0000000000000114E-3</c:v>
                </c:pt>
                <c:pt idx="1443">
                  <c:v>5.0000000000000114E-3</c:v>
                </c:pt>
                <c:pt idx="1444">
                  <c:v>5.0000000000000114E-3</c:v>
                </c:pt>
                <c:pt idx="1445">
                  <c:v>5.0000000000000114E-3</c:v>
                </c:pt>
                <c:pt idx="1446">
                  <c:v>5.0000000000000114E-3</c:v>
                </c:pt>
                <c:pt idx="1447">
                  <c:v>5.0000000000000114E-3</c:v>
                </c:pt>
                <c:pt idx="1448">
                  <c:v>4.0000000000000114E-3</c:v>
                </c:pt>
                <c:pt idx="1449">
                  <c:v>3.0000000000000083E-3</c:v>
                </c:pt>
                <c:pt idx="1450">
                  <c:v>3.0000000000000083E-3</c:v>
                </c:pt>
                <c:pt idx="1451">
                  <c:v>4.0000000000000114E-3</c:v>
                </c:pt>
                <c:pt idx="1452">
                  <c:v>5.0000000000000114E-3</c:v>
                </c:pt>
                <c:pt idx="1453">
                  <c:v>4.0000000000000114E-3</c:v>
                </c:pt>
                <c:pt idx="1454">
                  <c:v>4.0000000000000114E-3</c:v>
                </c:pt>
                <c:pt idx="1455">
                  <c:v>4.0000000000000114E-3</c:v>
                </c:pt>
                <c:pt idx="1456">
                  <c:v>4.0000000000000114E-3</c:v>
                </c:pt>
                <c:pt idx="1457">
                  <c:v>4.0000000000000114E-3</c:v>
                </c:pt>
                <c:pt idx="1458">
                  <c:v>4.0000000000000114E-3</c:v>
                </c:pt>
                <c:pt idx="1459">
                  <c:v>4.0000000000000114E-3</c:v>
                </c:pt>
                <c:pt idx="1460">
                  <c:v>4.0000000000000114E-3</c:v>
                </c:pt>
                <c:pt idx="1461">
                  <c:v>4.0000000000000114E-3</c:v>
                </c:pt>
                <c:pt idx="1462">
                  <c:v>5.0000000000000114E-3</c:v>
                </c:pt>
                <c:pt idx="1463">
                  <c:v>5.0000000000000114E-3</c:v>
                </c:pt>
                <c:pt idx="1464">
                  <c:v>5.0000000000000114E-3</c:v>
                </c:pt>
                <c:pt idx="1465">
                  <c:v>5.0000000000000114E-3</c:v>
                </c:pt>
                <c:pt idx="1466">
                  <c:v>5.0000000000000114E-3</c:v>
                </c:pt>
                <c:pt idx="1467">
                  <c:v>4.0000000000000114E-3</c:v>
                </c:pt>
                <c:pt idx="1468">
                  <c:v>5.0000000000000114E-3</c:v>
                </c:pt>
                <c:pt idx="1469">
                  <c:v>4.0000000000000114E-3</c:v>
                </c:pt>
                <c:pt idx="1470">
                  <c:v>4.0000000000000114E-3</c:v>
                </c:pt>
                <c:pt idx="1471">
                  <c:v>3.0000000000000083E-3</c:v>
                </c:pt>
                <c:pt idx="1472">
                  <c:v>4.0000000000000114E-3</c:v>
                </c:pt>
                <c:pt idx="1473">
                  <c:v>4.0000000000000114E-3</c:v>
                </c:pt>
                <c:pt idx="1474">
                  <c:v>4.0000000000000114E-3</c:v>
                </c:pt>
                <c:pt idx="1475">
                  <c:v>4.0000000000000114E-3</c:v>
                </c:pt>
                <c:pt idx="1476">
                  <c:v>3.0000000000000083E-3</c:v>
                </c:pt>
                <c:pt idx="1477">
                  <c:v>3.0000000000000083E-3</c:v>
                </c:pt>
                <c:pt idx="1478">
                  <c:v>3.0000000000000083E-3</c:v>
                </c:pt>
                <c:pt idx="1479">
                  <c:v>4.0000000000000114E-3</c:v>
                </c:pt>
                <c:pt idx="1480">
                  <c:v>4.0000000000000114E-3</c:v>
                </c:pt>
                <c:pt idx="1481">
                  <c:v>5.0000000000000114E-3</c:v>
                </c:pt>
                <c:pt idx="1482">
                  <c:v>5.0000000000000114E-3</c:v>
                </c:pt>
                <c:pt idx="1483">
                  <c:v>5.0000000000000114E-3</c:v>
                </c:pt>
                <c:pt idx="1484">
                  <c:v>5.0000000000000114E-3</c:v>
                </c:pt>
                <c:pt idx="1485">
                  <c:v>4.0000000000000114E-3</c:v>
                </c:pt>
                <c:pt idx="1486">
                  <c:v>4.0000000000000114E-3</c:v>
                </c:pt>
                <c:pt idx="1487">
                  <c:v>4.0000000000000114E-3</c:v>
                </c:pt>
                <c:pt idx="1488">
                  <c:v>4.0000000000000114E-3</c:v>
                </c:pt>
                <c:pt idx="1489">
                  <c:v>3.0000000000000083E-3</c:v>
                </c:pt>
                <c:pt idx="1490">
                  <c:v>3.0000000000000083E-3</c:v>
                </c:pt>
                <c:pt idx="1491">
                  <c:v>3.0000000000000083E-3</c:v>
                </c:pt>
                <c:pt idx="1492">
                  <c:v>4.0000000000000114E-3</c:v>
                </c:pt>
                <c:pt idx="1493">
                  <c:v>3.0000000000000083E-3</c:v>
                </c:pt>
                <c:pt idx="1494">
                  <c:v>4.0000000000000114E-3</c:v>
                </c:pt>
                <c:pt idx="1495">
                  <c:v>3.0000000000000083E-3</c:v>
                </c:pt>
                <c:pt idx="1496">
                  <c:v>3.0000000000000083E-3</c:v>
                </c:pt>
                <c:pt idx="1497">
                  <c:v>3.0000000000000083E-3</c:v>
                </c:pt>
                <c:pt idx="1498">
                  <c:v>3.0000000000000083E-3</c:v>
                </c:pt>
                <c:pt idx="1499">
                  <c:v>3.0000000000000083E-3</c:v>
                </c:pt>
                <c:pt idx="1500">
                  <c:v>3.0000000000000083E-3</c:v>
                </c:pt>
                <c:pt idx="1501">
                  <c:v>4.0000000000000114E-3</c:v>
                </c:pt>
                <c:pt idx="1502">
                  <c:v>4.0000000000000114E-3</c:v>
                </c:pt>
                <c:pt idx="1503">
                  <c:v>3.0000000000000083E-3</c:v>
                </c:pt>
                <c:pt idx="1504">
                  <c:v>3.0000000000000083E-3</c:v>
                </c:pt>
                <c:pt idx="1505">
                  <c:v>2.0000000000000052E-3</c:v>
                </c:pt>
                <c:pt idx="1506">
                  <c:v>3.0000000000000083E-3</c:v>
                </c:pt>
                <c:pt idx="1507">
                  <c:v>4.0000000000000114E-3</c:v>
                </c:pt>
                <c:pt idx="1508">
                  <c:v>4.0000000000000114E-3</c:v>
                </c:pt>
                <c:pt idx="1509">
                  <c:v>4.0000000000000114E-3</c:v>
                </c:pt>
                <c:pt idx="1510">
                  <c:v>3.0000000000000083E-3</c:v>
                </c:pt>
                <c:pt idx="1511">
                  <c:v>3.0000000000000083E-3</c:v>
                </c:pt>
                <c:pt idx="1512">
                  <c:v>4.0000000000000114E-3</c:v>
                </c:pt>
                <c:pt idx="1513">
                  <c:v>3.0000000000000083E-3</c:v>
                </c:pt>
                <c:pt idx="1514">
                  <c:v>3.0000000000000083E-3</c:v>
                </c:pt>
                <c:pt idx="1515">
                  <c:v>4.0000000000000114E-3</c:v>
                </c:pt>
                <c:pt idx="1516">
                  <c:v>4.0000000000000114E-3</c:v>
                </c:pt>
                <c:pt idx="1517">
                  <c:v>4.0000000000000114E-3</c:v>
                </c:pt>
                <c:pt idx="1518">
                  <c:v>4.0000000000000114E-3</c:v>
                </c:pt>
                <c:pt idx="1519">
                  <c:v>4.0000000000000114E-3</c:v>
                </c:pt>
                <c:pt idx="1520">
                  <c:v>4.0000000000000114E-3</c:v>
                </c:pt>
                <c:pt idx="1521">
                  <c:v>5.0000000000000114E-3</c:v>
                </c:pt>
                <c:pt idx="1522">
                  <c:v>4.0000000000000114E-3</c:v>
                </c:pt>
                <c:pt idx="1523">
                  <c:v>4.0000000000000114E-3</c:v>
                </c:pt>
                <c:pt idx="1524">
                  <c:v>3.0000000000000083E-3</c:v>
                </c:pt>
                <c:pt idx="1525">
                  <c:v>3.0000000000000083E-3</c:v>
                </c:pt>
                <c:pt idx="1526">
                  <c:v>3.0000000000000083E-3</c:v>
                </c:pt>
                <c:pt idx="1527">
                  <c:v>3.0000000000000083E-3</c:v>
                </c:pt>
                <c:pt idx="1528">
                  <c:v>3.0000000000000083E-3</c:v>
                </c:pt>
                <c:pt idx="1529">
                  <c:v>3.0000000000000083E-3</c:v>
                </c:pt>
                <c:pt idx="1530">
                  <c:v>3.0000000000000083E-3</c:v>
                </c:pt>
                <c:pt idx="1531">
                  <c:v>3.0000000000000083E-3</c:v>
                </c:pt>
                <c:pt idx="1532">
                  <c:v>3.0000000000000083E-3</c:v>
                </c:pt>
                <c:pt idx="1533">
                  <c:v>3.0000000000000083E-3</c:v>
                </c:pt>
                <c:pt idx="1534">
                  <c:v>3.0000000000000083E-3</c:v>
                </c:pt>
                <c:pt idx="1535">
                  <c:v>3.0000000000000083E-3</c:v>
                </c:pt>
                <c:pt idx="1536">
                  <c:v>3.0000000000000083E-3</c:v>
                </c:pt>
                <c:pt idx="1537">
                  <c:v>3.0000000000000083E-3</c:v>
                </c:pt>
                <c:pt idx="1538">
                  <c:v>3.0000000000000083E-3</c:v>
                </c:pt>
                <c:pt idx="1539">
                  <c:v>3.0000000000000083E-3</c:v>
                </c:pt>
                <c:pt idx="1540">
                  <c:v>3.0000000000000083E-3</c:v>
                </c:pt>
                <c:pt idx="1541">
                  <c:v>3.0000000000000083E-3</c:v>
                </c:pt>
                <c:pt idx="1542">
                  <c:v>3.0000000000000083E-3</c:v>
                </c:pt>
                <c:pt idx="1543">
                  <c:v>2.0000000000000052E-3</c:v>
                </c:pt>
                <c:pt idx="1544">
                  <c:v>3.0000000000000083E-3</c:v>
                </c:pt>
                <c:pt idx="1545">
                  <c:v>3.0000000000000083E-3</c:v>
                </c:pt>
                <c:pt idx="1546">
                  <c:v>3.0000000000000083E-3</c:v>
                </c:pt>
                <c:pt idx="1547">
                  <c:v>3.0000000000000083E-3</c:v>
                </c:pt>
                <c:pt idx="1548">
                  <c:v>3.0000000000000083E-3</c:v>
                </c:pt>
                <c:pt idx="1549">
                  <c:v>3.0000000000000083E-3</c:v>
                </c:pt>
                <c:pt idx="1550">
                  <c:v>4.0000000000000114E-3</c:v>
                </c:pt>
                <c:pt idx="1551">
                  <c:v>4.0000000000000114E-3</c:v>
                </c:pt>
                <c:pt idx="1552">
                  <c:v>4.0000000000000114E-3</c:v>
                </c:pt>
                <c:pt idx="1553">
                  <c:v>4.0000000000000114E-3</c:v>
                </c:pt>
                <c:pt idx="1554">
                  <c:v>3.0000000000000083E-3</c:v>
                </c:pt>
                <c:pt idx="1555">
                  <c:v>3.0000000000000083E-3</c:v>
                </c:pt>
                <c:pt idx="1556">
                  <c:v>4.0000000000000114E-3</c:v>
                </c:pt>
                <c:pt idx="1557">
                  <c:v>4.0000000000000114E-3</c:v>
                </c:pt>
                <c:pt idx="1558">
                  <c:v>3.0000000000000083E-3</c:v>
                </c:pt>
                <c:pt idx="1559">
                  <c:v>3.0000000000000083E-3</c:v>
                </c:pt>
                <c:pt idx="1560">
                  <c:v>3.0000000000000083E-3</c:v>
                </c:pt>
                <c:pt idx="1561">
                  <c:v>3.0000000000000083E-3</c:v>
                </c:pt>
                <c:pt idx="1562">
                  <c:v>3.0000000000000083E-3</c:v>
                </c:pt>
                <c:pt idx="1563">
                  <c:v>2.0000000000000052E-3</c:v>
                </c:pt>
                <c:pt idx="1564">
                  <c:v>2.0000000000000052E-3</c:v>
                </c:pt>
                <c:pt idx="1565">
                  <c:v>2.0000000000000052E-3</c:v>
                </c:pt>
                <c:pt idx="1566">
                  <c:v>3.0000000000000083E-3</c:v>
                </c:pt>
                <c:pt idx="1567">
                  <c:v>3.0000000000000083E-3</c:v>
                </c:pt>
                <c:pt idx="1568">
                  <c:v>3.0000000000000083E-3</c:v>
                </c:pt>
                <c:pt idx="1569">
                  <c:v>2.0000000000000052E-3</c:v>
                </c:pt>
                <c:pt idx="1570">
                  <c:v>2.0000000000000052E-3</c:v>
                </c:pt>
                <c:pt idx="1571">
                  <c:v>2.0000000000000052E-3</c:v>
                </c:pt>
                <c:pt idx="1572">
                  <c:v>3.0000000000000083E-3</c:v>
                </c:pt>
                <c:pt idx="1573">
                  <c:v>3.0000000000000083E-3</c:v>
                </c:pt>
                <c:pt idx="1574">
                  <c:v>3.0000000000000083E-3</c:v>
                </c:pt>
                <c:pt idx="1575">
                  <c:v>3.0000000000000083E-3</c:v>
                </c:pt>
                <c:pt idx="1576">
                  <c:v>3.0000000000000083E-3</c:v>
                </c:pt>
                <c:pt idx="1577">
                  <c:v>2.0000000000000052E-3</c:v>
                </c:pt>
                <c:pt idx="1578">
                  <c:v>3.0000000000000083E-3</c:v>
                </c:pt>
                <c:pt idx="1579">
                  <c:v>3.0000000000000083E-3</c:v>
                </c:pt>
                <c:pt idx="1580">
                  <c:v>3.0000000000000083E-3</c:v>
                </c:pt>
                <c:pt idx="1581">
                  <c:v>3.0000000000000083E-3</c:v>
                </c:pt>
                <c:pt idx="1582">
                  <c:v>4.0000000000000114E-3</c:v>
                </c:pt>
                <c:pt idx="1583">
                  <c:v>3.0000000000000083E-3</c:v>
                </c:pt>
                <c:pt idx="1584">
                  <c:v>3.0000000000000083E-3</c:v>
                </c:pt>
                <c:pt idx="1585">
                  <c:v>2.0000000000000052E-3</c:v>
                </c:pt>
                <c:pt idx="1586">
                  <c:v>2.0000000000000052E-3</c:v>
                </c:pt>
                <c:pt idx="1587">
                  <c:v>2.0000000000000052E-3</c:v>
                </c:pt>
                <c:pt idx="1588">
                  <c:v>3.0000000000000083E-3</c:v>
                </c:pt>
                <c:pt idx="1589">
                  <c:v>3.0000000000000083E-3</c:v>
                </c:pt>
                <c:pt idx="1590">
                  <c:v>3.0000000000000083E-3</c:v>
                </c:pt>
                <c:pt idx="1591">
                  <c:v>3.0000000000000083E-3</c:v>
                </c:pt>
                <c:pt idx="1592">
                  <c:v>3.0000000000000083E-3</c:v>
                </c:pt>
                <c:pt idx="1593">
                  <c:v>2.0000000000000052E-3</c:v>
                </c:pt>
                <c:pt idx="1594">
                  <c:v>2.0000000000000052E-3</c:v>
                </c:pt>
                <c:pt idx="1595">
                  <c:v>1.0000000000000039E-3</c:v>
                </c:pt>
                <c:pt idx="1596">
                  <c:v>1.0000000000000039E-3</c:v>
                </c:pt>
                <c:pt idx="1597">
                  <c:v>2.0000000000000052E-3</c:v>
                </c:pt>
                <c:pt idx="1598">
                  <c:v>2.0000000000000052E-3</c:v>
                </c:pt>
                <c:pt idx="1599">
                  <c:v>3.0000000000000083E-3</c:v>
                </c:pt>
                <c:pt idx="1600">
                  <c:v>3.0000000000000083E-3</c:v>
                </c:pt>
                <c:pt idx="1601">
                  <c:v>3.0000000000000083E-3</c:v>
                </c:pt>
                <c:pt idx="1602">
                  <c:v>4.0000000000000114E-3</c:v>
                </c:pt>
                <c:pt idx="1603">
                  <c:v>4.0000000000000114E-3</c:v>
                </c:pt>
                <c:pt idx="1604">
                  <c:v>4.0000000000000114E-3</c:v>
                </c:pt>
                <c:pt idx="1605">
                  <c:v>3.0000000000000083E-3</c:v>
                </c:pt>
                <c:pt idx="1606">
                  <c:v>3.0000000000000083E-3</c:v>
                </c:pt>
                <c:pt idx="1607">
                  <c:v>3.0000000000000083E-3</c:v>
                </c:pt>
                <c:pt idx="1608">
                  <c:v>3.0000000000000083E-3</c:v>
                </c:pt>
                <c:pt idx="1609">
                  <c:v>3.0000000000000083E-3</c:v>
                </c:pt>
                <c:pt idx="1610">
                  <c:v>3.0000000000000083E-3</c:v>
                </c:pt>
                <c:pt idx="1611">
                  <c:v>3.0000000000000083E-3</c:v>
                </c:pt>
                <c:pt idx="1612">
                  <c:v>3.0000000000000083E-3</c:v>
                </c:pt>
                <c:pt idx="1613">
                  <c:v>3.0000000000000083E-3</c:v>
                </c:pt>
                <c:pt idx="1614">
                  <c:v>3.0000000000000083E-3</c:v>
                </c:pt>
                <c:pt idx="1615">
                  <c:v>3.0000000000000083E-3</c:v>
                </c:pt>
                <c:pt idx="1616">
                  <c:v>2.0000000000000052E-3</c:v>
                </c:pt>
                <c:pt idx="1617">
                  <c:v>2.0000000000000052E-3</c:v>
                </c:pt>
                <c:pt idx="1618">
                  <c:v>2.0000000000000052E-3</c:v>
                </c:pt>
                <c:pt idx="1619">
                  <c:v>2.0000000000000052E-3</c:v>
                </c:pt>
                <c:pt idx="1620">
                  <c:v>2.0000000000000052E-3</c:v>
                </c:pt>
                <c:pt idx="1621">
                  <c:v>2.0000000000000052E-3</c:v>
                </c:pt>
                <c:pt idx="1622">
                  <c:v>2.0000000000000052E-3</c:v>
                </c:pt>
                <c:pt idx="1623">
                  <c:v>2.0000000000000052E-3</c:v>
                </c:pt>
                <c:pt idx="1624">
                  <c:v>3.0000000000000083E-3</c:v>
                </c:pt>
                <c:pt idx="1625">
                  <c:v>3.0000000000000083E-3</c:v>
                </c:pt>
                <c:pt idx="1626">
                  <c:v>3.0000000000000083E-3</c:v>
                </c:pt>
                <c:pt idx="1627">
                  <c:v>2.0000000000000052E-3</c:v>
                </c:pt>
                <c:pt idx="1628">
                  <c:v>4.0000000000000114E-3</c:v>
                </c:pt>
                <c:pt idx="1629">
                  <c:v>3.0000000000000083E-3</c:v>
                </c:pt>
                <c:pt idx="1630">
                  <c:v>4.0000000000000114E-3</c:v>
                </c:pt>
                <c:pt idx="1631">
                  <c:v>2.0000000000000052E-3</c:v>
                </c:pt>
                <c:pt idx="1632">
                  <c:v>3.0000000000000083E-3</c:v>
                </c:pt>
                <c:pt idx="1633">
                  <c:v>3.0000000000000083E-3</c:v>
                </c:pt>
                <c:pt idx="1634">
                  <c:v>3.0000000000000083E-3</c:v>
                </c:pt>
                <c:pt idx="1635">
                  <c:v>2.0000000000000052E-3</c:v>
                </c:pt>
                <c:pt idx="1636">
                  <c:v>2.0000000000000052E-3</c:v>
                </c:pt>
                <c:pt idx="1637">
                  <c:v>2.0000000000000052E-3</c:v>
                </c:pt>
                <c:pt idx="1638">
                  <c:v>3.0000000000000083E-3</c:v>
                </c:pt>
                <c:pt idx="1639">
                  <c:v>3.0000000000000083E-3</c:v>
                </c:pt>
                <c:pt idx="1640">
                  <c:v>3.0000000000000083E-3</c:v>
                </c:pt>
                <c:pt idx="1641">
                  <c:v>3.0000000000000083E-3</c:v>
                </c:pt>
                <c:pt idx="1642">
                  <c:v>4.0000000000000114E-3</c:v>
                </c:pt>
                <c:pt idx="1643">
                  <c:v>3.0000000000000083E-3</c:v>
                </c:pt>
                <c:pt idx="1644">
                  <c:v>3.0000000000000083E-3</c:v>
                </c:pt>
                <c:pt idx="1645">
                  <c:v>3.0000000000000083E-3</c:v>
                </c:pt>
                <c:pt idx="1646">
                  <c:v>2.0000000000000052E-3</c:v>
                </c:pt>
                <c:pt idx="1647">
                  <c:v>2.0000000000000052E-3</c:v>
                </c:pt>
                <c:pt idx="1648">
                  <c:v>1.0000000000000039E-3</c:v>
                </c:pt>
                <c:pt idx="1649" formatCode="0.00E+00">
                  <c:v>5.9600000000000191E-4</c:v>
                </c:pt>
                <c:pt idx="1650" formatCode="0.00E+00">
                  <c:v>7.2170000000000123E-4</c:v>
                </c:pt>
                <c:pt idx="1651">
                  <c:v>1.0000000000000039E-3</c:v>
                </c:pt>
                <c:pt idx="1652">
                  <c:v>3.0000000000000083E-3</c:v>
                </c:pt>
                <c:pt idx="1653">
                  <c:v>2.0000000000000052E-3</c:v>
                </c:pt>
                <c:pt idx="1654">
                  <c:v>2.0000000000000052E-3</c:v>
                </c:pt>
                <c:pt idx="1655">
                  <c:v>2.0000000000000052E-3</c:v>
                </c:pt>
                <c:pt idx="1656">
                  <c:v>3.0000000000000083E-3</c:v>
                </c:pt>
                <c:pt idx="1657">
                  <c:v>2.0000000000000052E-3</c:v>
                </c:pt>
                <c:pt idx="1658">
                  <c:v>2.0000000000000052E-3</c:v>
                </c:pt>
                <c:pt idx="1659">
                  <c:v>2.0000000000000052E-3</c:v>
                </c:pt>
                <c:pt idx="1660">
                  <c:v>2.0000000000000052E-3</c:v>
                </c:pt>
                <c:pt idx="1661">
                  <c:v>3.0000000000000083E-3</c:v>
                </c:pt>
                <c:pt idx="1662">
                  <c:v>3.0000000000000083E-3</c:v>
                </c:pt>
                <c:pt idx="1663">
                  <c:v>3.0000000000000083E-3</c:v>
                </c:pt>
                <c:pt idx="1664">
                  <c:v>2.0000000000000052E-3</c:v>
                </c:pt>
                <c:pt idx="1665">
                  <c:v>2.0000000000000052E-3</c:v>
                </c:pt>
                <c:pt idx="1666">
                  <c:v>2.0000000000000052E-3</c:v>
                </c:pt>
                <c:pt idx="1667">
                  <c:v>2.0000000000000052E-3</c:v>
                </c:pt>
                <c:pt idx="1668">
                  <c:v>2.0000000000000052E-3</c:v>
                </c:pt>
                <c:pt idx="1669">
                  <c:v>2.0000000000000052E-3</c:v>
                </c:pt>
                <c:pt idx="1670">
                  <c:v>2.0000000000000052E-3</c:v>
                </c:pt>
                <c:pt idx="1671">
                  <c:v>2.0000000000000052E-3</c:v>
                </c:pt>
                <c:pt idx="1672">
                  <c:v>3.0000000000000083E-3</c:v>
                </c:pt>
                <c:pt idx="1673">
                  <c:v>3.0000000000000083E-3</c:v>
                </c:pt>
                <c:pt idx="1674">
                  <c:v>3.0000000000000083E-3</c:v>
                </c:pt>
                <c:pt idx="1675">
                  <c:v>2.0000000000000052E-3</c:v>
                </c:pt>
                <c:pt idx="1676">
                  <c:v>2.0000000000000052E-3</c:v>
                </c:pt>
                <c:pt idx="1677">
                  <c:v>2.0000000000000052E-3</c:v>
                </c:pt>
                <c:pt idx="1678">
                  <c:v>2.0000000000000052E-3</c:v>
                </c:pt>
                <c:pt idx="1679">
                  <c:v>2.0000000000000052E-3</c:v>
                </c:pt>
                <c:pt idx="1680">
                  <c:v>2.0000000000000052E-3</c:v>
                </c:pt>
                <c:pt idx="1681">
                  <c:v>2.0000000000000052E-3</c:v>
                </c:pt>
                <c:pt idx="1682">
                  <c:v>3.0000000000000083E-3</c:v>
                </c:pt>
                <c:pt idx="1683">
                  <c:v>2.0000000000000052E-3</c:v>
                </c:pt>
                <c:pt idx="1684">
                  <c:v>2.0000000000000052E-3</c:v>
                </c:pt>
                <c:pt idx="1685">
                  <c:v>2.0000000000000052E-3</c:v>
                </c:pt>
                <c:pt idx="1686">
                  <c:v>2.0000000000000052E-3</c:v>
                </c:pt>
                <c:pt idx="1687">
                  <c:v>2.0000000000000052E-3</c:v>
                </c:pt>
                <c:pt idx="1688">
                  <c:v>3.0000000000000083E-3</c:v>
                </c:pt>
                <c:pt idx="1689">
                  <c:v>3.0000000000000083E-3</c:v>
                </c:pt>
                <c:pt idx="1690">
                  <c:v>2.0000000000000052E-3</c:v>
                </c:pt>
                <c:pt idx="1691">
                  <c:v>2.0000000000000052E-3</c:v>
                </c:pt>
                <c:pt idx="1692">
                  <c:v>2.0000000000000052E-3</c:v>
                </c:pt>
                <c:pt idx="1693">
                  <c:v>2.0000000000000052E-3</c:v>
                </c:pt>
                <c:pt idx="1694">
                  <c:v>2.0000000000000052E-3</c:v>
                </c:pt>
                <c:pt idx="1695">
                  <c:v>2.0000000000000052E-3</c:v>
                </c:pt>
                <c:pt idx="1696">
                  <c:v>2.0000000000000052E-3</c:v>
                </c:pt>
                <c:pt idx="1697">
                  <c:v>3.0000000000000083E-3</c:v>
                </c:pt>
                <c:pt idx="1698">
                  <c:v>3.0000000000000083E-3</c:v>
                </c:pt>
                <c:pt idx="1699">
                  <c:v>2.0000000000000052E-3</c:v>
                </c:pt>
                <c:pt idx="1700">
                  <c:v>1.0000000000000039E-3</c:v>
                </c:pt>
                <c:pt idx="1701">
                  <c:v>1.0000000000000039E-3</c:v>
                </c:pt>
                <c:pt idx="1702">
                  <c:v>2.0000000000000052E-3</c:v>
                </c:pt>
                <c:pt idx="1703">
                  <c:v>1.0000000000000039E-3</c:v>
                </c:pt>
                <c:pt idx="1704" formatCode="0.00E+00">
                  <c:v>9.2020000000000263E-4</c:v>
                </c:pt>
                <c:pt idx="1705" formatCode="0.00E+00">
                  <c:v>5.1650000000000003E-4</c:v>
                </c:pt>
                <c:pt idx="1706">
                  <c:v>1.0000000000000039E-3</c:v>
                </c:pt>
                <c:pt idx="1707">
                  <c:v>1.0000000000000039E-3</c:v>
                </c:pt>
                <c:pt idx="1708">
                  <c:v>1.0000000000000039E-3</c:v>
                </c:pt>
                <c:pt idx="1709">
                  <c:v>1.0000000000000039E-3</c:v>
                </c:pt>
                <c:pt idx="1710">
                  <c:v>1.0000000000000039E-3</c:v>
                </c:pt>
                <c:pt idx="1711">
                  <c:v>2.0000000000000052E-3</c:v>
                </c:pt>
                <c:pt idx="1712">
                  <c:v>2.0000000000000052E-3</c:v>
                </c:pt>
                <c:pt idx="1713">
                  <c:v>2.0000000000000052E-3</c:v>
                </c:pt>
                <c:pt idx="1714">
                  <c:v>3.0000000000000083E-3</c:v>
                </c:pt>
                <c:pt idx="1715">
                  <c:v>3.0000000000000083E-3</c:v>
                </c:pt>
                <c:pt idx="1716">
                  <c:v>4.0000000000000114E-3</c:v>
                </c:pt>
                <c:pt idx="1717">
                  <c:v>4.0000000000000114E-3</c:v>
                </c:pt>
                <c:pt idx="1718">
                  <c:v>3.0000000000000083E-3</c:v>
                </c:pt>
                <c:pt idx="1719">
                  <c:v>2.0000000000000052E-3</c:v>
                </c:pt>
                <c:pt idx="1720">
                  <c:v>2.0000000000000052E-3</c:v>
                </c:pt>
                <c:pt idx="1721">
                  <c:v>3.0000000000000083E-3</c:v>
                </c:pt>
                <c:pt idx="1722">
                  <c:v>2.0000000000000052E-3</c:v>
                </c:pt>
                <c:pt idx="1723">
                  <c:v>2.0000000000000052E-3</c:v>
                </c:pt>
                <c:pt idx="1724">
                  <c:v>2.0000000000000052E-3</c:v>
                </c:pt>
                <c:pt idx="1725">
                  <c:v>1.0000000000000039E-3</c:v>
                </c:pt>
                <c:pt idx="1726">
                  <c:v>2.0000000000000052E-3</c:v>
                </c:pt>
                <c:pt idx="1727">
                  <c:v>1.0000000000000039E-3</c:v>
                </c:pt>
                <c:pt idx="1728">
                  <c:v>2.0000000000000052E-3</c:v>
                </c:pt>
                <c:pt idx="1729">
                  <c:v>2.0000000000000052E-3</c:v>
                </c:pt>
                <c:pt idx="1730">
                  <c:v>2.0000000000000052E-3</c:v>
                </c:pt>
                <c:pt idx="1731">
                  <c:v>1.0000000000000039E-3</c:v>
                </c:pt>
                <c:pt idx="1732">
                  <c:v>1.0000000000000039E-3</c:v>
                </c:pt>
                <c:pt idx="1733" formatCode="0.00E+00">
                  <c:v>8.7320000000000062E-4</c:v>
                </c:pt>
                <c:pt idx="1734">
                  <c:v>2.0000000000000052E-3</c:v>
                </c:pt>
                <c:pt idx="1735">
                  <c:v>2.0000000000000052E-3</c:v>
                </c:pt>
                <c:pt idx="1736">
                  <c:v>2.0000000000000052E-3</c:v>
                </c:pt>
                <c:pt idx="1737">
                  <c:v>2.0000000000000052E-3</c:v>
                </c:pt>
                <c:pt idx="1738">
                  <c:v>2.0000000000000052E-3</c:v>
                </c:pt>
                <c:pt idx="1739">
                  <c:v>2.0000000000000052E-3</c:v>
                </c:pt>
                <c:pt idx="1740">
                  <c:v>2.0000000000000052E-3</c:v>
                </c:pt>
                <c:pt idx="1741">
                  <c:v>3.0000000000000083E-3</c:v>
                </c:pt>
                <c:pt idx="1742">
                  <c:v>2.0000000000000052E-3</c:v>
                </c:pt>
                <c:pt idx="1743">
                  <c:v>2.0000000000000052E-3</c:v>
                </c:pt>
                <c:pt idx="1744">
                  <c:v>2.0000000000000052E-3</c:v>
                </c:pt>
                <c:pt idx="1745">
                  <c:v>2.0000000000000052E-3</c:v>
                </c:pt>
                <c:pt idx="1746">
                  <c:v>2.0000000000000052E-3</c:v>
                </c:pt>
                <c:pt idx="1747">
                  <c:v>1.0000000000000039E-3</c:v>
                </c:pt>
                <c:pt idx="1748">
                  <c:v>2.0000000000000052E-3</c:v>
                </c:pt>
                <c:pt idx="1749">
                  <c:v>2.0000000000000052E-3</c:v>
                </c:pt>
                <c:pt idx="1750">
                  <c:v>2.0000000000000052E-3</c:v>
                </c:pt>
                <c:pt idx="1751">
                  <c:v>2.0000000000000052E-3</c:v>
                </c:pt>
                <c:pt idx="1752">
                  <c:v>1.0000000000000039E-3</c:v>
                </c:pt>
                <c:pt idx="1753" formatCode="0.00E+00">
                  <c:v>7.1460000000000241E-4</c:v>
                </c:pt>
                <c:pt idx="1754" formatCode="0.00E+00">
                  <c:v>4.245000000000017E-4</c:v>
                </c:pt>
                <c:pt idx="1755" formatCode="0.00E+00">
                  <c:v>5.7600000000000034E-4</c:v>
                </c:pt>
                <c:pt idx="1756">
                  <c:v>1.0000000000000039E-3</c:v>
                </c:pt>
                <c:pt idx="1757">
                  <c:v>1.0000000000000039E-3</c:v>
                </c:pt>
                <c:pt idx="1758">
                  <c:v>1.0000000000000039E-3</c:v>
                </c:pt>
                <c:pt idx="1759">
                  <c:v>1.0000000000000039E-3</c:v>
                </c:pt>
                <c:pt idx="1760">
                  <c:v>2.0000000000000052E-3</c:v>
                </c:pt>
                <c:pt idx="1761">
                  <c:v>1.0000000000000039E-3</c:v>
                </c:pt>
                <c:pt idx="1762">
                  <c:v>2.0000000000000052E-3</c:v>
                </c:pt>
                <c:pt idx="1763">
                  <c:v>1.0000000000000039E-3</c:v>
                </c:pt>
                <c:pt idx="1764">
                  <c:v>2.0000000000000052E-3</c:v>
                </c:pt>
                <c:pt idx="1765">
                  <c:v>3.0000000000000083E-3</c:v>
                </c:pt>
                <c:pt idx="1766">
                  <c:v>4.0000000000000114E-3</c:v>
                </c:pt>
                <c:pt idx="1767">
                  <c:v>3.0000000000000083E-3</c:v>
                </c:pt>
                <c:pt idx="1768">
                  <c:v>3.0000000000000083E-3</c:v>
                </c:pt>
                <c:pt idx="1769">
                  <c:v>2.0000000000000052E-3</c:v>
                </c:pt>
                <c:pt idx="1770">
                  <c:v>2.0000000000000052E-3</c:v>
                </c:pt>
                <c:pt idx="1771">
                  <c:v>1.0000000000000039E-3</c:v>
                </c:pt>
                <c:pt idx="1772">
                  <c:v>2.0000000000000052E-3</c:v>
                </c:pt>
                <c:pt idx="1773">
                  <c:v>1.0000000000000039E-3</c:v>
                </c:pt>
                <c:pt idx="1774">
                  <c:v>2.0000000000000052E-3</c:v>
                </c:pt>
                <c:pt idx="1775">
                  <c:v>2.0000000000000052E-3</c:v>
                </c:pt>
                <c:pt idx="1776">
                  <c:v>3.0000000000000083E-3</c:v>
                </c:pt>
                <c:pt idx="1777">
                  <c:v>2.0000000000000052E-3</c:v>
                </c:pt>
                <c:pt idx="1778">
                  <c:v>1.0000000000000039E-3</c:v>
                </c:pt>
                <c:pt idx="1779">
                  <c:v>1.0000000000000039E-3</c:v>
                </c:pt>
                <c:pt idx="1780">
                  <c:v>1.0000000000000039E-3</c:v>
                </c:pt>
                <c:pt idx="1781">
                  <c:v>1.0000000000000039E-3</c:v>
                </c:pt>
                <c:pt idx="1782" formatCode="0.00E+00">
                  <c:v>4.6400000000000103E-4</c:v>
                </c:pt>
                <c:pt idx="1783">
                  <c:v>1.0000000000000039E-3</c:v>
                </c:pt>
                <c:pt idx="1784">
                  <c:v>2.0000000000000052E-3</c:v>
                </c:pt>
                <c:pt idx="1785">
                  <c:v>2.0000000000000052E-3</c:v>
                </c:pt>
                <c:pt idx="1786">
                  <c:v>2.0000000000000052E-3</c:v>
                </c:pt>
                <c:pt idx="1787">
                  <c:v>2.0000000000000052E-3</c:v>
                </c:pt>
                <c:pt idx="1788">
                  <c:v>1.0000000000000039E-3</c:v>
                </c:pt>
                <c:pt idx="1789">
                  <c:v>2.0000000000000052E-3</c:v>
                </c:pt>
                <c:pt idx="1790">
                  <c:v>2.0000000000000052E-3</c:v>
                </c:pt>
                <c:pt idx="1791">
                  <c:v>1.0000000000000039E-3</c:v>
                </c:pt>
                <c:pt idx="1792">
                  <c:v>2.0000000000000052E-3</c:v>
                </c:pt>
                <c:pt idx="1793">
                  <c:v>2.0000000000000052E-3</c:v>
                </c:pt>
                <c:pt idx="1794">
                  <c:v>3.0000000000000083E-3</c:v>
                </c:pt>
                <c:pt idx="1795">
                  <c:v>3.0000000000000083E-3</c:v>
                </c:pt>
                <c:pt idx="1796">
                  <c:v>2.0000000000000052E-3</c:v>
                </c:pt>
                <c:pt idx="1797">
                  <c:v>2.0000000000000052E-3</c:v>
                </c:pt>
                <c:pt idx="1798">
                  <c:v>2.0000000000000052E-3</c:v>
                </c:pt>
                <c:pt idx="1799">
                  <c:v>3.0000000000000083E-3</c:v>
                </c:pt>
                <c:pt idx="1800">
                  <c:v>2.0000000000000052E-3</c:v>
                </c:pt>
                <c:pt idx="1801" formatCode="0.00E+00">
                  <c:v>8.1360000000000048E-4</c:v>
                </c:pt>
                <c:pt idx="1802">
                  <c:v>1.0000000000000039E-3</c:v>
                </c:pt>
                <c:pt idx="1803">
                  <c:v>1.0000000000000039E-3</c:v>
                </c:pt>
                <c:pt idx="1804">
                  <c:v>3.0000000000000083E-3</c:v>
                </c:pt>
                <c:pt idx="1805">
                  <c:v>2.0000000000000052E-3</c:v>
                </c:pt>
                <c:pt idx="1806">
                  <c:v>2.0000000000000052E-3</c:v>
                </c:pt>
                <c:pt idx="1807">
                  <c:v>2.0000000000000052E-3</c:v>
                </c:pt>
                <c:pt idx="1808">
                  <c:v>2.0000000000000052E-3</c:v>
                </c:pt>
                <c:pt idx="1809">
                  <c:v>2.0000000000000052E-3</c:v>
                </c:pt>
                <c:pt idx="1810">
                  <c:v>1.0000000000000039E-3</c:v>
                </c:pt>
                <c:pt idx="1811" formatCode="0.00E+00">
                  <c:v>8.3360000000000248E-4</c:v>
                </c:pt>
                <c:pt idx="1812" formatCode="0.00E+00">
                  <c:v>9.5970000000000246E-4</c:v>
                </c:pt>
                <c:pt idx="1813" formatCode="0.00E+00">
                  <c:v>9.9220000000000536E-4</c:v>
                </c:pt>
                <c:pt idx="1814">
                  <c:v>1.0000000000000039E-3</c:v>
                </c:pt>
                <c:pt idx="1815" formatCode="0.00E+00">
                  <c:v>6.1550000000000092E-4</c:v>
                </c:pt>
                <c:pt idx="1816" formatCode="0.00E+00">
                  <c:v>4.8400000000000114E-4</c:v>
                </c:pt>
                <c:pt idx="1817">
                  <c:v>1.0000000000000039E-3</c:v>
                </c:pt>
                <c:pt idx="1818">
                  <c:v>2.0000000000000052E-3</c:v>
                </c:pt>
                <c:pt idx="1819">
                  <c:v>3.0000000000000083E-3</c:v>
                </c:pt>
                <c:pt idx="1820">
                  <c:v>3.0000000000000083E-3</c:v>
                </c:pt>
                <c:pt idx="1821">
                  <c:v>3.0000000000000083E-3</c:v>
                </c:pt>
                <c:pt idx="1822">
                  <c:v>2.0000000000000052E-3</c:v>
                </c:pt>
                <c:pt idx="1823">
                  <c:v>1.0000000000000039E-3</c:v>
                </c:pt>
                <c:pt idx="1824">
                  <c:v>1.0000000000000039E-3</c:v>
                </c:pt>
                <c:pt idx="1825">
                  <c:v>2.0000000000000052E-3</c:v>
                </c:pt>
                <c:pt idx="1826">
                  <c:v>2.0000000000000052E-3</c:v>
                </c:pt>
                <c:pt idx="1827">
                  <c:v>2.0000000000000052E-3</c:v>
                </c:pt>
                <c:pt idx="1828">
                  <c:v>1.0000000000000039E-3</c:v>
                </c:pt>
                <c:pt idx="1829">
                  <c:v>1.0000000000000039E-3</c:v>
                </c:pt>
                <c:pt idx="1830">
                  <c:v>1.0000000000000039E-3</c:v>
                </c:pt>
                <c:pt idx="1831" formatCode="0.00E+00">
                  <c:v>8.5360000000000243E-4</c:v>
                </c:pt>
                <c:pt idx="1832">
                  <c:v>1.0000000000000039E-3</c:v>
                </c:pt>
                <c:pt idx="1833">
                  <c:v>1.0000000000000039E-3</c:v>
                </c:pt>
                <c:pt idx="1834">
                  <c:v>2.0000000000000052E-3</c:v>
                </c:pt>
                <c:pt idx="1835">
                  <c:v>1.0000000000000039E-3</c:v>
                </c:pt>
                <c:pt idx="1836">
                  <c:v>2.0000000000000052E-3</c:v>
                </c:pt>
                <c:pt idx="1837">
                  <c:v>2.0000000000000052E-3</c:v>
                </c:pt>
                <c:pt idx="1838">
                  <c:v>3.0000000000000083E-3</c:v>
                </c:pt>
                <c:pt idx="1839">
                  <c:v>2.0000000000000052E-3</c:v>
                </c:pt>
                <c:pt idx="1840">
                  <c:v>2.0000000000000052E-3</c:v>
                </c:pt>
                <c:pt idx="1841">
                  <c:v>2.0000000000000052E-3</c:v>
                </c:pt>
                <c:pt idx="1842">
                  <c:v>3.0000000000000083E-3</c:v>
                </c:pt>
                <c:pt idx="1843">
                  <c:v>3.0000000000000083E-3</c:v>
                </c:pt>
                <c:pt idx="1844">
                  <c:v>2.0000000000000052E-3</c:v>
                </c:pt>
                <c:pt idx="1845">
                  <c:v>2.0000000000000052E-3</c:v>
                </c:pt>
                <c:pt idx="1846">
                  <c:v>1.0000000000000039E-3</c:v>
                </c:pt>
                <c:pt idx="1847">
                  <c:v>1.0000000000000039E-3</c:v>
                </c:pt>
                <c:pt idx="1848">
                  <c:v>2.0000000000000052E-3</c:v>
                </c:pt>
                <c:pt idx="1849">
                  <c:v>2.0000000000000052E-3</c:v>
                </c:pt>
                <c:pt idx="1850">
                  <c:v>2.0000000000000052E-3</c:v>
                </c:pt>
                <c:pt idx="1851">
                  <c:v>2.0000000000000052E-3</c:v>
                </c:pt>
                <c:pt idx="1852">
                  <c:v>3.0000000000000083E-3</c:v>
                </c:pt>
                <c:pt idx="1853">
                  <c:v>3.0000000000000083E-3</c:v>
                </c:pt>
                <c:pt idx="1854">
                  <c:v>3.0000000000000083E-3</c:v>
                </c:pt>
                <c:pt idx="1855">
                  <c:v>2.0000000000000052E-3</c:v>
                </c:pt>
                <c:pt idx="1856">
                  <c:v>2.0000000000000052E-3</c:v>
                </c:pt>
                <c:pt idx="1857">
                  <c:v>1.0000000000000039E-3</c:v>
                </c:pt>
                <c:pt idx="1858">
                  <c:v>1.0000000000000039E-3</c:v>
                </c:pt>
                <c:pt idx="1859">
                  <c:v>1.0000000000000039E-3</c:v>
                </c:pt>
                <c:pt idx="1860">
                  <c:v>2.0000000000000052E-3</c:v>
                </c:pt>
                <c:pt idx="1861">
                  <c:v>2.0000000000000052E-3</c:v>
                </c:pt>
                <c:pt idx="1862">
                  <c:v>3.0000000000000083E-3</c:v>
                </c:pt>
                <c:pt idx="1863">
                  <c:v>3.0000000000000083E-3</c:v>
                </c:pt>
                <c:pt idx="1864">
                  <c:v>3.0000000000000083E-3</c:v>
                </c:pt>
                <c:pt idx="1865">
                  <c:v>2.0000000000000052E-3</c:v>
                </c:pt>
                <c:pt idx="1866">
                  <c:v>2.0000000000000052E-3</c:v>
                </c:pt>
                <c:pt idx="1867">
                  <c:v>2.0000000000000052E-3</c:v>
                </c:pt>
                <c:pt idx="1868">
                  <c:v>1.0000000000000039E-3</c:v>
                </c:pt>
                <c:pt idx="1869">
                  <c:v>1.0000000000000039E-3</c:v>
                </c:pt>
                <c:pt idx="1870">
                  <c:v>1.0000000000000039E-3</c:v>
                </c:pt>
                <c:pt idx="1871">
                  <c:v>2.0000000000000052E-3</c:v>
                </c:pt>
                <c:pt idx="1872">
                  <c:v>2.0000000000000052E-3</c:v>
                </c:pt>
                <c:pt idx="1873">
                  <c:v>3.0000000000000083E-3</c:v>
                </c:pt>
                <c:pt idx="1874">
                  <c:v>3.0000000000000083E-3</c:v>
                </c:pt>
                <c:pt idx="1875">
                  <c:v>2.0000000000000052E-3</c:v>
                </c:pt>
                <c:pt idx="1876" formatCode="0.00E+00">
                  <c:v>9.7930000000000044E-4</c:v>
                </c:pt>
                <c:pt idx="1877" formatCode="0.00E+00">
                  <c:v>5.7600000000000034E-4</c:v>
                </c:pt>
                <c:pt idx="1878" formatCode="0.00E+00">
                  <c:v>9.5970000000000246E-4</c:v>
                </c:pt>
                <c:pt idx="1879">
                  <c:v>1.0000000000000039E-3</c:v>
                </c:pt>
                <c:pt idx="1880">
                  <c:v>1.0000000000000039E-3</c:v>
                </c:pt>
                <c:pt idx="1881">
                  <c:v>1.0000000000000039E-3</c:v>
                </c:pt>
                <c:pt idx="1882" formatCode="0.00E+00">
                  <c:v>6.8210000000000124E-4</c:v>
                </c:pt>
                <c:pt idx="1883" formatCode="0.00E+00">
                  <c:v>9.7220000000000227E-4</c:v>
                </c:pt>
                <c:pt idx="1884" formatCode="0.00E+00">
                  <c:v>8.4070000000000227E-4</c:v>
                </c:pt>
                <c:pt idx="1885">
                  <c:v>1.0000000000000039E-3</c:v>
                </c:pt>
                <c:pt idx="1886">
                  <c:v>2.0000000000000052E-3</c:v>
                </c:pt>
                <c:pt idx="1887">
                  <c:v>2.0000000000000052E-3</c:v>
                </c:pt>
                <c:pt idx="1888">
                  <c:v>1.0000000000000039E-3</c:v>
                </c:pt>
                <c:pt idx="1889">
                  <c:v>2.0000000000000052E-3</c:v>
                </c:pt>
                <c:pt idx="1890">
                  <c:v>2.0000000000000052E-3</c:v>
                </c:pt>
                <c:pt idx="1891">
                  <c:v>2.0000000000000052E-3</c:v>
                </c:pt>
                <c:pt idx="1892">
                  <c:v>1.0000000000000039E-3</c:v>
                </c:pt>
                <c:pt idx="1893">
                  <c:v>2.0000000000000052E-3</c:v>
                </c:pt>
                <c:pt idx="1894">
                  <c:v>1.0000000000000039E-3</c:v>
                </c:pt>
                <c:pt idx="1895">
                  <c:v>2.0000000000000052E-3</c:v>
                </c:pt>
                <c:pt idx="1896">
                  <c:v>2.0000000000000052E-3</c:v>
                </c:pt>
                <c:pt idx="1897">
                  <c:v>2.0000000000000052E-3</c:v>
                </c:pt>
                <c:pt idx="1898">
                  <c:v>1.0000000000000039E-3</c:v>
                </c:pt>
                <c:pt idx="1899">
                  <c:v>1.0000000000000039E-3</c:v>
                </c:pt>
                <c:pt idx="1900" formatCode="0.00E+00">
                  <c:v>7.2170000000000123E-4</c:v>
                </c:pt>
                <c:pt idx="1901" formatCode="0.00E+00">
                  <c:v>7.9410000000000429E-4</c:v>
                </c:pt>
                <c:pt idx="1902">
                  <c:v>1.0000000000000039E-3</c:v>
                </c:pt>
                <c:pt idx="1903">
                  <c:v>1.0000000000000039E-3</c:v>
                </c:pt>
                <c:pt idx="1904">
                  <c:v>2.0000000000000052E-3</c:v>
                </c:pt>
                <c:pt idx="1905">
                  <c:v>2.0000000000000052E-3</c:v>
                </c:pt>
                <c:pt idx="1906">
                  <c:v>2.0000000000000052E-3</c:v>
                </c:pt>
                <c:pt idx="1907" formatCode="0.00E+00">
                  <c:v>5.1650000000000003E-4</c:v>
                </c:pt>
                <c:pt idx="1908" formatCode="0.00E+00">
                  <c:v>8.6070000000000048E-4</c:v>
                </c:pt>
                <c:pt idx="1909">
                  <c:v>2.0000000000000052E-3</c:v>
                </c:pt>
                <c:pt idx="1910">
                  <c:v>2.0000000000000052E-3</c:v>
                </c:pt>
                <c:pt idx="1911">
                  <c:v>1.0000000000000039E-3</c:v>
                </c:pt>
                <c:pt idx="1912">
                  <c:v>1.0000000000000039E-3</c:v>
                </c:pt>
                <c:pt idx="1913" formatCode="0.00E+00">
                  <c:v>6.5510000000000264E-4</c:v>
                </c:pt>
                <c:pt idx="1914">
                  <c:v>2.0000000000000052E-3</c:v>
                </c:pt>
                <c:pt idx="1915">
                  <c:v>2.0000000000000052E-3</c:v>
                </c:pt>
                <c:pt idx="1916">
                  <c:v>2.0000000000000052E-3</c:v>
                </c:pt>
                <c:pt idx="1917">
                  <c:v>1.0000000000000039E-3</c:v>
                </c:pt>
                <c:pt idx="1918">
                  <c:v>1.0000000000000039E-3</c:v>
                </c:pt>
                <c:pt idx="1919" formatCode="0.00E+00">
                  <c:v>9.3270000000000267E-4</c:v>
                </c:pt>
                <c:pt idx="1920">
                  <c:v>1.0000000000000039E-3</c:v>
                </c:pt>
                <c:pt idx="1921" formatCode="0.00E+00">
                  <c:v>8.5360000000000243E-4</c:v>
                </c:pt>
                <c:pt idx="1922">
                  <c:v>1.0000000000000039E-3</c:v>
                </c:pt>
                <c:pt idx="1923">
                  <c:v>1.0000000000000039E-3</c:v>
                </c:pt>
                <c:pt idx="1924">
                  <c:v>2.0000000000000052E-3</c:v>
                </c:pt>
                <c:pt idx="1925">
                  <c:v>2.0000000000000052E-3</c:v>
                </c:pt>
                <c:pt idx="1926">
                  <c:v>1.0000000000000039E-3</c:v>
                </c:pt>
                <c:pt idx="1927">
                  <c:v>1.0000000000000039E-3</c:v>
                </c:pt>
                <c:pt idx="1928">
                  <c:v>2.0000000000000052E-3</c:v>
                </c:pt>
                <c:pt idx="1929">
                  <c:v>2.0000000000000052E-3</c:v>
                </c:pt>
                <c:pt idx="1930">
                  <c:v>3.0000000000000083E-3</c:v>
                </c:pt>
                <c:pt idx="1931">
                  <c:v>2.0000000000000052E-3</c:v>
                </c:pt>
                <c:pt idx="1932">
                  <c:v>2.0000000000000052E-3</c:v>
                </c:pt>
                <c:pt idx="1933">
                  <c:v>2.0000000000000052E-3</c:v>
                </c:pt>
                <c:pt idx="1934">
                  <c:v>2.0000000000000052E-3</c:v>
                </c:pt>
                <c:pt idx="1935">
                  <c:v>2.0000000000000052E-3</c:v>
                </c:pt>
                <c:pt idx="1936">
                  <c:v>2.0000000000000052E-3</c:v>
                </c:pt>
                <c:pt idx="1937">
                  <c:v>2.0000000000000052E-3</c:v>
                </c:pt>
                <c:pt idx="1938">
                  <c:v>3.0000000000000083E-3</c:v>
                </c:pt>
                <c:pt idx="1939">
                  <c:v>2.0000000000000052E-3</c:v>
                </c:pt>
                <c:pt idx="1940">
                  <c:v>2.0000000000000052E-3</c:v>
                </c:pt>
                <c:pt idx="1941">
                  <c:v>2.0000000000000052E-3</c:v>
                </c:pt>
                <c:pt idx="1942">
                  <c:v>2.0000000000000052E-3</c:v>
                </c:pt>
                <c:pt idx="1943">
                  <c:v>2.0000000000000052E-3</c:v>
                </c:pt>
                <c:pt idx="1944">
                  <c:v>2.0000000000000052E-3</c:v>
                </c:pt>
                <c:pt idx="1945">
                  <c:v>2.0000000000000052E-3</c:v>
                </c:pt>
                <c:pt idx="1946">
                  <c:v>2.0000000000000052E-3</c:v>
                </c:pt>
                <c:pt idx="1947">
                  <c:v>2.0000000000000052E-3</c:v>
                </c:pt>
                <c:pt idx="1948">
                  <c:v>1.0000000000000039E-3</c:v>
                </c:pt>
                <c:pt idx="1949" formatCode="0.00E+00">
                  <c:v>6.5510000000000264E-4</c:v>
                </c:pt>
                <c:pt idx="1950" formatCode="0.00E+00">
                  <c:v>8.4070000000000227E-4</c:v>
                </c:pt>
                <c:pt idx="1951">
                  <c:v>1.0000000000000039E-3</c:v>
                </c:pt>
                <c:pt idx="1952" formatCode="0.00E+00">
                  <c:v>8.0120000000000267E-4</c:v>
                </c:pt>
                <c:pt idx="1953" formatCode="0.00E+00">
                  <c:v>7.9410000000000429E-4</c:v>
                </c:pt>
                <c:pt idx="1954" formatCode="0.00E+00">
                  <c:v>-1.1070000000000044E-4</c:v>
                </c:pt>
                <c:pt idx="1955" formatCode="0.00E+00">
                  <c:v>5.3649999999999998E-4</c:v>
                </c:pt>
                <c:pt idx="1956" formatCode="0.00E+00">
                  <c:v>8.2110000000000017E-4</c:v>
                </c:pt>
                <c:pt idx="1957">
                  <c:v>1.0000000000000039E-3</c:v>
                </c:pt>
                <c:pt idx="1958">
                  <c:v>2.0000000000000052E-3</c:v>
                </c:pt>
                <c:pt idx="1959">
                  <c:v>2.0000000000000052E-3</c:v>
                </c:pt>
                <c:pt idx="1960">
                  <c:v>2.0000000000000052E-3</c:v>
                </c:pt>
                <c:pt idx="1961">
                  <c:v>3.0000000000000083E-3</c:v>
                </c:pt>
                <c:pt idx="1962">
                  <c:v>3.0000000000000083E-3</c:v>
                </c:pt>
                <c:pt idx="1963">
                  <c:v>3.0000000000000083E-3</c:v>
                </c:pt>
                <c:pt idx="1964">
                  <c:v>2.0000000000000052E-3</c:v>
                </c:pt>
                <c:pt idx="1965">
                  <c:v>2.0000000000000052E-3</c:v>
                </c:pt>
                <c:pt idx="1966">
                  <c:v>2.0000000000000052E-3</c:v>
                </c:pt>
                <c:pt idx="1967">
                  <c:v>2.0000000000000052E-3</c:v>
                </c:pt>
                <c:pt idx="1968">
                  <c:v>1.0000000000000039E-3</c:v>
                </c:pt>
                <c:pt idx="1969">
                  <c:v>1.0000000000000039E-3</c:v>
                </c:pt>
                <c:pt idx="1970">
                  <c:v>2.0000000000000052E-3</c:v>
                </c:pt>
                <c:pt idx="1971">
                  <c:v>1.0000000000000039E-3</c:v>
                </c:pt>
                <c:pt idx="1972">
                  <c:v>2.0000000000000052E-3</c:v>
                </c:pt>
                <c:pt idx="1973">
                  <c:v>1.0000000000000039E-3</c:v>
                </c:pt>
                <c:pt idx="1974">
                  <c:v>2.0000000000000052E-3</c:v>
                </c:pt>
                <c:pt idx="1975" formatCode="0.00E+00">
                  <c:v>4.5700000000000189E-4</c:v>
                </c:pt>
                <c:pt idx="1976" formatCode="0.00E+00">
                  <c:v>2.8590000000000006E-4</c:v>
                </c:pt>
                <c:pt idx="1977" formatCode="0.00E+00">
                  <c:v>2.1930000000000089E-4</c:v>
                </c:pt>
                <c:pt idx="1978" formatCode="0.00E+00">
                  <c:v>6.2260000000000223E-4</c:v>
                </c:pt>
                <c:pt idx="1979" formatCode="0.00E+00">
                  <c:v>7.1460000000000241E-4</c:v>
                </c:pt>
                <c:pt idx="1980">
                  <c:v>1.0000000000000039E-3</c:v>
                </c:pt>
                <c:pt idx="1981">
                  <c:v>2.0000000000000052E-3</c:v>
                </c:pt>
                <c:pt idx="1982">
                  <c:v>2.0000000000000052E-3</c:v>
                </c:pt>
                <c:pt idx="1983">
                  <c:v>2.0000000000000052E-3</c:v>
                </c:pt>
                <c:pt idx="1984">
                  <c:v>2.0000000000000052E-3</c:v>
                </c:pt>
                <c:pt idx="1985">
                  <c:v>2.0000000000000052E-3</c:v>
                </c:pt>
                <c:pt idx="1986">
                  <c:v>1.0000000000000039E-3</c:v>
                </c:pt>
                <c:pt idx="1987" formatCode="0.00E+00">
                  <c:v>8.9310000000000203E-4</c:v>
                </c:pt>
                <c:pt idx="1988" formatCode="0.00E+00">
                  <c:v>5.4350000000000297E-4</c:v>
                </c:pt>
                <c:pt idx="1989" formatCode="0.00E+00">
                  <c:v>4.5700000000000189E-4</c:v>
                </c:pt>
                <c:pt idx="1990" formatCode="0.00E+00">
                  <c:v>6.2260000000000223E-4</c:v>
                </c:pt>
                <c:pt idx="1991">
                  <c:v>1.0000000000000039E-3</c:v>
                </c:pt>
                <c:pt idx="1992">
                  <c:v>1.0000000000000039E-3</c:v>
                </c:pt>
                <c:pt idx="1993">
                  <c:v>1.0000000000000039E-3</c:v>
                </c:pt>
                <c:pt idx="1994">
                  <c:v>1.0000000000000039E-3</c:v>
                </c:pt>
                <c:pt idx="1995">
                  <c:v>1.0000000000000039E-3</c:v>
                </c:pt>
                <c:pt idx="1996">
                  <c:v>2.0000000000000052E-3</c:v>
                </c:pt>
                <c:pt idx="1997">
                  <c:v>2.0000000000000052E-3</c:v>
                </c:pt>
                <c:pt idx="1998">
                  <c:v>2.0000000000000052E-3</c:v>
                </c:pt>
                <c:pt idx="1999">
                  <c:v>2.0000000000000052E-3</c:v>
                </c:pt>
                <c:pt idx="2000">
                  <c:v>2.0000000000000052E-3</c:v>
                </c:pt>
                <c:pt idx="2001">
                  <c:v>2.0000000000000052E-3</c:v>
                </c:pt>
                <c:pt idx="2002">
                  <c:v>3.0000000000000083E-3</c:v>
                </c:pt>
                <c:pt idx="2003">
                  <c:v>2.0000000000000052E-3</c:v>
                </c:pt>
                <c:pt idx="2004">
                  <c:v>1.0000000000000039E-3</c:v>
                </c:pt>
                <c:pt idx="2005" formatCode="0.00E+00">
                  <c:v>4.0790000000000292E-5</c:v>
                </c:pt>
                <c:pt idx="2006" formatCode="0.00E+00">
                  <c:v>8.7810000000000042E-5</c:v>
                </c:pt>
                <c:pt idx="2007" formatCode="0.00E+00">
                  <c:v>6.1550000000000092E-4</c:v>
                </c:pt>
                <c:pt idx="2008" formatCode="0.00E+00">
                  <c:v>9.2020000000000263E-4</c:v>
                </c:pt>
                <c:pt idx="2009" formatCode="0.00E+00">
                  <c:v>7.5410000000000407E-4</c:v>
                </c:pt>
                <c:pt idx="2010" formatCode="0.00E+00">
                  <c:v>8.7810000000000042E-5</c:v>
                </c:pt>
                <c:pt idx="2011" formatCode="0.00E+00">
                  <c:v>8.1360000000000048E-4</c:v>
                </c:pt>
                <c:pt idx="2012" formatCode="0.00E+00">
                  <c:v>6.8210000000000124E-4</c:v>
                </c:pt>
                <c:pt idx="2013">
                  <c:v>1.0000000000000039E-3</c:v>
                </c:pt>
                <c:pt idx="2014">
                  <c:v>2.0000000000000052E-3</c:v>
                </c:pt>
                <c:pt idx="2015">
                  <c:v>2.0000000000000052E-3</c:v>
                </c:pt>
                <c:pt idx="2016">
                  <c:v>1.0000000000000039E-3</c:v>
                </c:pt>
                <c:pt idx="2017" formatCode="0.00E+00">
                  <c:v>9.5260000000000266E-4</c:v>
                </c:pt>
                <c:pt idx="2018">
                  <c:v>1.0000000000000039E-3</c:v>
                </c:pt>
                <c:pt idx="2019">
                  <c:v>1.0000000000000039E-3</c:v>
                </c:pt>
                <c:pt idx="2020" formatCode="0.00E+00">
                  <c:v>8.4070000000000227E-4</c:v>
                </c:pt>
                <c:pt idx="2021">
                  <c:v>1.0000000000000039E-3</c:v>
                </c:pt>
                <c:pt idx="2022">
                  <c:v>1.0000000000000039E-3</c:v>
                </c:pt>
                <c:pt idx="2023">
                  <c:v>2.0000000000000052E-3</c:v>
                </c:pt>
                <c:pt idx="2024">
                  <c:v>2.0000000000000052E-3</c:v>
                </c:pt>
                <c:pt idx="2025">
                  <c:v>2.0000000000000052E-3</c:v>
                </c:pt>
                <c:pt idx="2026">
                  <c:v>1.0000000000000039E-3</c:v>
                </c:pt>
                <c:pt idx="2027" formatCode="0.00E+00">
                  <c:v>8.9310000000000203E-4</c:v>
                </c:pt>
                <c:pt idx="2028">
                  <c:v>1.0000000000000039E-3</c:v>
                </c:pt>
                <c:pt idx="2029">
                  <c:v>1.0000000000000039E-3</c:v>
                </c:pt>
                <c:pt idx="2030">
                  <c:v>2.0000000000000052E-3</c:v>
                </c:pt>
                <c:pt idx="2031">
                  <c:v>2.0000000000000052E-3</c:v>
                </c:pt>
                <c:pt idx="2032">
                  <c:v>2.0000000000000052E-3</c:v>
                </c:pt>
                <c:pt idx="2033" formatCode="0.00E+00">
                  <c:v>5.9600000000000191E-4</c:v>
                </c:pt>
                <c:pt idx="2034" formatCode="0.00E+00">
                  <c:v>4.8400000000000114E-4</c:v>
                </c:pt>
                <c:pt idx="2035" formatCode="0.00E+00">
                  <c:v>6.5510000000000264E-4</c:v>
                </c:pt>
                <c:pt idx="2036">
                  <c:v>1.0000000000000039E-3</c:v>
                </c:pt>
                <c:pt idx="2037">
                  <c:v>1.0000000000000039E-3</c:v>
                </c:pt>
                <c:pt idx="2038">
                  <c:v>1.0000000000000039E-3</c:v>
                </c:pt>
                <c:pt idx="2039" formatCode="0.00E+00">
                  <c:v>9.9220000000000536E-4</c:v>
                </c:pt>
                <c:pt idx="2040" formatCode="0.00E+00">
                  <c:v>7.8120000000000132E-4</c:v>
                </c:pt>
                <c:pt idx="2041">
                  <c:v>1.0000000000000039E-3</c:v>
                </c:pt>
                <c:pt idx="2042">
                  <c:v>1.0000000000000039E-3</c:v>
                </c:pt>
                <c:pt idx="2043">
                  <c:v>1.0000000000000039E-3</c:v>
                </c:pt>
                <c:pt idx="2044" formatCode="0.00E+00">
                  <c:v>4.0490000000000193E-4</c:v>
                </c:pt>
                <c:pt idx="2045" formatCode="0.00E+00">
                  <c:v>2.1020000000000042E-4</c:v>
                </c:pt>
                <c:pt idx="2046">
                  <c:v>3.0000000000000083E-3</c:v>
                </c:pt>
                <c:pt idx="2047">
                  <c:v>2.0000000000000052E-3</c:v>
                </c:pt>
              </c:numCache>
            </c:numRef>
          </c:yVal>
        </c:ser>
        <c:ser>
          <c:idx val="1"/>
          <c:order val="1"/>
          <c:tx>
            <c:v>Dazzler Out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Feuil1!$A:$A</c:f>
              <c:numCache>
                <c:formatCode>General</c:formatCode>
                <c:ptCount val="1048576"/>
                <c:pt idx="0">
                  <c:v>660.77000000000055</c:v>
                </c:pt>
                <c:pt idx="1">
                  <c:v>660.93999999999949</c:v>
                </c:pt>
                <c:pt idx="2">
                  <c:v>661.1</c:v>
                </c:pt>
                <c:pt idx="3">
                  <c:v>661.27000000000055</c:v>
                </c:pt>
                <c:pt idx="4">
                  <c:v>661.43</c:v>
                </c:pt>
                <c:pt idx="5">
                  <c:v>661.6</c:v>
                </c:pt>
                <c:pt idx="6">
                  <c:v>661.76</c:v>
                </c:pt>
                <c:pt idx="7">
                  <c:v>661.93</c:v>
                </c:pt>
                <c:pt idx="8">
                  <c:v>662.09</c:v>
                </c:pt>
                <c:pt idx="9">
                  <c:v>662.26</c:v>
                </c:pt>
                <c:pt idx="10">
                  <c:v>662.42</c:v>
                </c:pt>
                <c:pt idx="11">
                  <c:v>662.59</c:v>
                </c:pt>
                <c:pt idx="12">
                  <c:v>662.75</c:v>
                </c:pt>
                <c:pt idx="13">
                  <c:v>662.92</c:v>
                </c:pt>
                <c:pt idx="14">
                  <c:v>663.08</c:v>
                </c:pt>
                <c:pt idx="15">
                  <c:v>663.25</c:v>
                </c:pt>
                <c:pt idx="16">
                  <c:v>663.41</c:v>
                </c:pt>
                <c:pt idx="17">
                  <c:v>663.58</c:v>
                </c:pt>
                <c:pt idx="18">
                  <c:v>663.74</c:v>
                </c:pt>
                <c:pt idx="19">
                  <c:v>663.9</c:v>
                </c:pt>
                <c:pt idx="20">
                  <c:v>664.07</c:v>
                </c:pt>
                <c:pt idx="21">
                  <c:v>664.23</c:v>
                </c:pt>
                <c:pt idx="22">
                  <c:v>664.4</c:v>
                </c:pt>
                <c:pt idx="23">
                  <c:v>664.56</c:v>
                </c:pt>
                <c:pt idx="24">
                  <c:v>664.73</c:v>
                </c:pt>
                <c:pt idx="25">
                  <c:v>664.89</c:v>
                </c:pt>
                <c:pt idx="26">
                  <c:v>665.06</c:v>
                </c:pt>
                <c:pt idx="27">
                  <c:v>665.22</c:v>
                </c:pt>
                <c:pt idx="28">
                  <c:v>665.38</c:v>
                </c:pt>
                <c:pt idx="29">
                  <c:v>665.55</c:v>
                </c:pt>
                <c:pt idx="30">
                  <c:v>665.71</c:v>
                </c:pt>
                <c:pt idx="31">
                  <c:v>665.88</c:v>
                </c:pt>
                <c:pt idx="32">
                  <c:v>666.04</c:v>
                </c:pt>
                <c:pt idx="33">
                  <c:v>666.2</c:v>
                </c:pt>
                <c:pt idx="34">
                  <c:v>666.37</c:v>
                </c:pt>
                <c:pt idx="35">
                  <c:v>666.53</c:v>
                </c:pt>
                <c:pt idx="36">
                  <c:v>666.7</c:v>
                </c:pt>
                <c:pt idx="37">
                  <c:v>666.85999999999797</c:v>
                </c:pt>
                <c:pt idx="38">
                  <c:v>667.03</c:v>
                </c:pt>
                <c:pt idx="39">
                  <c:v>667.19</c:v>
                </c:pt>
                <c:pt idx="40">
                  <c:v>667.34999999999798</c:v>
                </c:pt>
                <c:pt idx="41">
                  <c:v>667.52</c:v>
                </c:pt>
                <c:pt idx="42">
                  <c:v>667.68000000000052</c:v>
                </c:pt>
                <c:pt idx="43">
                  <c:v>667.83999999999946</c:v>
                </c:pt>
                <c:pt idx="44">
                  <c:v>668.01</c:v>
                </c:pt>
                <c:pt idx="45">
                  <c:v>668.17000000000053</c:v>
                </c:pt>
                <c:pt idx="46">
                  <c:v>668.33999999999946</c:v>
                </c:pt>
                <c:pt idx="47">
                  <c:v>668.5</c:v>
                </c:pt>
                <c:pt idx="48">
                  <c:v>668.66</c:v>
                </c:pt>
                <c:pt idx="49">
                  <c:v>668.82999999999947</c:v>
                </c:pt>
                <c:pt idx="50">
                  <c:v>668.99</c:v>
                </c:pt>
                <c:pt idx="51">
                  <c:v>669.15</c:v>
                </c:pt>
                <c:pt idx="52">
                  <c:v>669.31999999999948</c:v>
                </c:pt>
                <c:pt idx="53">
                  <c:v>669.48</c:v>
                </c:pt>
                <c:pt idx="54">
                  <c:v>669.65</c:v>
                </c:pt>
                <c:pt idx="55">
                  <c:v>669.81</c:v>
                </c:pt>
                <c:pt idx="56">
                  <c:v>669.97</c:v>
                </c:pt>
                <c:pt idx="57">
                  <c:v>670.14</c:v>
                </c:pt>
                <c:pt idx="58">
                  <c:v>670.3</c:v>
                </c:pt>
                <c:pt idx="59">
                  <c:v>670.45999999999947</c:v>
                </c:pt>
                <c:pt idx="60">
                  <c:v>670.63</c:v>
                </c:pt>
                <c:pt idx="61">
                  <c:v>670.79000000000053</c:v>
                </c:pt>
                <c:pt idx="62">
                  <c:v>670.94999999999948</c:v>
                </c:pt>
                <c:pt idx="63">
                  <c:v>671.12</c:v>
                </c:pt>
                <c:pt idx="64">
                  <c:v>671.28000000000054</c:v>
                </c:pt>
                <c:pt idx="65">
                  <c:v>671.43999999999949</c:v>
                </c:pt>
                <c:pt idx="66">
                  <c:v>671.61</c:v>
                </c:pt>
                <c:pt idx="67">
                  <c:v>671.77000000000055</c:v>
                </c:pt>
                <c:pt idx="68">
                  <c:v>671.93</c:v>
                </c:pt>
                <c:pt idx="69">
                  <c:v>672.1</c:v>
                </c:pt>
                <c:pt idx="70">
                  <c:v>672.26</c:v>
                </c:pt>
                <c:pt idx="71">
                  <c:v>672.42</c:v>
                </c:pt>
                <c:pt idx="72">
                  <c:v>672.58</c:v>
                </c:pt>
                <c:pt idx="73">
                  <c:v>672.75</c:v>
                </c:pt>
                <c:pt idx="74">
                  <c:v>672.91</c:v>
                </c:pt>
                <c:pt idx="75">
                  <c:v>673.07</c:v>
                </c:pt>
                <c:pt idx="76">
                  <c:v>673.24</c:v>
                </c:pt>
                <c:pt idx="77">
                  <c:v>673.4</c:v>
                </c:pt>
                <c:pt idx="78">
                  <c:v>673.56</c:v>
                </c:pt>
                <c:pt idx="79">
                  <c:v>673.73</c:v>
                </c:pt>
                <c:pt idx="80">
                  <c:v>673.89</c:v>
                </c:pt>
                <c:pt idx="81">
                  <c:v>674.05</c:v>
                </c:pt>
                <c:pt idx="82">
                  <c:v>674.21</c:v>
                </c:pt>
                <c:pt idx="83">
                  <c:v>674.38</c:v>
                </c:pt>
                <c:pt idx="84">
                  <c:v>674.54</c:v>
                </c:pt>
                <c:pt idx="85">
                  <c:v>674.7</c:v>
                </c:pt>
                <c:pt idx="86">
                  <c:v>674.85999999999797</c:v>
                </c:pt>
                <c:pt idx="87">
                  <c:v>675.03</c:v>
                </c:pt>
                <c:pt idx="88">
                  <c:v>675.19</c:v>
                </c:pt>
                <c:pt idx="89">
                  <c:v>675.34999999999798</c:v>
                </c:pt>
                <c:pt idx="90">
                  <c:v>675.52</c:v>
                </c:pt>
                <c:pt idx="91">
                  <c:v>675.68000000000052</c:v>
                </c:pt>
                <c:pt idx="92">
                  <c:v>675.83999999999946</c:v>
                </c:pt>
                <c:pt idx="93">
                  <c:v>676</c:v>
                </c:pt>
                <c:pt idx="94">
                  <c:v>676.17000000000053</c:v>
                </c:pt>
                <c:pt idx="95">
                  <c:v>676.32999999999947</c:v>
                </c:pt>
                <c:pt idx="96">
                  <c:v>676.49</c:v>
                </c:pt>
                <c:pt idx="97">
                  <c:v>676.65</c:v>
                </c:pt>
                <c:pt idx="98">
                  <c:v>676.81</c:v>
                </c:pt>
                <c:pt idx="99">
                  <c:v>676.98</c:v>
                </c:pt>
                <c:pt idx="100">
                  <c:v>677.14</c:v>
                </c:pt>
                <c:pt idx="101">
                  <c:v>677.3</c:v>
                </c:pt>
                <c:pt idx="102">
                  <c:v>677.45999999999947</c:v>
                </c:pt>
                <c:pt idx="103">
                  <c:v>677.63</c:v>
                </c:pt>
                <c:pt idx="104">
                  <c:v>677.79000000000053</c:v>
                </c:pt>
                <c:pt idx="105">
                  <c:v>677.94999999999948</c:v>
                </c:pt>
                <c:pt idx="106">
                  <c:v>678.11</c:v>
                </c:pt>
                <c:pt idx="107">
                  <c:v>678.27000000000055</c:v>
                </c:pt>
                <c:pt idx="108">
                  <c:v>678.43999999999949</c:v>
                </c:pt>
                <c:pt idx="109">
                  <c:v>678.6</c:v>
                </c:pt>
                <c:pt idx="110">
                  <c:v>678.76</c:v>
                </c:pt>
                <c:pt idx="111">
                  <c:v>678.92</c:v>
                </c:pt>
                <c:pt idx="112">
                  <c:v>679.08</c:v>
                </c:pt>
                <c:pt idx="113">
                  <c:v>679.25</c:v>
                </c:pt>
                <c:pt idx="114">
                  <c:v>679.41</c:v>
                </c:pt>
                <c:pt idx="115">
                  <c:v>679.57</c:v>
                </c:pt>
                <c:pt idx="116">
                  <c:v>679.73</c:v>
                </c:pt>
                <c:pt idx="117">
                  <c:v>679.89</c:v>
                </c:pt>
                <c:pt idx="118">
                  <c:v>680.06</c:v>
                </c:pt>
                <c:pt idx="119">
                  <c:v>680.22</c:v>
                </c:pt>
                <c:pt idx="120">
                  <c:v>680.38</c:v>
                </c:pt>
                <c:pt idx="121">
                  <c:v>680.54</c:v>
                </c:pt>
                <c:pt idx="122">
                  <c:v>680.7</c:v>
                </c:pt>
                <c:pt idx="123">
                  <c:v>680.85999999999797</c:v>
                </c:pt>
                <c:pt idx="124">
                  <c:v>681.03</c:v>
                </c:pt>
                <c:pt idx="125">
                  <c:v>681.19</c:v>
                </c:pt>
                <c:pt idx="126">
                  <c:v>681.34999999999798</c:v>
                </c:pt>
                <c:pt idx="127">
                  <c:v>681.51</c:v>
                </c:pt>
                <c:pt idx="128">
                  <c:v>681.67000000000053</c:v>
                </c:pt>
                <c:pt idx="129">
                  <c:v>681.82999999999947</c:v>
                </c:pt>
                <c:pt idx="130">
                  <c:v>681.99</c:v>
                </c:pt>
                <c:pt idx="131">
                  <c:v>682.16</c:v>
                </c:pt>
                <c:pt idx="132">
                  <c:v>682.31999999999948</c:v>
                </c:pt>
                <c:pt idx="133">
                  <c:v>682.48</c:v>
                </c:pt>
                <c:pt idx="134">
                  <c:v>682.64</c:v>
                </c:pt>
                <c:pt idx="135">
                  <c:v>682.8</c:v>
                </c:pt>
                <c:pt idx="136">
                  <c:v>682.95999999999947</c:v>
                </c:pt>
                <c:pt idx="137">
                  <c:v>683.12</c:v>
                </c:pt>
                <c:pt idx="138">
                  <c:v>683.29000000000053</c:v>
                </c:pt>
                <c:pt idx="139">
                  <c:v>683.44999999999948</c:v>
                </c:pt>
                <c:pt idx="140">
                  <c:v>683.61</c:v>
                </c:pt>
                <c:pt idx="141">
                  <c:v>683.77000000000055</c:v>
                </c:pt>
                <c:pt idx="142">
                  <c:v>683.93</c:v>
                </c:pt>
                <c:pt idx="143">
                  <c:v>684.09</c:v>
                </c:pt>
                <c:pt idx="144">
                  <c:v>684.25</c:v>
                </c:pt>
                <c:pt idx="145">
                  <c:v>684.41</c:v>
                </c:pt>
                <c:pt idx="146">
                  <c:v>684.57</c:v>
                </c:pt>
                <c:pt idx="147">
                  <c:v>684.73</c:v>
                </c:pt>
                <c:pt idx="148">
                  <c:v>684.9</c:v>
                </c:pt>
                <c:pt idx="149">
                  <c:v>685.06</c:v>
                </c:pt>
                <c:pt idx="150">
                  <c:v>685.22</c:v>
                </c:pt>
                <c:pt idx="151">
                  <c:v>685.38</c:v>
                </c:pt>
                <c:pt idx="152">
                  <c:v>685.54</c:v>
                </c:pt>
                <c:pt idx="153">
                  <c:v>685.7</c:v>
                </c:pt>
                <c:pt idx="154">
                  <c:v>685.85999999999797</c:v>
                </c:pt>
                <c:pt idx="155">
                  <c:v>686.02</c:v>
                </c:pt>
                <c:pt idx="156">
                  <c:v>686.18000000000052</c:v>
                </c:pt>
                <c:pt idx="157">
                  <c:v>686.33999999999946</c:v>
                </c:pt>
                <c:pt idx="158">
                  <c:v>686.5</c:v>
                </c:pt>
                <c:pt idx="159">
                  <c:v>686.66</c:v>
                </c:pt>
                <c:pt idx="160">
                  <c:v>686.81999999999948</c:v>
                </c:pt>
                <c:pt idx="161">
                  <c:v>686.99</c:v>
                </c:pt>
                <c:pt idx="162">
                  <c:v>687.15</c:v>
                </c:pt>
                <c:pt idx="163">
                  <c:v>687.31</c:v>
                </c:pt>
                <c:pt idx="164">
                  <c:v>687.47</c:v>
                </c:pt>
                <c:pt idx="165">
                  <c:v>687.63</c:v>
                </c:pt>
                <c:pt idx="166">
                  <c:v>687.79000000000053</c:v>
                </c:pt>
                <c:pt idx="167">
                  <c:v>687.94999999999948</c:v>
                </c:pt>
                <c:pt idx="168">
                  <c:v>688.11</c:v>
                </c:pt>
                <c:pt idx="169">
                  <c:v>688.27000000000055</c:v>
                </c:pt>
                <c:pt idx="170">
                  <c:v>688.43</c:v>
                </c:pt>
                <c:pt idx="171">
                  <c:v>688.59</c:v>
                </c:pt>
                <c:pt idx="172">
                  <c:v>688.75</c:v>
                </c:pt>
                <c:pt idx="173">
                  <c:v>688.91</c:v>
                </c:pt>
                <c:pt idx="174">
                  <c:v>689.07</c:v>
                </c:pt>
                <c:pt idx="175">
                  <c:v>689.23</c:v>
                </c:pt>
                <c:pt idx="176">
                  <c:v>689.39</c:v>
                </c:pt>
                <c:pt idx="177">
                  <c:v>689.55</c:v>
                </c:pt>
                <c:pt idx="178">
                  <c:v>689.71</c:v>
                </c:pt>
                <c:pt idx="179">
                  <c:v>689.87</c:v>
                </c:pt>
                <c:pt idx="180">
                  <c:v>690.03</c:v>
                </c:pt>
                <c:pt idx="181">
                  <c:v>690.19</c:v>
                </c:pt>
                <c:pt idx="182">
                  <c:v>690.34999999999798</c:v>
                </c:pt>
                <c:pt idx="183">
                  <c:v>690.51</c:v>
                </c:pt>
                <c:pt idx="184">
                  <c:v>690.67000000000053</c:v>
                </c:pt>
                <c:pt idx="185">
                  <c:v>690.82999999999947</c:v>
                </c:pt>
                <c:pt idx="186">
                  <c:v>690.99</c:v>
                </c:pt>
                <c:pt idx="187">
                  <c:v>691.15</c:v>
                </c:pt>
                <c:pt idx="188">
                  <c:v>691.31</c:v>
                </c:pt>
                <c:pt idx="189">
                  <c:v>691.47</c:v>
                </c:pt>
                <c:pt idx="190">
                  <c:v>691.63</c:v>
                </c:pt>
                <c:pt idx="191">
                  <c:v>691.79000000000053</c:v>
                </c:pt>
                <c:pt idx="192">
                  <c:v>691.94999999999948</c:v>
                </c:pt>
                <c:pt idx="193">
                  <c:v>692.11</c:v>
                </c:pt>
                <c:pt idx="194">
                  <c:v>692.27000000000055</c:v>
                </c:pt>
                <c:pt idx="195">
                  <c:v>692.43</c:v>
                </c:pt>
                <c:pt idx="196">
                  <c:v>692.59</c:v>
                </c:pt>
                <c:pt idx="197">
                  <c:v>692.75</c:v>
                </c:pt>
                <c:pt idx="198">
                  <c:v>692.91</c:v>
                </c:pt>
                <c:pt idx="199">
                  <c:v>693.07</c:v>
                </c:pt>
                <c:pt idx="200">
                  <c:v>693.23</c:v>
                </c:pt>
                <c:pt idx="201">
                  <c:v>693.38</c:v>
                </c:pt>
                <c:pt idx="202">
                  <c:v>693.54</c:v>
                </c:pt>
                <c:pt idx="203">
                  <c:v>693.7</c:v>
                </c:pt>
                <c:pt idx="204">
                  <c:v>693.85999999999797</c:v>
                </c:pt>
                <c:pt idx="205">
                  <c:v>694.02</c:v>
                </c:pt>
                <c:pt idx="206">
                  <c:v>694.18000000000052</c:v>
                </c:pt>
                <c:pt idx="207">
                  <c:v>694.33999999999946</c:v>
                </c:pt>
                <c:pt idx="208">
                  <c:v>694.5</c:v>
                </c:pt>
                <c:pt idx="209">
                  <c:v>694.66</c:v>
                </c:pt>
                <c:pt idx="210">
                  <c:v>694.81999999999948</c:v>
                </c:pt>
                <c:pt idx="211">
                  <c:v>694.98</c:v>
                </c:pt>
                <c:pt idx="212">
                  <c:v>695.14</c:v>
                </c:pt>
                <c:pt idx="213">
                  <c:v>695.3</c:v>
                </c:pt>
                <c:pt idx="214">
                  <c:v>695.45999999999947</c:v>
                </c:pt>
                <c:pt idx="215">
                  <c:v>695.61</c:v>
                </c:pt>
                <c:pt idx="216">
                  <c:v>695.77000000000055</c:v>
                </c:pt>
                <c:pt idx="217">
                  <c:v>695.93</c:v>
                </c:pt>
                <c:pt idx="218">
                  <c:v>696.09</c:v>
                </c:pt>
                <c:pt idx="219">
                  <c:v>696.25</c:v>
                </c:pt>
                <c:pt idx="220">
                  <c:v>696.41</c:v>
                </c:pt>
                <c:pt idx="221">
                  <c:v>696.57</c:v>
                </c:pt>
                <c:pt idx="222">
                  <c:v>696.73</c:v>
                </c:pt>
                <c:pt idx="223">
                  <c:v>696.89</c:v>
                </c:pt>
                <c:pt idx="224">
                  <c:v>697.04</c:v>
                </c:pt>
                <c:pt idx="225">
                  <c:v>697.2</c:v>
                </c:pt>
                <c:pt idx="226">
                  <c:v>697.35999999999797</c:v>
                </c:pt>
                <c:pt idx="227">
                  <c:v>697.52</c:v>
                </c:pt>
                <c:pt idx="228">
                  <c:v>697.68000000000052</c:v>
                </c:pt>
                <c:pt idx="229">
                  <c:v>697.83999999999946</c:v>
                </c:pt>
                <c:pt idx="230">
                  <c:v>698</c:v>
                </c:pt>
                <c:pt idx="231">
                  <c:v>698.15</c:v>
                </c:pt>
                <c:pt idx="232">
                  <c:v>698.31</c:v>
                </c:pt>
                <c:pt idx="233">
                  <c:v>698.47</c:v>
                </c:pt>
                <c:pt idx="234">
                  <c:v>698.63</c:v>
                </c:pt>
                <c:pt idx="235">
                  <c:v>698.79000000000053</c:v>
                </c:pt>
                <c:pt idx="236">
                  <c:v>698.94999999999948</c:v>
                </c:pt>
                <c:pt idx="237">
                  <c:v>699.11</c:v>
                </c:pt>
                <c:pt idx="238">
                  <c:v>699.26</c:v>
                </c:pt>
                <c:pt idx="239">
                  <c:v>699.42</c:v>
                </c:pt>
                <c:pt idx="240">
                  <c:v>699.58</c:v>
                </c:pt>
                <c:pt idx="241">
                  <c:v>699.74</c:v>
                </c:pt>
                <c:pt idx="242">
                  <c:v>699.9</c:v>
                </c:pt>
                <c:pt idx="243">
                  <c:v>700.06</c:v>
                </c:pt>
                <c:pt idx="244">
                  <c:v>700.21</c:v>
                </c:pt>
                <c:pt idx="245">
                  <c:v>700.37</c:v>
                </c:pt>
                <c:pt idx="246">
                  <c:v>700.53</c:v>
                </c:pt>
                <c:pt idx="247">
                  <c:v>700.69</c:v>
                </c:pt>
                <c:pt idx="248">
                  <c:v>700.84999999999798</c:v>
                </c:pt>
                <c:pt idx="249">
                  <c:v>701</c:v>
                </c:pt>
                <c:pt idx="250">
                  <c:v>701.16</c:v>
                </c:pt>
                <c:pt idx="251">
                  <c:v>701.31999999999948</c:v>
                </c:pt>
                <c:pt idx="252">
                  <c:v>701.48</c:v>
                </c:pt>
                <c:pt idx="253">
                  <c:v>701.64</c:v>
                </c:pt>
                <c:pt idx="254">
                  <c:v>701.79000000000053</c:v>
                </c:pt>
                <c:pt idx="255">
                  <c:v>701.94999999999948</c:v>
                </c:pt>
                <c:pt idx="256">
                  <c:v>702.11</c:v>
                </c:pt>
                <c:pt idx="257">
                  <c:v>702.27000000000055</c:v>
                </c:pt>
                <c:pt idx="258">
                  <c:v>702.43</c:v>
                </c:pt>
                <c:pt idx="259">
                  <c:v>702.58</c:v>
                </c:pt>
                <c:pt idx="260">
                  <c:v>702.74</c:v>
                </c:pt>
                <c:pt idx="261">
                  <c:v>702.9</c:v>
                </c:pt>
                <c:pt idx="262">
                  <c:v>703.06</c:v>
                </c:pt>
                <c:pt idx="263">
                  <c:v>703.21</c:v>
                </c:pt>
                <c:pt idx="264">
                  <c:v>703.37</c:v>
                </c:pt>
                <c:pt idx="265">
                  <c:v>703.53</c:v>
                </c:pt>
                <c:pt idx="266">
                  <c:v>703.69</c:v>
                </c:pt>
                <c:pt idx="267">
                  <c:v>703.84999999999798</c:v>
                </c:pt>
                <c:pt idx="268">
                  <c:v>704</c:v>
                </c:pt>
                <c:pt idx="269">
                  <c:v>704.16</c:v>
                </c:pt>
                <c:pt idx="270">
                  <c:v>704.31999999999948</c:v>
                </c:pt>
                <c:pt idx="271">
                  <c:v>704.48</c:v>
                </c:pt>
                <c:pt idx="272">
                  <c:v>704.63</c:v>
                </c:pt>
                <c:pt idx="273">
                  <c:v>704.79000000000053</c:v>
                </c:pt>
                <c:pt idx="274">
                  <c:v>704.94999999999948</c:v>
                </c:pt>
                <c:pt idx="275">
                  <c:v>705.1</c:v>
                </c:pt>
                <c:pt idx="276">
                  <c:v>705.26</c:v>
                </c:pt>
                <c:pt idx="277">
                  <c:v>705.42</c:v>
                </c:pt>
                <c:pt idx="278">
                  <c:v>705.58</c:v>
                </c:pt>
                <c:pt idx="279">
                  <c:v>705.73</c:v>
                </c:pt>
                <c:pt idx="280">
                  <c:v>705.89</c:v>
                </c:pt>
                <c:pt idx="281">
                  <c:v>706.05</c:v>
                </c:pt>
                <c:pt idx="282">
                  <c:v>706.21</c:v>
                </c:pt>
                <c:pt idx="283">
                  <c:v>706.35999999999797</c:v>
                </c:pt>
                <c:pt idx="284">
                  <c:v>706.52</c:v>
                </c:pt>
                <c:pt idx="285">
                  <c:v>706.68000000000052</c:v>
                </c:pt>
                <c:pt idx="286">
                  <c:v>706.82999999999947</c:v>
                </c:pt>
                <c:pt idx="287">
                  <c:v>706.99</c:v>
                </c:pt>
                <c:pt idx="288">
                  <c:v>707.15</c:v>
                </c:pt>
                <c:pt idx="289">
                  <c:v>707.3</c:v>
                </c:pt>
                <c:pt idx="290">
                  <c:v>707.45999999999947</c:v>
                </c:pt>
                <c:pt idx="291">
                  <c:v>707.62</c:v>
                </c:pt>
                <c:pt idx="292">
                  <c:v>707.78000000000054</c:v>
                </c:pt>
                <c:pt idx="293">
                  <c:v>707.93</c:v>
                </c:pt>
                <c:pt idx="294">
                  <c:v>708.09</c:v>
                </c:pt>
                <c:pt idx="295">
                  <c:v>708.25</c:v>
                </c:pt>
                <c:pt idx="296">
                  <c:v>708.4</c:v>
                </c:pt>
                <c:pt idx="297">
                  <c:v>708.56</c:v>
                </c:pt>
                <c:pt idx="298">
                  <c:v>708.72</c:v>
                </c:pt>
                <c:pt idx="299">
                  <c:v>708.87</c:v>
                </c:pt>
                <c:pt idx="300">
                  <c:v>709.03</c:v>
                </c:pt>
                <c:pt idx="301">
                  <c:v>709.19</c:v>
                </c:pt>
                <c:pt idx="302">
                  <c:v>709.33999999999946</c:v>
                </c:pt>
                <c:pt idx="303">
                  <c:v>709.5</c:v>
                </c:pt>
                <c:pt idx="304">
                  <c:v>709.66</c:v>
                </c:pt>
                <c:pt idx="305">
                  <c:v>709.81</c:v>
                </c:pt>
                <c:pt idx="306">
                  <c:v>709.97</c:v>
                </c:pt>
                <c:pt idx="307">
                  <c:v>710.12</c:v>
                </c:pt>
                <c:pt idx="308">
                  <c:v>710.28000000000054</c:v>
                </c:pt>
                <c:pt idx="309">
                  <c:v>710.43999999999949</c:v>
                </c:pt>
                <c:pt idx="310">
                  <c:v>710.59</c:v>
                </c:pt>
                <c:pt idx="311">
                  <c:v>710.75</c:v>
                </c:pt>
                <c:pt idx="312">
                  <c:v>710.91</c:v>
                </c:pt>
                <c:pt idx="313">
                  <c:v>711.06</c:v>
                </c:pt>
                <c:pt idx="314">
                  <c:v>711.22</c:v>
                </c:pt>
                <c:pt idx="315">
                  <c:v>711.37</c:v>
                </c:pt>
                <c:pt idx="316">
                  <c:v>711.53</c:v>
                </c:pt>
                <c:pt idx="317">
                  <c:v>711.69</c:v>
                </c:pt>
                <c:pt idx="318">
                  <c:v>711.83999999999946</c:v>
                </c:pt>
                <c:pt idx="319">
                  <c:v>712</c:v>
                </c:pt>
                <c:pt idx="320">
                  <c:v>712.16</c:v>
                </c:pt>
                <c:pt idx="321">
                  <c:v>712.31</c:v>
                </c:pt>
                <c:pt idx="322">
                  <c:v>712.47</c:v>
                </c:pt>
                <c:pt idx="323">
                  <c:v>712.62</c:v>
                </c:pt>
                <c:pt idx="324">
                  <c:v>712.78000000000054</c:v>
                </c:pt>
                <c:pt idx="325">
                  <c:v>712.93999999999949</c:v>
                </c:pt>
                <c:pt idx="326">
                  <c:v>713.09</c:v>
                </c:pt>
                <c:pt idx="327">
                  <c:v>713.25</c:v>
                </c:pt>
                <c:pt idx="328">
                  <c:v>713.4</c:v>
                </c:pt>
                <c:pt idx="329">
                  <c:v>713.56</c:v>
                </c:pt>
                <c:pt idx="330">
                  <c:v>713.71</c:v>
                </c:pt>
                <c:pt idx="331">
                  <c:v>713.87</c:v>
                </c:pt>
                <c:pt idx="332">
                  <c:v>714.03</c:v>
                </c:pt>
                <c:pt idx="333">
                  <c:v>714.18000000000052</c:v>
                </c:pt>
                <c:pt idx="334">
                  <c:v>714.33999999999946</c:v>
                </c:pt>
                <c:pt idx="335">
                  <c:v>714.49</c:v>
                </c:pt>
                <c:pt idx="336">
                  <c:v>714.65</c:v>
                </c:pt>
                <c:pt idx="337">
                  <c:v>714.8</c:v>
                </c:pt>
                <c:pt idx="338">
                  <c:v>714.95999999999947</c:v>
                </c:pt>
                <c:pt idx="339">
                  <c:v>715.11</c:v>
                </c:pt>
                <c:pt idx="340">
                  <c:v>715.27000000000055</c:v>
                </c:pt>
                <c:pt idx="341">
                  <c:v>715.43</c:v>
                </c:pt>
                <c:pt idx="342">
                  <c:v>715.58</c:v>
                </c:pt>
                <c:pt idx="343">
                  <c:v>715.74</c:v>
                </c:pt>
                <c:pt idx="344">
                  <c:v>715.89</c:v>
                </c:pt>
                <c:pt idx="345">
                  <c:v>716.05</c:v>
                </c:pt>
                <c:pt idx="346">
                  <c:v>716.2</c:v>
                </c:pt>
                <c:pt idx="347">
                  <c:v>716.35999999999797</c:v>
                </c:pt>
                <c:pt idx="348">
                  <c:v>716.51</c:v>
                </c:pt>
                <c:pt idx="349">
                  <c:v>716.67000000000053</c:v>
                </c:pt>
                <c:pt idx="350">
                  <c:v>716.81999999999948</c:v>
                </c:pt>
                <c:pt idx="351">
                  <c:v>716.98</c:v>
                </c:pt>
                <c:pt idx="352">
                  <c:v>717.13</c:v>
                </c:pt>
                <c:pt idx="353">
                  <c:v>717.29000000000053</c:v>
                </c:pt>
                <c:pt idx="354">
                  <c:v>717.43999999999949</c:v>
                </c:pt>
                <c:pt idx="355">
                  <c:v>717.6</c:v>
                </c:pt>
                <c:pt idx="356">
                  <c:v>717.75</c:v>
                </c:pt>
                <c:pt idx="357">
                  <c:v>717.91</c:v>
                </c:pt>
                <c:pt idx="358">
                  <c:v>718.06</c:v>
                </c:pt>
                <c:pt idx="359">
                  <c:v>718.22</c:v>
                </c:pt>
                <c:pt idx="360">
                  <c:v>718.37</c:v>
                </c:pt>
                <c:pt idx="361">
                  <c:v>718.53</c:v>
                </c:pt>
                <c:pt idx="362">
                  <c:v>718.68000000000052</c:v>
                </c:pt>
                <c:pt idx="363">
                  <c:v>718.83999999999946</c:v>
                </c:pt>
                <c:pt idx="364">
                  <c:v>718.99</c:v>
                </c:pt>
                <c:pt idx="365">
                  <c:v>719.15</c:v>
                </c:pt>
                <c:pt idx="366">
                  <c:v>719.3</c:v>
                </c:pt>
                <c:pt idx="367">
                  <c:v>719.45999999999947</c:v>
                </c:pt>
                <c:pt idx="368">
                  <c:v>719.61</c:v>
                </c:pt>
                <c:pt idx="369">
                  <c:v>719.77000000000055</c:v>
                </c:pt>
                <c:pt idx="370">
                  <c:v>719.92</c:v>
                </c:pt>
                <c:pt idx="371">
                  <c:v>720.08</c:v>
                </c:pt>
                <c:pt idx="372">
                  <c:v>720.23</c:v>
                </c:pt>
                <c:pt idx="373">
                  <c:v>720.38</c:v>
                </c:pt>
                <c:pt idx="374">
                  <c:v>720.54</c:v>
                </c:pt>
                <c:pt idx="375">
                  <c:v>720.69</c:v>
                </c:pt>
                <c:pt idx="376">
                  <c:v>720.84999999999798</c:v>
                </c:pt>
                <c:pt idx="377">
                  <c:v>721</c:v>
                </c:pt>
                <c:pt idx="378">
                  <c:v>721.16</c:v>
                </c:pt>
                <c:pt idx="379">
                  <c:v>721.31</c:v>
                </c:pt>
                <c:pt idx="380">
                  <c:v>721.47</c:v>
                </c:pt>
                <c:pt idx="381">
                  <c:v>721.62</c:v>
                </c:pt>
                <c:pt idx="382">
                  <c:v>721.77000000000055</c:v>
                </c:pt>
                <c:pt idx="383">
                  <c:v>721.93</c:v>
                </c:pt>
                <c:pt idx="384">
                  <c:v>722.08</c:v>
                </c:pt>
                <c:pt idx="385">
                  <c:v>722.24</c:v>
                </c:pt>
                <c:pt idx="386">
                  <c:v>722.39</c:v>
                </c:pt>
                <c:pt idx="387">
                  <c:v>722.54</c:v>
                </c:pt>
                <c:pt idx="388">
                  <c:v>722.7</c:v>
                </c:pt>
                <c:pt idx="389">
                  <c:v>722.84999999999798</c:v>
                </c:pt>
                <c:pt idx="390">
                  <c:v>723.01</c:v>
                </c:pt>
                <c:pt idx="391">
                  <c:v>723.16</c:v>
                </c:pt>
                <c:pt idx="392">
                  <c:v>723.31999999999948</c:v>
                </c:pt>
                <c:pt idx="393">
                  <c:v>723.47</c:v>
                </c:pt>
                <c:pt idx="394">
                  <c:v>723.62</c:v>
                </c:pt>
                <c:pt idx="395">
                  <c:v>723.78000000000054</c:v>
                </c:pt>
                <c:pt idx="396">
                  <c:v>723.93</c:v>
                </c:pt>
                <c:pt idx="397">
                  <c:v>724.08</c:v>
                </c:pt>
                <c:pt idx="398">
                  <c:v>724.24</c:v>
                </c:pt>
                <c:pt idx="399">
                  <c:v>724.39</c:v>
                </c:pt>
                <c:pt idx="400">
                  <c:v>724.55</c:v>
                </c:pt>
                <c:pt idx="401">
                  <c:v>724.7</c:v>
                </c:pt>
                <c:pt idx="402">
                  <c:v>724.84999999999798</c:v>
                </c:pt>
                <c:pt idx="403">
                  <c:v>725.01</c:v>
                </c:pt>
                <c:pt idx="404">
                  <c:v>725.16</c:v>
                </c:pt>
                <c:pt idx="405">
                  <c:v>725.31</c:v>
                </c:pt>
                <c:pt idx="406">
                  <c:v>725.47</c:v>
                </c:pt>
                <c:pt idx="407">
                  <c:v>725.62</c:v>
                </c:pt>
                <c:pt idx="408">
                  <c:v>725.77000000000055</c:v>
                </c:pt>
                <c:pt idx="409">
                  <c:v>725.93</c:v>
                </c:pt>
                <c:pt idx="410">
                  <c:v>726.08</c:v>
                </c:pt>
                <c:pt idx="411">
                  <c:v>726.24</c:v>
                </c:pt>
                <c:pt idx="412">
                  <c:v>726.39</c:v>
                </c:pt>
                <c:pt idx="413">
                  <c:v>726.54</c:v>
                </c:pt>
                <c:pt idx="414">
                  <c:v>726.7</c:v>
                </c:pt>
                <c:pt idx="415">
                  <c:v>726.84999999999798</c:v>
                </c:pt>
                <c:pt idx="416">
                  <c:v>727</c:v>
                </c:pt>
                <c:pt idx="417">
                  <c:v>727.16</c:v>
                </c:pt>
                <c:pt idx="418">
                  <c:v>727.31</c:v>
                </c:pt>
                <c:pt idx="419">
                  <c:v>727.45999999999947</c:v>
                </c:pt>
                <c:pt idx="420">
                  <c:v>727.61</c:v>
                </c:pt>
                <c:pt idx="421">
                  <c:v>727.77000000000055</c:v>
                </c:pt>
                <c:pt idx="422">
                  <c:v>727.92</c:v>
                </c:pt>
                <c:pt idx="423">
                  <c:v>728.07</c:v>
                </c:pt>
                <c:pt idx="424">
                  <c:v>728.23</c:v>
                </c:pt>
                <c:pt idx="425">
                  <c:v>728.38</c:v>
                </c:pt>
                <c:pt idx="426">
                  <c:v>728.53</c:v>
                </c:pt>
                <c:pt idx="427">
                  <c:v>728.69</c:v>
                </c:pt>
                <c:pt idx="428">
                  <c:v>728.83999999999946</c:v>
                </c:pt>
                <c:pt idx="429">
                  <c:v>728.99</c:v>
                </c:pt>
                <c:pt idx="430">
                  <c:v>729.14</c:v>
                </c:pt>
                <c:pt idx="431">
                  <c:v>729.3</c:v>
                </c:pt>
                <c:pt idx="432">
                  <c:v>729.44999999999948</c:v>
                </c:pt>
                <c:pt idx="433">
                  <c:v>729.6</c:v>
                </c:pt>
                <c:pt idx="434">
                  <c:v>729.76</c:v>
                </c:pt>
                <c:pt idx="435">
                  <c:v>729.91</c:v>
                </c:pt>
                <c:pt idx="436">
                  <c:v>730.06</c:v>
                </c:pt>
                <c:pt idx="437">
                  <c:v>730.21</c:v>
                </c:pt>
                <c:pt idx="438">
                  <c:v>730.37</c:v>
                </c:pt>
                <c:pt idx="439">
                  <c:v>730.52</c:v>
                </c:pt>
                <c:pt idx="440">
                  <c:v>730.67000000000053</c:v>
                </c:pt>
                <c:pt idx="441">
                  <c:v>730.81999999999948</c:v>
                </c:pt>
                <c:pt idx="442">
                  <c:v>730.98</c:v>
                </c:pt>
                <c:pt idx="443">
                  <c:v>731.13</c:v>
                </c:pt>
                <c:pt idx="444">
                  <c:v>731.28000000000054</c:v>
                </c:pt>
                <c:pt idx="445">
                  <c:v>731.43</c:v>
                </c:pt>
                <c:pt idx="446">
                  <c:v>731.59</c:v>
                </c:pt>
                <c:pt idx="447">
                  <c:v>731.74</c:v>
                </c:pt>
                <c:pt idx="448">
                  <c:v>731.89</c:v>
                </c:pt>
                <c:pt idx="449">
                  <c:v>732.04</c:v>
                </c:pt>
                <c:pt idx="450">
                  <c:v>732.2</c:v>
                </c:pt>
                <c:pt idx="451">
                  <c:v>732.34999999999798</c:v>
                </c:pt>
                <c:pt idx="452">
                  <c:v>732.5</c:v>
                </c:pt>
                <c:pt idx="453">
                  <c:v>732.65</c:v>
                </c:pt>
                <c:pt idx="454">
                  <c:v>732.8</c:v>
                </c:pt>
                <c:pt idx="455">
                  <c:v>732.95999999999947</c:v>
                </c:pt>
                <c:pt idx="456">
                  <c:v>733.11</c:v>
                </c:pt>
                <c:pt idx="457">
                  <c:v>733.26</c:v>
                </c:pt>
                <c:pt idx="458">
                  <c:v>733.41</c:v>
                </c:pt>
                <c:pt idx="459">
                  <c:v>733.57</c:v>
                </c:pt>
                <c:pt idx="460">
                  <c:v>733.72</c:v>
                </c:pt>
                <c:pt idx="461">
                  <c:v>733.87</c:v>
                </c:pt>
                <c:pt idx="462">
                  <c:v>734.02</c:v>
                </c:pt>
                <c:pt idx="463">
                  <c:v>734.17000000000053</c:v>
                </c:pt>
                <c:pt idx="464">
                  <c:v>734.32999999999947</c:v>
                </c:pt>
                <c:pt idx="465">
                  <c:v>734.48</c:v>
                </c:pt>
                <c:pt idx="466">
                  <c:v>734.63</c:v>
                </c:pt>
                <c:pt idx="467">
                  <c:v>734.78000000000054</c:v>
                </c:pt>
                <c:pt idx="468">
                  <c:v>734.93</c:v>
                </c:pt>
                <c:pt idx="469">
                  <c:v>735.08</c:v>
                </c:pt>
                <c:pt idx="470">
                  <c:v>735.24</c:v>
                </c:pt>
                <c:pt idx="471">
                  <c:v>735.39</c:v>
                </c:pt>
                <c:pt idx="472">
                  <c:v>735.54</c:v>
                </c:pt>
                <c:pt idx="473">
                  <c:v>735.69</c:v>
                </c:pt>
                <c:pt idx="474">
                  <c:v>735.83999999999946</c:v>
                </c:pt>
                <c:pt idx="475">
                  <c:v>735.99</c:v>
                </c:pt>
                <c:pt idx="476">
                  <c:v>736.15</c:v>
                </c:pt>
                <c:pt idx="477">
                  <c:v>736.3</c:v>
                </c:pt>
                <c:pt idx="478">
                  <c:v>736.44999999999948</c:v>
                </c:pt>
                <c:pt idx="479">
                  <c:v>736.6</c:v>
                </c:pt>
                <c:pt idx="480">
                  <c:v>736.75</c:v>
                </c:pt>
                <c:pt idx="481">
                  <c:v>736.9</c:v>
                </c:pt>
                <c:pt idx="482">
                  <c:v>737.05</c:v>
                </c:pt>
                <c:pt idx="483">
                  <c:v>737.21</c:v>
                </c:pt>
                <c:pt idx="484">
                  <c:v>737.35999999999797</c:v>
                </c:pt>
                <c:pt idx="485">
                  <c:v>737.51</c:v>
                </c:pt>
                <c:pt idx="486">
                  <c:v>737.66</c:v>
                </c:pt>
                <c:pt idx="487">
                  <c:v>737.81</c:v>
                </c:pt>
                <c:pt idx="488">
                  <c:v>737.95999999999947</c:v>
                </c:pt>
                <c:pt idx="489">
                  <c:v>738.11</c:v>
                </c:pt>
                <c:pt idx="490">
                  <c:v>738.26</c:v>
                </c:pt>
                <c:pt idx="491">
                  <c:v>738.41</c:v>
                </c:pt>
                <c:pt idx="492">
                  <c:v>738.57</c:v>
                </c:pt>
                <c:pt idx="493">
                  <c:v>738.72</c:v>
                </c:pt>
                <c:pt idx="494">
                  <c:v>738.87</c:v>
                </c:pt>
                <c:pt idx="495">
                  <c:v>739.02</c:v>
                </c:pt>
                <c:pt idx="496">
                  <c:v>739.17000000000053</c:v>
                </c:pt>
                <c:pt idx="497">
                  <c:v>739.31999999999948</c:v>
                </c:pt>
                <c:pt idx="498">
                  <c:v>739.47</c:v>
                </c:pt>
                <c:pt idx="499">
                  <c:v>739.62</c:v>
                </c:pt>
                <c:pt idx="500">
                  <c:v>739.77000000000055</c:v>
                </c:pt>
                <c:pt idx="501">
                  <c:v>739.92</c:v>
                </c:pt>
                <c:pt idx="502">
                  <c:v>740.07</c:v>
                </c:pt>
                <c:pt idx="503">
                  <c:v>740.23</c:v>
                </c:pt>
                <c:pt idx="504">
                  <c:v>740.38</c:v>
                </c:pt>
                <c:pt idx="505">
                  <c:v>740.53</c:v>
                </c:pt>
                <c:pt idx="506">
                  <c:v>740.68000000000052</c:v>
                </c:pt>
                <c:pt idx="507">
                  <c:v>740.82999999999947</c:v>
                </c:pt>
                <c:pt idx="508">
                  <c:v>740.98</c:v>
                </c:pt>
                <c:pt idx="509">
                  <c:v>741.13</c:v>
                </c:pt>
                <c:pt idx="510">
                  <c:v>741.28000000000054</c:v>
                </c:pt>
                <c:pt idx="511">
                  <c:v>741.43</c:v>
                </c:pt>
                <c:pt idx="512">
                  <c:v>741.58</c:v>
                </c:pt>
                <c:pt idx="513">
                  <c:v>741.73</c:v>
                </c:pt>
                <c:pt idx="514">
                  <c:v>741.88</c:v>
                </c:pt>
                <c:pt idx="515">
                  <c:v>742.03</c:v>
                </c:pt>
                <c:pt idx="516">
                  <c:v>742.18000000000052</c:v>
                </c:pt>
                <c:pt idx="517">
                  <c:v>742.32999999999947</c:v>
                </c:pt>
                <c:pt idx="518">
                  <c:v>742.48</c:v>
                </c:pt>
                <c:pt idx="519">
                  <c:v>742.63</c:v>
                </c:pt>
                <c:pt idx="520">
                  <c:v>742.78000000000054</c:v>
                </c:pt>
                <c:pt idx="521">
                  <c:v>742.93</c:v>
                </c:pt>
                <c:pt idx="522">
                  <c:v>743.08</c:v>
                </c:pt>
                <c:pt idx="523">
                  <c:v>743.23</c:v>
                </c:pt>
                <c:pt idx="524">
                  <c:v>743.38</c:v>
                </c:pt>
                <c:pt idx="525">
                  <c:v>743.53</c:v>
                </c:pt>
                <c:pt idx="526">
                  <c:v>743.68000000000052</c:v>
                </c:pt>
                <c:pt idx="527">
                  <c:v>743.82999999999947</c:v>
                </c:pt>
                <c:pt idx="528">
                  <c:v>743.98</c:v>
                </c:pt>
                <c:pt idx="529">
                  <c:v>744.13</c:v>
                </c:pt>
                <c:pt idx="530">
                  <c:v>744.28000000000054</c:v>
                </c:pt>
                <c:pt idx="531">
                  <c:v>744.43</c:v>
                </c:pt>
                <c:pt idx="532">
                  <c:v>744.58</c:v>
                </c:pt>
                <c:pt idx="533">
                  <c:v>744.73</c:v>
                </c:pt>
                <c:pt idx="534">
                  <c:v>744.88</c:v>
                </c:pt>
                <c:pt idx="535">
                  <c:v>745.03</c:v>
                </c:pt>
                <c:pt idx="536">
                  <c:v>745.18000000000052</c:v>
                </c:pt>
                <c:pt idx="537">
                  <c:v>745.32999999999947</c:v>
                </c:pt>
                <c:pt idx="538">
                  <c:v>745.48</c:v>
                </c:pt>
                <c:pt idx="539">
                  <c:v>745.63</c:v>
                </c:pt>
                <c:pt idx="540">
                  <c:v>745.78000000000054</c:v>
                </c:pt>
                <c:pt idx="541">
                  <c:v>745.93</c:v>
                </c:pt>
                <c:pt idx="542">
                  <c:v>746.08</c:v>
                </c:pt>
                <c:pt idx="543">
                  <c:v>746.23</c:v>
                </c:pt>
                <c:pt idx="544">
                  <c:v>746.38</c:v>
                </c:pt>
                <c:pt idx="545">
                  <c:v>746.53</c:v>
                </c:pt>
                <c:pt idx="546">
                  <c:v>746.68000000000052</c:v>
                </c:pt>
                <c:pt idx="547">
                  <c:v>746.82999999999947</c:v>
                </c:pt>
                <c:pt idx="548">
                  <c:v>746.98</c:v>
                </c:pt>
                <c:pt idx="549">
                  <c:v>747.13</c:v>
                </c:pt>
                <c:pt idx="550">
                  <c:v>747.28000000000054</c:v>
                </c:pt>
                <c:pt idx="551">
                  <c:v>747.43</c:v>
                </c:pt>
                <c:pt idx="552">
                  <c:v>747.58</c:v>
                </c:pt>
                <c:pt idx="553">
                  <c:v>747.73</c:v>
                </c:pt>
                <c:pt idx="554">
                  <c:v>747.87</c:v>
                </c:pt>
                <c:pt idx="555">
                  <c:v>748.02</c:v>
                </c:pt>
                <c:pt idx="556">
                  <c:v>748.17000000000053</c:v>
                </c:pt>
                <c:pt idx="557">
                  <c:v>748.31999999999948</c:v>
                </c:pt>
                <c:pt idx="558">
                  <c:v>748.47</c:v>
                </c:pt>
                <c:pt idx="559">
                  <c:v>748.62</c:v>
                </c:pt>
                <c:pt idx="560">
                  <c:v>748.77000000000055</c:v>
                </c:pt>
                <c:pt idx="561">
                  <c:v>748.92</c:v>
                </c:pt>
                <c:pt idx="562">
                  <c:v>749.07</c:v>
                </c:pt>
                <c:pt idx="563">
                  <c:v>749.22</c:v>
                </c:pt>
                <c:pt idx="564">
                  <c:v>749.37</c:v>
                </c:pt>
                <c:pt idx="565">
                  <c:v>749.51</c:v>
                </c:pt>
                <c:pt idx="566">
                  <c:v>749.66</c:v>
                </c:pt>
                <c:pt idx="567">
                  <c:v>749.81</c:v>
                </c:pt>
                <c:pt idx="568">
                  <c:v>749.95999999999947</c:v>
                </c:pt>
                <c:pt idx="569">
                  <c:v>750.11</c:v>
                </c:pt>
                <c:pt idx="570">
                  <c:v>750.26</c:v>
                </c:pt>
                <c:pt idx="571">
                  <c:v>750.41</c:v>
                </c:pt>
                <c:pt idx="572">
                  <c:v>750.56</c:v>
                </c:pt>
                <c:pt idx="573">
                  <c:v>750.7</c:v>
                </c:pt>
                <c:pt idx="574">
                  <c:v>750.84999999999798</c:v>
                </c:pt>
                <c:pt idx="575">
                  <c:v>751</c:v>
                </c:pt>
                <c:pt idx="576">
                  <c:v>751.15</c:v>
                </c:pt>
                <c:pt idx="577">
                  <c:v>751.3</c:v>
                </c:pt>
                <c:pt idx="578">
                  <c:v>751.44999999999948</c:v>
                </c:pt>
                <c:pt idx="579">
                  <c:v>751.6</c:v>
                </c:pt>
                <c:pt idx="580">
                  <c:v>751.74</c:v>
                </c:pt>
                <c:pt idx="581">
                  <c:v>751.89</c:v>
                </c:pt>
                <c:pt idx="582">
                  <c:v>752.04</c:v>
                </c:pt>
                <c:pt idx="583">
                  <c:v>752.19</c:v>
                </c:pt>
                <c:pt idx="584">
                  <c:v>752.33999999999946</c:v>
                </c:pt>
                <c:pt idx="585">
                  <c:v>752.49</c:v>
                </c:pt>
                <c:pt idx="586">
                  <c:v>752.63</c:v>
                </c:pt>
                <c:pt idx="587">
                  <c:v>752.78000000000054</c:v>
                </c:pt>
                <c:pt idx="588">
                  <c:v>752.93</c:v>
                </c:pt>
                <c:pt idx="589">
                  <c:v>753.08</c:v>
                </c:pt>
                <c:pt idx="590">
                  <c:v>753.23</c:v>
                </c:pt>
                <c:pt idx="591">
                  <c:v>753.38</c:v>
                </c:pt>
                <c:pt idx="592">
                  <c:v>753.52</c:v>
                </c:pt>
                <c:pt idx="593">
                  <c:v>753.67000000000053</c:v>
                </c:pt>
                <c:pt idx="594">
                  <c:v>753.81999999999948</c:v>
                </c:pt>
                <c:pt idx="595">
                  <c:v>753.97</c:v>
                </c:pt>
                <c:pt idx="596">
                  <c:v>754.12</c:v>
                </c:pt>
                <c:pt idx="597">
                  <c:v>754.26</c:v>
                </c:pt>
                <c:pt idx="598">
                  <c:v>754.41</c:v>
                </c:pt>
                <c:pt idx="599">
                  <c:v>754.56</c:v>
                </c:pt>
                <c:pt idx="600">
                  <c:v>754.71</c:v>
                </c:pt>
                <c:pt idx="601">
                  <c:v>754.85999999999797</c:v>
                </c:pt>
                <c:pt idx="602">
                  <c:v>755</c:v>
                </c:pt>
                <c:pt idx="603">
                  <c:v>755.15</c:v>
                </c:pt>
                <c:pt idx="604">
                  <c:v>755.3</c:v>
                </c:pt>
                <c:pt idx="605">
                  <c:v>755.44999999999948</c:v>
                </c:pt>
                <c:pt idx="606">
                  <c:v>755.59</c:v>
                </c:pt>
                <c:pt idx="607">
                  <c:v>755.74</c:v>
                </c:pt>
                <c:pt idx="608">
                  <c:v>755.89</c:v>
                </c:pt>
                <c:pt idx="609">
                  <c:v>756.04</c:v>
                </c:pt>
                <c:pt idx="610">
                  <c:v>756.18000000000052</c:v>
                </c:pt>
                <c:pt idx="611">
                  <c:v>756.32999999999947</c:v>
                </c:pt>
                <c:pt idx="612">
                  <c:v>756.48</c:v>
                </c:pt>
                <c:pt idx="613">
                  <c:v>756.63</c:v>
                </c:pt>
                <c:pt idx="614">
                  <c:v>756.77000000000055</c:v>
                </c:pt>
                <c:pt idx="615">
                  <c:v>756.92</c:v>
                </c:pt>
                <c:pt idx="616">
                  <c:v>757.07</c:v>
                </c:pt>
                <c:pt idx="617">
                  <c:v>757.22</c:v>
                </c:pt>
                <c:pt idx="618">
                  <c:v>757.35999999999797</c:v>
                </c:pt>
                <c:pt idx="619">
                  <c:v>757.51</c:v>
                </c:pt>
                <c:pt idx="620">
                  <c:v>757.66</c:v>
                </c:pt>
                <c:pt idx="621">
                  <c:v>757.81</c:v>
                </c:pt>
                <c:pt idx="622">
                  <c:v>757.94999999999948</c:v>
                </c:pt>
                <c:pt idx="623">
                  <c:v>758.1</c:v>
                </c:pt>
                <c:pt idx="624">
                  <c:v>758.25</c:v>
                </c:pt>
                <c:pt idx="625">
                  <c:v>758.39</c:v>
                </c:pt>
                <c:pt idx="626">
                  <c:v>758.54</c:v>
                </c:pt>
                <c:pt idx="627">
                  <c:v>758.69</c:v>
                </c:pt>
                <c:pt idx="628">
                  <c:v>758.83999999999946</c:v>
                </c:pt>
                <c:pt idx="629">
                  <c:v>758.98</c:v>
                </c:pt>
                <c:pt idx="630">
                  <c:v>759.13</c:v>
                </c:pt>
                <c:pt idx="631">
                  <c:v>759.28000000000054</c:v>
                </c:pt>
                <c:pt idx="632">
                  <c:v>759.42</c:v>
                </c:pt>
                <c:pt idx="633">
                  <c:v>759.57</c:v>
                </c:pt>
                <c:pt idx="634">
                  <c:v>759.72</c:v>
                </c:pt>
                <c:pt idx="635">
                  <c:v>759.85999999999797</c:v>
                </c:pt>
                <c:pt idx="636">
                  <c:v>760.01</c:v>
                </c:pt>
                <c:pt idx="637">
                  <c:v>760.16</c:v>
                </c:pt>
                <c:pt idx="638">
                  <c:v>760.3</c:v>
                </c:pt>
                <c:pt idx="639">
                  <c:v>760.44999999999948</c:v>
                </c:pt>
                <c:pt idx="640">
                  <c:v>760.6</c:v>
                </c:pt>
                <c:pt idx="641">
                  <c:v>760.75</c:v>
                </c:pt>
                <c:pt idx="642">
                  <c:v>760.89</c:v>
                </c:pt>
                <c:pt idx="643">
                  <c:v>761.04</c:v>
                </c:pt>
                <c:pt idx="644">
                  <c:v>761.18000000000052</c:v>
                </c:pt>
                <c:pt idx="645">
                  <c:v>761.32999999999947</c:v>
                </c:pt>
                <c:pt idx="646">
                  <c:v>761.48</c:v>
                </c:pt>
                <c:pt idx="647">
                  <c:v>761.62</c:v>
                </c:pt>
                <c:pt idx="648">
                  <c:v>761.77000000000055</c:v>
                </c:pt>
                <c:pt idx="649">
                  <c:v>761.92</c:v>
                </c:pt>
                <c:pt idx="650">
                  <c:v>762.06</c:v>
                </c:pt>
                <c:pt idx="651">
                  <c:v>762.21</c:v>
                </c:pt>
                <c:pt idx="652">
                  <c:v>762.35999999999797</c:v>
                </c:pt>
                <c:pt idx="653">
                  <c:v>762.5</c:v>
                </c:pt>
                <c:pt idx="654">
                  <c:v>762.65</c:v>
                </c:pt>
                <c:pt idx="655">
                  <c:v>762.8</c:v>
                </c:pt>
                <c:pt idx="656">
                  <c:v>762.93999999999949</c:v>
                </c:pt>
                <c:pt idx="657">
                  <c:v>763.09</c:v>
                </c:pt>
                <c:pt idx="658">
                  <c:v>763.23</c:v>
                </c:pt>
                <c:pt idx="659">
                  <c:v>763.38</c:v>
                </c:pt>
                <c:pt idx="660">
                  <c:v>763.53</c:v>
                </c:pt>
                <c:pt idx="661">
                  <c:v>763.67000000000053</c:v>
                </c:pt>
                <c:pt idx="662">
                  <c:v>763.81999999999948</c:v>
                </c:pt>
                <c:pt idx="663">
                  <c:v>763.95999999999947</c:v>
                </c:pt>
                <c:pt idx="664">
                  <c:v>764.11</c:v>
                </c:pt>
                <c:pt idx="665">
                  <c:v>764.26</c:v>
                </c:pt>
                <c:pt idx="666">
                  <c:v>764.4</c:v>
                </c:pt>
                <c:pt idx="667">
                  <c:v>764.55</c:v>
                </c:pt>
                <c:pt idx="668">
                  <c:v>764.69</c:v>
                </c:pt>
                <c:pt idx="669">
                  <c:v>764.83999999999946</c:v>
                </c:pt>
                <c:pt idx="670">
                  <c:v>764.99</c:v>
                </c:pt>
                <c:pt idx="671">
                  <c:v>765.13</c:v>
                </c:pt>
                <c:pt idx="672">
                  <c:v>765.28000000000054</c:v>
                </c:pt>
                <c:pt idx="673">
                  <c:v>765.42</c:v>
                </c:pt>
                <c:pt idx="674">
                  <c:v>765.57</c:v>
                </c:pt>
                <c:pt idx="675">
                  <c:v>765.71</c:v>
                </c:pt>
                <c:pt idx="676">
                  <c:v>765.85999999999797</c:v>
                </c:pt>
                <c:pt idx="677">
                  <c:v>766</c:v>
                </c:pt>
                <c:pt idx="678">
                  <c:v>766.15</c:v>
                </c:pt>
                <c:pt idx="679">
                  <c:v>766.3</c:v>
                </c:pt>
                <c:pt idx="680">
                  <c:v>766.43999999999949</c:v>
                </c:pt>
                <c:pt idx="681">
                  <c:v>766.59</c:v>
                </c:pt>
                <c:pt idx="682">
                  <c:v>766.73</c:v>
                </c:pt>
                <c:pt idx="683">
                  <c:v>766.88</c:v>
                </c:pt>
                <c:pt idx="684">
                  <c:v>767.02</c:v>
                </c:pt>
                <c:pt idx="685">
                  <c:v>767.17000000000053</c:v>
                </c:pt>
                <c:pt idx="686">
                  <c:v>767.31</c:v>
                </c:pt>
                <c:pt idx="687">
                  <c:v>767.45999999999947</c:v>
                </c:pt>
                <c:pt idx="688">
                  <c:v>767.6</c:v>
                </c:pt>
                <c:pt idx="689">
                  <c:v>767.75</c:v>
                </c:pt>
                <c:pt idx="690">
                  <c:v>767.89</c:v>
                </c:pt>
                <c:pt idx="691">
                  <c:v>768.04</c:v>
                </c:pt>
                <c:pt idx="692">
                  <c:v>768.19</c:v>
                </c:pt>
                <c:pt idx="693">
                  <c:v>768.32999999999947</c:v>
                </c:pt>
                <c:pt idx="694">
                  <c:v>768.48</c:v>
                </c:pt>
                <c:pt idx="695">
                  <c:v>768.62</c:v>
                </c:pt>
                <c:pt idx="696">
                  <c:v>768.77000000000055</c:v>
                </c:pt>
                <c:pt idx="697">
                  <c:v>768.91</c:v>
                </c:pt>
                <c:pt idx="698">
                  <c:v>769.06</c:v>
                </c:pt>
                <c:pt idx="699">
                  <c:v>769.2</c:v>
                </c:pt>
                <c:pt idx="700">
                  <c:v>769.34999999999798</c:v>
                </c:pt>
                <c:pt idx="701">
                  <c:v>769.49</c:v>
                </c:pt>
                <c:pt idx="702">
                  <c:v>769.63</c:v>
                </c:pt>
                <c:pt idx="703">
                  <c:v>769.78000000000054</c:v>
                </c:pt>
                <c:pt idx="704">
                  <c:v>769.92</c:v>
                </c:pt>
                <c:pt idx="705">
                  <c:v>770.07</c:v>
                </c:pt>
                <c:pt idx="706">
                  <c:v>770.21</c:v>
                </c:pt>
                <c:pt idx="707">
                  <c:v>770.35999999999797</c:v>
                </c:pt>
                <c:pt idx="708">
                  <c:v>770.5</c:v>
                </c:pt>
                <c:pt idx="709">
                  <c:v>770.65</c:v>
                </c:pt>
                <c:pt idx="710">
                  <c:v>770.79000000000053</c:v>
                </c:pt>
                <c:pt idx="711">
                  <c:v>770.93999999999949</c:v>
                </c:pt>
                <c:pt idx="712">
                  <c:v>771.08</c:v>
                </c:pt>
                <c:pt idx="713">
                  <c:v>771.23</c:v>
                </c:pt>
                <c:pt idx="714">
                  <c:v>771.37</c:v>
                </c:pt>
                <c:pt idx="715">
                  <c:v>771.52</c:v>
                </c:pt>
                <c:pt idx="716">
                  <c:v>771.66</c:v>
                </c:pt>
                <c:pt idx="717">
                  <c:v>771.8</c:v>
                </c:pt>
                <c:pt idx="718">
                  <c:v>771.94999999999948</c:v>
                </c:pt>
                <c:pt idx="719">
                  <c:v>772.09</c:v>
                </c:pt>
                <c:pt idx="720">
                  <c:v>772.24</c:v>
                </c:pt>
                <c:pt idx="721">
                  <c:v>772.38</c:v>
                </c:pt>
                <c:pt idx="722">
                  <c:v>772.53</c:v>
                </c:pt>
                <c:pt idx="723">
                  <c:v>772.67000000000053</c:v>
                </c:pt>
                <c:pt idx="724">
                  <c:v>772.81</c:v>
                </c:pt>
                <c:pt idx="725">
                  <c:v>772.95999999999947</c:v>
                </c:pt>
                <c:pt idx="726">
                  <c:v>773.1</c:v>
                </c:pt>
                <c:pt idx="727">
                  <c:v>773.25</c:v>
                </c:pt>
                <c:pt idx="728">
                  <c:v>773.39</c:v>
                </c:pt>
                <c:pt idx="729">
                  <c:v>773.53</c:v>
                </c:pt>
                <c:pt idx="730">
                  <c:v>773.68000000000052</c:v>
                </c:pt>
                <c:pt idx="731">
                  <c:v>773.81999999999948</c:v>
                </c:pt>
                <c:pt idx="732">
                  <c:v>773.97</c:v>
                </c:pt>
                <c:pt idx="733">
                  <c:v>774.11</c:v>
                </c:pt>
                <c:pt idx="734">
                  <c:v>774.25</c:v>
                </c:pt>
                <c:pt idx="735">
                  <c:v>774.4</c:v>
                </c:pt>
                <c:pt idx="736">
                  <c:v>774.54</c:v>
                </c:pt>
                <c:pt idx="737">
                  <c:v>774.69</c:v>
                </c:pt>
                <c:pt idx="738">
                  <c:v>774.82999999999947</c:v>
                </c:pt>
                <c:pt idx="739">
                  <c:v>774.97</c:v>
                </c:pt>
                <c:pt idx="740">
                  <c:v>775.12</c:v>
                </c:pt>
                <c:pt idx="741">
                  <c:v>775.26</c:v>
                </c:pt>
                <c:pt idx="742">
                  <c:v>775.4</c:v>
                </c:pt>
                <c:pt idx="743">
                  <c:v>775.55</c:v>
                </c:pt>
                <c:pt idx="744">
                  <c:v>775.69</c:v>
                </c:pt>
                <c:pt idx="745">
                  <c:v>775.82999999999947</c:v>
                </c:pt>
                <c:pt idx="746">
                  <c:v>775.98</c:v>
                </c:pt>
                <c:pt idx="747">
                  <c:v>776.12</c:v>
                </c:pt>
                <c:pt idx="748">
                  <c:v>776.26</c:v>
                </c:pt>
                <c:pt idx="749">
                  <c:v>776.41</c:v>
                </c:pt>
                <c:pt idx="750">
                  <c:v>776.55</c:v>
                </c:pt>
                <c:pt idx="751">
                  <c:v>776.7</c:v>
                </c:pt>
                <c:pt idx="752">
                  <c:v>776.83999999999946</c:v>
                </c:pt>
                <c:pt idx="753">
                  <c:v>776.98</c:v>
                </c:pt>
                <c:pt idx="754">
                  <c:v>777.13</c:v>
                </c:pt>
                <c:pt idx="755">
                  <c:v>777.27000000000055</c:v>
                </c:pt>
                <c:pt idx="756">
                  <c:v>777.41</c:v>
                </c:pt>
                <c:pt idx="757">
                  <c:v>777.55</c:v>
                </c:pt>
                <c:pt idx="758">
                  <c:v>777.7</c:v>
                </c:pt>
                <c:pt idx="759">
                  <c:v>777.83999999999946</c:v>
                </c:pt>
                <c:pt idx="760">
                  <c:v>777.98</c:v>
                </c:pt>
                <c:pt idx="761">
                  <c:v>778.13</c:v>
                </c:pt>
                <c:pt idx="762">
                  <c:v>778.27000000000055</c:v>
                </c:pt>
                <c:pt idx="763">
                  <c:v>778.41</c:v>
                </c:pt>
                <c:pt idx="764">
                  <c:v>778.56</c:v>
                </c:pt>
                <c:pt idx="765">
                  <c:v>778.7</c:v>
                </c:pt>
                <c:pt idx="766">
                  <c:v>778.83999999999946</c:v>
                </c:pt>
                <c:pt idx="767">
                  <c:v>778.98</c:v>
                </c:pt>
                <c:pt idx="768">
                  <c:v>779.13</c:v>
                </c:pt>
                <c:pt idx="769">
                  <c:v>779.27000000000055</c:v>
                </c:pt>
                <c:pt idx="770">
                  <c:v>779.41</c:v>
                </c:pt>
                <c:pt idx="771">
                  <c:v>779.56</c:v>
                </c:pt>
                <c:pt idx="772">
                  <c:v>779.7</c:v>
                </c:pt>
                <c:pt idx="773">
                  <c:v>779.83999999999946</c:v>
                </c:pt>
                <c:pt idx="774">
                  <c:v>779.98</c:v>
                </c:pt>
                <c:pt idx="775">
                  <c:v>780.13</c:v>
                </c:pt>
                <c:pt idx="776">
                  <c:v>780.27000000000055</c:v>
                </c:pt>
                <c:pt idx="777">
                  <c:v>780.41</c:v>
                </c:pt>
                <c:pt idx="778">
                  <c:v>780.55</c:v>
                </c:pt>
                <c:pt idx="779">
                  <c:v>780.7</c:v>
                </c:pt>
                <c:pt idx="780">
                  <c:v>780.83999999999946</c:v>
                </c:pt>
                <c:pt idx="781">
                  <c:v>780.98</c:v>
                </c:pt>
                <c:pt idx="782">
                  <c:v>781.12</c:v>
                </c:pt>
                <c:pt idx="783">
                  <c:v>781.27000000000055</c:v>
                </c:pt>
                <c:pt idx="784">
                  <c:v>781.41</c:v>
                </c:pt>
                <c:pt idx="785">
                  <c:v>781.55</c:v>
                </c:pt>
                <c:pt idx="786">
                  <c:v>781.69</c:v>
                </c:pt>
                <c:pt idx="787">
                  <c:v>781.83999999999946</c:v>
                </c:pt>
                <c:pt idx="788">
                  <c:v>781.98</c:v>
                </c:pt>
                <c:pt idx="789">
                  <c:v>782.12</c:v>
                </c:pt>
                <c:pt idx="790">
                  <c:v>782.26</c:v>
                </c:pt>
                <c:pt idx="791">
                  <c:v>782.4</c:v>
                </c:pt>
                <c:pt idx="792">
                  <c:v>782.55</c:v>
                </c:pt>
                <c:pt idx="793">
                  <c:v>782.69</c:v>
                </c:pt>
                <c:pt idx="794">
                  <c:v>782.82999999999947</c:v>
                </c:pt>
                <c:pt idx="795">
                  <c:v>782.97</c:v>
                </c:pt>
                <c:pt idx="796">
                  <c:v>783.12</c:v>
                </c:pt>
                <c:pt idx="797">
                  <c:v>783.26</c:v>
                </c:pt>
                <c:pt idx="798">
                  <c:v>783.4</c:v>
                </c:pt>
                <c:pt idx="799">
                  <c:v>783.54</c:v>
                </c:pt>
                <c:pt idx="800">
                  <c:v>783.68000000000052</c:v>
                </c:pt>
                <c:pt idx="801">
                  <c:v>783.81999999999948</c:v>
                </c:pt>
                <c:pt idx="802">
                  <c:v>783.97</c:v>
                </c:pt>
                <c:pt idx="803">
                  <c:v>784.11</c:v>
                </c:pt>
                <c:pt idx="804">
                  <c:v>784.25</c:v>
                </c:pt>
                <c:pt idx="805">
                  <c:v>784.39</c:v>
                </c:pt>
                <c:pt idx="806">
                  <c:v>784.53</c:v>
                </c:pt>
                <c:pt idx="807">
                  <c:v>784.68000000000052</c:v>
                </c:pt>
                <c:pt idx="808">
                  <c:v>784.81999999999948</c:v>
                </c:pt>
                <c:pt idx="809">
                  <c:v>784.95999999999947</c:v>
                </c:pt>
                <c:pt idx="810">
                  <c:v>785.1</c:v>
                </c:pt>
                <c:pt idx="811">
                  <c:v>785.24</c:v>
                </c:pt>
                <c:pt idx="812">
                  <c:v>785.38</c:v>
                </c:pt>
                <c:pt idx="813">
                  <c:v>785.52</c:v>
                </c:pt>
                <c:pt idx="814">
                  <c:v>785.67000000000053</c:v>
                </c:pt>
                <c:pt idx="815">
                  <c:v>785.81</c:v>
                </c:pt>
                <c:pt idx="816">
                  <c:v>785.94999999999948</c:v>
                </c:pt>
                <c:pt idx="817">
                  <c:v>786.09</c:v>
                </c:pt>
                <c:pt idx="818">
                  <c:v>786.23</c:v>
                </c:pt>
                <c:pt idx="819">
                  <c:v>786.37</c:v>
                </c:pt>
                <c:pt idx="820">
                  <c:v>786.51</c:v>
                </c:pt>
                <c:pt idx="821">
                  <c:v>786.66</c:v>
                </c:pt>
                <c:pt idx="822">
                  <c:v>786.8</c:v>
                </c:pt>
                <c:pt idx="823">
                  <c:v>786.93999999999949</c:v>
                </c:pt>
                <c:pt idx="824">
                  <c:v>787.08</c:v>
                </c:pt>
                <c:pt idx="825">
                  <c:v>787.22</c:v>
                </c:pt>
                <c:pt idx="826">
                  <c:v>787.35999999999797</c:v>
                </c:pt>
                <c:pt idx="827">
                  <c:v>787.5</c:v>
                </c:pt>
                <c:pt idx="828">
                  <c:v>787.64</c:v>
                </c:pt>
                <c:pt idx="829">
                  <c:v>787.78000000000054</c:v>
                </c:pt>
                <c:pt idx="830">
                  <c:v>787.93</c:v>
                </c:pt>
                <c:pt idx="831">
                  <c:v>788.07</c:v>
                </c:pt>
                <c:pt idx="832">
                  <c:v>788.21</c:v>
                </c:pt>
                <c:pt idx="833">
                  <c:v>788.34999999999798</c:v>
                </c:pt>
                <c:pt idx="834">
                  <c:v>788.49</c:v>
                </c:pt>
                <c:pt idx="835">
                  <c:v>788.63</c:v>
                </c:pt>
                <c:pt idx="836">
                  <c:v>788.77000000000055</c:v>
                </c:pt>
                <c:pt idx="837">
                  <c:v>788.91</c:v>
                </c:pt>
                <c:pt idx="838">
                  <c:v>789.05</c:v>
                </c:pt>
                <c:pt idx="839">
                  <c:v>789.19</c:v>
                </c:pt>
                <c:pt idx="840">
                  <c:v>789.32999999999947</c:v>
                </c:pt>
                <c:pt idx="841">
                  <c:v>789.47</c:v>
                </c:pt>
                <c:pt idx="842">
                  <c:v>789.61</c:v>
                </c:pt>
                <c:pt idx="843">
                  <c:v>789.76</c:v>
                </c:pt>
                <c:pt idx="844">
                  <c:v>789.9</c:v>
                </c:pt>
                <c:pt idx="845">
                  <c:v>790.04</c:v>
                </c:pt>
                <c:pt idx="846">
                  <c:v>790.18000000000052</c:v>
                </c:pt>
                <c:pt idx="847">
                  <c:v>790.31999999999948</c:v>
                </c:pt>
                <c:pt idx="848">
                  <c:v>790.45999999999947</c:v>
                </c:pt>
                <c:pt idx="849">
                  <c:v>790.6</c:v>
                </c:pt>
                <c:pt idx="850">
                  <c:v>790.74</c:v>
                </c:pt>
                <c:pt idx="851">
                  <c:v>790.88</c:v>
                </c:pt>
                <c:pt idx="852">
                  <c:v>791.02</c:v>
                </c:pt>
                <c:pt idx="853">
                  <c:v>791.16</c:v>
                </c:pt>
                <c:pt idx="854">
                  <c:v>791.3</c:v>
                </c:pt>
                <c:pt idx="855">
                  <c:v>791.43999999999949</c:v>
                </c:pt>
                <c:pt idx="856">
                  <c:v>791.58</c:v>
                </c:pt>
                <c:pt idx="857">
                  <c:v>791.72</c:v>
                </c:pt>
                <c:pt idx="858">
                  <c:v>791.85999999999797</c:v>
                </c:pt>
                <c:pt idx="859">
                  <c:v>792</c:v>
                </c:pt>
                <c:pt idx="860">
                  <c:v>792.14</c:v>
                </c:pt>
                <c:pt idx="861">
                  <c:v>792.28000000000054</c:v>
                </c:pt>
                <c:pt idx="862">
                  <c:v>792.42</c:v>
                </c:pt>
                <c:pt idx="863">
                  <c:v>792.56</c:v>
                </c:pt>
                <c:pt idx="864">
                  <c:v>792.7</c:v>
                </c:pt>
                <c:pt idx="865">
                  <c:v>792.83999999999946</c:v>
                </c:pt>
                <c:pt idx="866">
                  <c:v>792.98</c:v>
                </c:pt>
                <c:pt idx="867">
                  <c:v>793.12</c:v>
                </c:pt>
                <c:pt idx="868">
                  <c:v>793.26</c:v>
                </c:pt>
                <c:pt idx="869">
                  <c:v>793.4</c:v>
                </c:pt>
                <c:pt idx="870">
                  <c:v>793.54</c:v>
                </c:pt>
                <c:pt idx="871">
                  <c:v>793.68000000000052</c:v>
                </c:pt>
                <c:pt idx="872">
                  <c:v>793.81999999999948</c:v>
                </c:pt>
                <c:pt idx="873">
                  <c:v>793.95999999999947</c:v>
                </c:pt>
                <c:pt idx="874">
                  <c:v>794.1</c:v>
                </c:pt>
                <c:pt idx="875">
                  <c:v>794.24</c:v>
                </c:pt>
                <c:pt idx="876">
                  <c:v>794.38</c:v>
                </c:pt>
                <c:pt idx="877">
                  <c:v>794.52</c:v>
                </c:pt>
                <c:pt idx="878">
                  <c:v>794.66</c:v>
                </c:pt>
                <c:pt idx="879">
                  <c:v>794.8</c:v>
                </c:pt>
                <c:pt idx="880">
                  <c:v>794.93</c:v>
                </c:pt>
                <c:pt idx="881">
                  <c:v>795.07</c:v>
                </c:pt>
                <c:pt idx="882">
                  <c:v>795.21</c:v>
                </c:pt>
                <c:pt idx="883">
                  <c:v>795.34999999999798</c:v>
                </c:pt>
                <c:pt idx="884">
                  <c:v>795.49</c:v>
                </c:pt>
                <c:pt idx="885">
                  <c:v>795.63</c:v>
                </c:pt>
                <c:pt idx="886">
                  <c:v>795.77000000000055</c:v>
                </c:pt>
                <c:pt idx="887">
                  <c:v>795.91</c:v>
                </c:pt>
                <c:pt idx="888">
                  <c:v>796.05</c:v>
                </c:pt>
                <c:pt idx="889">
                  <c:v>796.19</c:v>
                </c:pt>
                <c:pt idx="890">
                  <c:v>796.32999999999947</c:v>
                </c:pt>
                <c:pt idx="891">
                  <c:v>796.47</c:v>
                </c:pt>
                <c:pt idx="892">
                  <c:v>796.61</c:v>
                </c:pt>
                <c:pt idx="893">
                  <c:v>796.74</c:v>
                </c:pt>
                <c:pt idx="894">
                  <c:v>796.88</c:v>
                </c:pt>
                <c:pt idx="895">
                  <c:v>797.02</c:v>
                </c:pt>
                <c:pt idx="896">
                  <c:v>797.16</c:v>
                </c:pt>
                <c:pt idx="897">
                  <c:v>797.3</c:v>
                </c:pt>
                <c:pt idx="898">
                  <c:v>797.43999999999949</c:v>
                </c:pt>
                <c:pt idx="899">
                  <c:v>797.58</c:v>
                </c:pt>
                <c:pt idx="900">
                  <c:v>797.72</c:v>
                </c:pt>
                <c:pt idx="901">
                  <c:v>797.85999999999797</c:v>
                </c:pt>
                <c:pt idx="902">
                  <c:v>797.99</c:v>
                </c:pt>
                <c:pt idx="903">
                  <c:v>798.13</c:v>
                </c:pt>
                <c:pt idx="904">
                  <c:v>798.27000000000055</c:v>
                </c:pt>
                <c:pt idx="905">
                  <c:v>798.41</c:v>
                </c:pt>
                <c:pt idx="906">
                  <c:v>798.55</c:v>
                </c:pt>
                <c:pt idx="907">
                  <c:v>798.69</c:v>
                </c:pt>
                <c:pt idx="908">
                  <c:v>798.82999999999947</c:v>
                </c:pt>
                <c:pt idx="909">
                  <c:v>798.97</c:v>
                </c:pt>
                <c:pt idx="910">
                  <c:v>799.1</c:v>
                </c:pt>
                <c:pt idx="911">
                  <c:v>799.24</c:v>
                </c:pt>
                <c:pt idx="912">
                  <c:v>799.38</c:v>
                </c:pt>
                <c:pt idx="913">
                  <c:v>799.52</c:v>
                </c:pt>
                <c:pt idx="914">
                  <c:v>799.66</c:v>
                </c:pt>
                <c:pt idx="915">
                  <c:v>799.8</c:v>
                </c:pt>
                <c:pt idx="916">
                  <c:v>799.93</c:v>
                </c:pt>
                <c:pt idx="917">
                  <c:v>800.07</c:v>
                </c:pt>
                <c:pt idx="918">
                  <c:v>800.21</c:v>
                </c:pt>
                <c:pt idx="919">
                  <c:v>800.34999999999798</c:v>
                </c:pt>
                <c:pt idx="920">
                  <c:v>800.49</c:v>
                </c:pt>
                <c:pt idx="921">
                  <c:v>800.63</c:v>
                </c:pt>
                <c:pt idx="922">
                  <c:v>800.76</c:v>
                </c:pt>
                <c:pt idx="923">
                  <c:v>800.9</c:v>
                </c:pt>
                <c:pt idx="924">
                  <c:v>801.04</c:v>
                </c:pt>
                <c:pt idx="925">
                  <c:v>801.18000000000052</c:v>
                </c:pt>
                <c:pt idx="926">
                  <c:v>801.31999999999948</c:v>
                </c:pt>
                <c:pt idx="927">
                  <c:v>801.44999999999948</c:v>
                </c:pt>
                <c:pt idx="928">
                  <c:v>801.59</c:v>
                </c:pt>
                <c:pt idx="929">
                  <c:v>801.73</c:v>
                </c:pt>
                <c:pt idx="930">
                  <c:v>801.87</c:v>
                </c:pt>
                <c:pt idx="931">
                  <c:v>802.01</c:v>
                </c:pt>
                <c:pt idx="932">
                  <c:v>802.14</c:v>
                </c:pt>
                <c:pt idx="933">
                  <c:v>802.28000000000054</c:v>
                </c:pt>
                <c:pt idx="934">
                  <c:v>802.42</c:v>
                </c:pt>
                <c:pt idx="935">
                  <c:v>802.56</c:v>
                </c:pt>
                <c:pt idx="936">
                  <c:v>802.69</c:v>
                </c:pt>
                <c:pt idx="937">
                  <c:v>802.82999999999947</c:v>
                </c:pt>
                <c:pt idx="938">
                  <c:v>802.97</c:v>
                </c:pt>
                <c:pt idx="939">
                  <c:v>803.11</c:v>
                </c:pt>
                <c:pt idx="940">
                  <c:v>803.25</c:v>
                </c:pt>
                <c:pt idx="941">
                  <c:v>803.38</c:v>
                </c:pt>
                <c:pt idx="942">
                  <c:v>803.52</c:v>
                </c:pt>
                <c:pt idx="943">
                  <c:v>803.66</c:v>
                </c:pt>
                <c:pt idx="944">
                  <c:v>803.8</c:v>
                </c:pt>
                <c:pt idx="945">
                  <c:v>803.93</c:v>
                </c:pt>
                <c:pt idx="946">
                  <c:v>804.07</c:v>
                </c:pt>
                <c:pt idx="947">
                  <c:v>804.21</c:v>
                </c:pt>
                <c:pt idx="948">
                  <c:v>804.34999999999798</c:v>
                </c:pt>
                <c:pt idx="949">
                  <c:v>804.48</c:v>
                </c:pt>
                <c:pt idx="950">
                  <c:v>804.62</c:v>
                </c:pt>
                <c:pt idx="951">
                  <c:v>804.76</c:v>
                </c:pt>
                <c:pt idx="952">
                  <c:v>804.89</c:v>
                </c:pt>
                <c:pt idx="953">
                  <c:v>805.03</c:v>
                </c:pt>
                <c:pt idx="954">
                  <c:v>805.17000000000053</c:v>
                </c:pt>
                <c:pt idx="955">
                  <c:v>805.31</c:v>
                </c:pt>
                <c:pt idx="956">
                  <c:v>805.43999999999949</c:v>
                </c:pt>
                <c:pt idx="957">
                  <c:v>805.58</c:v>
                </c:pt>
                <c:pt idx="958">
                  <c:v>805.72</c:v>
                </c:pt>
                <c:pt idx="959">
                  <c:v>805.84999999999798</c:v>
                </c:pt>
                <c:pt idx="960">
                  <c:v>805.99</c:v>
                </c:pt>
                <c:pt idx="961">
                  <c:v>806.13</c:v>
                </c:pt>
                <c:pt idx="962">
                  <c:v>806.26</c:v>
                </c:pt>
                <c:pt idx="963">
                  <c:v>806.4</c:v>
                </c:pt>
                <c:pt idx="964">
                  <c:v>806.54</c:v>
                </c:pt>
                <c:pt idx="965">
                  <c:v>806.68000000000052</c:v>
                </c:pt>
                <c:pt idx="966">
                  <c:v>806.81</c:v>
                </c:pt>
                <c:pt idx="967">
                  <c:v>806.94999999999948</c:v>
                </c:pt>
                <c:pt idx="968">
                  <c:v>807.09</c:v>
                </c:pt>
                <c:pt idx="969">
                  <c:v>807.22</c:v>
                </c:pt>
                <c:pt idx="970">
                  <c:v>807.35999999999797</c:v>
                </c:pt>
                <c:pt idx="971">
                  <c:v>807.5</c:v>
                </c:pt>
                <c:pt idx="972">
                  <c:v>807.63</c:v>
                </c:pt>
                <c:pt idx="973">
                  <c:v>807.77000000000055</c:v>
                </c:pt>
                <c:pt idx="974">
                  <c:v>807.91</c:v>
                </c:pt>
                <c:pt idx="975">
                  <c:v>808.04</c:v>
                </c:pt>
                <c:pt idx="976">
                  <c:v>808.18000000000052</c:v>
                </c:pt>
                <c:pt idx="977">
                  <c:v>808.31</c:v>
                </c:pt>
                <c:pt idx="978">
                  <c:v>808.44999999999948</c:v>
                </c:pt>
                <c:pt idx="979">
                  <c:v>808.59</c:v>
                </c:pt>
                <c:pt idx="980">
                  <c:v>808.72</c:v>
                </c:pt>
                <c:pt idx="981">
                  <c:v>808.85999999999797</c:v>
                </c:pt>
                <c:pt idx="982">
                  <c:v>809</c:v>
                </c:pt>
                <c:pt idx="983">
                  <c:v>809.13</c:v>
                </c:pt>
                <c:pt idx="984">
                  <c:v>809.27000000000055</c:v>
                </c:pt>
                <c:pt idx="985">
                  <c:v>809.41</c:v>
                </c:pt>
                <c:pt idx="986">
                  <c:v>809.54</c:v>
                </c:pt>
                <c:pt idx="987">
                  <c:v>809.68000000000052</c:v>
                </c:pt>
                <c:pt idx="988">
                  <c:v>809.81</c:v>
                </c:pt>
                <c:pt idx="989">
                  <c:v>809.94999999999948</c:v>
                </c:pt>
                <c:pt idx="990">
                  <c:v>810.09</c:v>
                </c:pt>
                <c:pt idx="991">
                  <c:v>810.22</c:v>
                </c:pt>
                <c:pt idx="992">
                  <c:v>810.35999999999797</c:v>
                </c:pt>
                <c:pt idx="993">
                  <c:v>810.49</c:v>
                </c:pt>
                <c:pt idx="994">
                  <c:v>810.63</c:v>
                </c:pt>
                <c:pt idx="995">
                  <c:v>810.77000000000055</c:v>
                </c:pt>
                <c:pt idx="996">
                  <c:v>810.9</c:v>
                </c:pt>
                <c:pt idx="997">
                  <c:v>811.04</c:v>
                </c:pt>
                <c:pt idx="998">
                  <c:v>811.17000000000053</c:v>
                </c:pt>
                <c:pt idx="999">
                  <c:v>811.31</c:v>
                </c:pt>
                <c:pt idx="1000">
                  <c:v>811.43999999999949</c:v>
                </c:pt>
                <c:pt idx="1001">
                  <c:v>811.58</c:v>
                </c:pt>
                <c:pt idx="1002">
                  <c:v>811.72</c:v>
                </c:pt>
                <c:pt idx="1003">
                  <c:v>811.84999999999798</c:v>
                </c:pt>
                <c:pt idx="1004">
                  <c:v>811.99</c:v>
                </c:pt>
                <c:pt idx="1005">
                  <c:v>812.12</c:v>
                </c:pt>
                <c:pt idx="1006">
                  <c:v>812.26</c:v>
                </c:pt>
                <c:pt idx="1007">
                  <c:v>812.39</c:v>
                </c:pt>
                <c:pt idx="1008">
                  <c:v>812.53</c:v>
                </c:pt>
                <c:pt idx="1009">
                  <c:v>812.67000000000053</c:v>
                </c:pt>
                <c:pt idx="1010">
                  <c:v>812.8</c:v>
                </c:pt>
                <c:pt idx="1011">
                  <c:v>812.93999999999949</c:v>
                </c:pt>
                <c:pt idx="1012">
                  <c:v>813.07</c:v>
                </c:pt>
                <c:pt idx="1013">
                  <c:v>813.21</c:v>
                </c:pt>
                <c:pt idx="1014">
                  <c:v>813.33999999999946</c:v>
                </c:pt>
                <c:pt idx="1015">
                  <c:v>813.48</c:v>
                </c:pt>
                <c:pt idx="1016">
                  <c:v>813.61</c:v>
                </c:pt>
                <c:pt idx="1017">
                  <c:v>813.75</c:v>
                </c:pt>
                <c:pt idx="1018">
                  <c:v>813.88</c:v>
                </c:pt>
                <c:pt idx="1019">
                  <c:v>814.02</c:v>
                </c:pt>
                <c:pt idx="1020">
                  <c:v>814.15</c:v>
                </c:pt>
                <c:pt idx="1021">
                  <c:v>814.29000000000053</c:v>
                </c:pt>
                <c:pt idx="1022">
                  <c:v>814.42</c:v>
                </c:pt>
                <c:pt idx="1023">
                  <c:v>814.56</c:v>
                </c:pt>
                <c:pt idx="1024">
                  <c:v>814.69</c:v>
                </c:pt>
                <c:pt idx="1025">
                  <c:v>814.82999999999947</c:v>
                </c:pt>
                <c:pt idx="1026">
                  <c:v>814.95999999999947</c:v>
                </c:pt>
                <c:pt idx="1027">
                  <c:v>815.1</c:v>
                </c:pt>
                <c:pt idx="1028">
                  <c:v>815.23</c:v>
                </c:pt>
                <c:pt idx="1029">
                  <c:v>815.37</c:v>
                </c:pt>
                <c:pt idx="1030">
                  <c:v>815.5</c:v>
                </c:pt>
                <c:pt idx="1031">
                  <c:v>815.64</c:v>
                </c:pt>
                <c:pt idx="1032">
                  <c:v>815.77000000000055</c:v>
                </c:pt>
                <c:pt idx="1033">
                  <c:v>815.91</c:v>
                </c:pt>
                <c:pt idx="1034">
                  <c:v>816.04</c:v>
                </c:pt>
                <c:pt idx="1035">
                  <c:v>816.18000000000052</c:v>
                </c:pt>
                <c:pt idx="1036">
                  <c:v>816.31</c:v>
                </c:pt>
                <c:pt idx="1037">
                  <c:v>816.44999999999948</c:v>
                </c:pt>
                <c:pt idx="1038">
                  <c:v>816.58</c:v>
                </c:pt>
                <c:pt idx="1039">
                  <c:v>816.71</c:v>
                </c:pt>
                <c:pt idx="1040">
                  <c:v>816.84999999999798</c:v>
                </c:pt>
                <c:pt idx="1041">
                  <c:v>816.98</c:v>
                </c:pt>
                <c:pt idx="1042">
                  <c:v>817.12</c:v>
                </c:pt>
                <c:pt idx="1043">
                  <c:v>817.25</c:v>
                </c:pt>
                <c:pt idx="1044">
                  <c:v>817.39</c:v>
                </c:pt>
                <c:pt idx="1045">
                  <c:v>817.52</c:v>
                </c:pt>
                <c:pt idx="1046">
                  <c:v>817.66</c:v>
                </c:pt>
                <c:pt idx="1047">
                  <c:v>817.79000000000053</c:v>
                </c:pt>
                <c:pt idx="1048">
                  <c:v>817.92</c:v>
                </c:pt>
                <c:pt idx="1049">
                  <c:v>818.06</c:v>
                </c:pt>
                <c:pt idx="1050">
                  <c:v>818.19</c:v>
                </c:pt>
                <c:pt idx="1051">
                  <c:v>818.32999999999947</c:v>
                </c:pt>
                <c:pt idx="1052">
                  <c:v>818.45999999999947</c:v>
                </c:pt>
                <c:pt idx="1053">
                  <c:v>818.59</c:v>
                </c:pt>
                <c:pt idx="1054">
                  <c:v>818.73</c:v>
                </c:pt>
                <c:pt idx="1055">
                  <c:v>818.85999999999797</c:v>
                </c:pt>
                <c:pt idx="1056">
                  <c:v>819</c:v>
                </c:pt>
                <c:pt idx="1057">
                  <c:v>819.13</c:v>
                </c:pt>
                <c:pt idx="1058">
                  <c:v>819.26</c:v>
                </c:pt>
                <c:pt idx="1059">
                  <c:v>819.4</c:v>
                </c:pt>
                <c:pt idx="1060">
                  <c:v>819.53</c:v>
                </c:pt>
                <c:pt idx="1061">
                  <c:v>819.67000000000053</c:v>
                </c:pt>
                <c:pt idx="1062">
                  <c:v>819.8</c:v>
                </c:pt>
                <c:pt idx="1063">
                  <c:v>819.93</c:v>
                </c:pt>
                <c:pt idx="1064">
                  <c:v>820.07</c:v>
                </c:pt>
                <c:pt idx="1065">
                  <c:v>820.2</c:v>
                </c:pt>
                <c:pt idx="1066">
                  <c:v>820.33999999999946</c:v>
                </c:pt>
                <c:pt idx="1067">
                  <c:v>820.47</c:v>
                </c:pt>
                <c:pt idx="1068">
                  <c:v>820.6</c:v>
                </c:pt>
                <c:pt idx="1069">
                  <c:v>820.74</c:v>
                </c:pt>
                <c:pt idx="1070">
                  <c:v>820.87</c:v>
                </c:pt>
                <c:pt idx="1071">
                  <c:v>821</c:v>
                </c:pt>
                <c:pt idx="1072">
                  <c:v>821.14</c:v>
                </c:pt>
                <c:pt idx="1073">
                  <c:v>821.27000000000055</c:v>
                </c:pt>
                <c:pt idx="1074">
                  <c:v>821.4</c:v>
                </c:pt>
                <c:pt idx="1075">
                  <c:v>821.54</c:v>
                </c:pt>
                <c:pt idx="1076">
                  <c:v>821.67000000000053</c:v>
                </c:pt>
                <c:pt idx="1077">
                  <c:v>821.8</c:v>
                </c:pt>
                <c:pt idx="1078">
                  <c:v>821.93999999999949</c:v>
                </c:pt>
                <c:pt idx="1079">
                  <c:v>822.07</c:v>
                </c:pt>
                <c:pt idx="1080">
                  <c:v>822.2</c:v>
                </c:pt>
                <c:pt idx="1081">
                  <c:v>822.33999999999946</c:v>
                </c:pt>
                <c:pt idx="1082">
                  <c:v>822.47</c:v>
                </c:pt>
                <c:pt idx="1083">
                  <c:v>822.6</c:v>
                </c:pt>
                <c:pt idx="1084">
                  <c:v>822.74</c:v>
                </c:pt>
                <c:pt idx="1085">
                  <c:v>822.87</c:v>
                </c:pt>
                <c:pt idx="1086">
                  <c:v>823</c:v>
                </c:pt>
                <c:pt idx="1087">
                  <c:v>823.14</c:v>
                </c:pt>
                <c:pt idx="1088">
                  <c:v>823.27000000000055</c:v>
                </c:pt>
                <c:pt idx="1089">
                  <c:v>823.4</c:v>
                </c:pt>
                <c:pt idx="1090">
                  <c:v>823.53</c:v>
                </c:pt>
                <c:pt idx="1091">
                  <c:v>823.67000000000053</c:v>
                </c:pt>
                <c:pt idx="1092">
                  <c:v>823.8</c:v>
                </c:pt>
                <c:pt idx="1093">
                  <c:v>823.93</c:v>
                </c:pt>
                <c:pt idx="1094">
                  <c:v>824.07</c:v>
                </c:pt>
                <c:pt idx="1095">
                  <c:v>824.2</c:v>
                </c:pt>
                <c:pt idx="1096">
                  <c:v>824.32999999999947</c:v>
                </c:pt>
                <c:pt idx="1097">
                  <c:v>824.45999999999947</c:v>
                </c:pt>
                <c:pt idx="1098">
                  <c:v>824.6</c:v>
                </c:pt>
                <c:pt idx="1099">
                  <c:v>824.73</c:v>
                </c:pt>
                <c:pt idx="1100">
                  <c:v>824.85999999999797</c:v>
                </c:pt>
                <c:pt idx="1101">
                  <c:v>824.99</c:v>
                </c:pt>
                <c:pt idx="1102">
                  <c:v>825.13</c:v>
                </c:pt>
                <c:pt idx="1103">
                  <c:v>825.26</c:v>
                </c:pt>
                <c:pt idx="1104">
                  <c:v>825.39</c:v>
                </c:pt>
                <c:pt idx="1105">
                  <c:v>825.52</c:v>
                </c:pt>
                <c:pt idx="1106">
                  <c:v>825.66</c:v>
                </c:pt>
                <c:pt idx="1107">
                  <c:v>825.79000000000053</c:v>
                </c:pt>
                <c:pt idx="1108">
                  <c:v>825.92</c:v>
                </c:pt>
                <c:pt idx="1109">
                  <c:v>826.05</c:v>
                </c:pt>
                <c:pt idx="1110">
                  <c:v>826.19</c:v>
                </c:pt>
                <c:pt idx="1111">
                  <c:v>826.31999999999948</c:v>
                </c:pt>
                <c:pt idx="1112">
                  <c:v>826.44999999999948</c:v>
                </c:pt>
                <c:pt idx="1113">
                  <c:v>826.58</c:v>
                </c:pt>
                <c:pt idx="1114">
                  <c:v>826.72</c:v>
                </c:pt>
                <c:pt idx="1115">
                  <c:v>826.84999999999798</c:v>
                </c:pt>
                <c:pt idx="1116">
                  <c:v>826.98</c:v>
                </c:pt>
                <c:pt idx="1117">
                  <c:v>827.11</c:v>
                </c:pt>
                <c:pt idx="1118">
                  <c:v>827.24</c:v>
                </c:pt>
                <c:pt idx="1119">
                  <c:v>827.38</c:v>
                </c:pt>
                <c:pt idx="1120">
                  <c:v>827.51</c:v>
                </c:pt>
                <c:pt idx="1121">
                  <c:v>827.64</c:v>
                </c:pt>
                <c:pt idx="1122">
                  <c:v>827.77000000000055</c:v>
                </c:pt>
                <c:pt idx="1123">
                  <c:v>827.9</c:v>
                </c:pt>
                <c:pt idx="1124">
                  <c:v>828.04</c:v>
                </c:pt>
                <c:pt idx="1125">
                  <c:v>828.17000000000053</c:v>
                </c:pt>
                <c:pt idx="1126">
                  <c:v>828.3</c:v>
                </c:pt>
                <c:pt idx="1127">
                  <c:v>828.43</c:v>
                </c:pt>
                <c:pt idx="1128">
                  <c:v>828.56</c:v>
                </c:pt>
                <c:pt idx="1129">
                  <c:v>828.69</c:v>
                </c:pt>
                <c:pt idx="1130">
                  <c:v>828.82999999999947</c:v>
                </c:pt>
                <c:pt idx="1131">
                  <c:v>828.95999999999947</c:v>
                </c:pt>
                <c:pt idx="1132">
                  <c:v>829.09</c:v>
                </c:pt>
                <c:pt idx="1133">
                  <c:v>829.22</c:v>
                </c:pt>
                <c:pt idx="1134">
                  <c:v>829.34999999999798</c:v>
                </c:pt>
                <c:pt idx="1135">
                  <c:v>829.48</c:v>
                </c:pt>
                <c:pt idx="1136">
                  <c:v>829.62</c:v>
                </c:pt>
                <c:pt idx="1137">
                  <c:v>829.75</c:v>
                </c:pt>
                <c:pt idx="1138">
                  <c:v>829.88</c:v>
                </c:pt>
                <c:pt idx="1139">
                  <c:v>830.01</c:v>
                </c:pt>
                <c:pt idx="1140">
                  <c:v>830.14</c:v>
                </c:pt>
                <c:pt idx="1141">
                  <c:v>830.27000000000055</c:v>
                </c:pt>
                <c:pt idx="1142">
                  <c:v>830.4</c:v>
                </c:pt>
                <c:pt idx="1143">
                  <c:v>830.54</c:v>
                </c:pt>
                <c:pt idx="1144">
                  <c:v>830.67000000000053</c:v>
                </c:pt>
                <c:pt idx="1145">
                  <c:v>830.8</c:v>
                </c:pt>
                <c:pt idx="1146">
                  <c:v>830.93</c:v>
                </c:pt>
                <c:pt idx="1147">
                  <c:v>831.06</c:v>
                </c:pt>
                <c:pt idx="1148">
                  <c:v>831.19</c:v>
                </c:pt>
                <c:pt idx="1149">
                  <c:v>831.31999999999948</c:v>
                </c:pt>
                <c:pt idx="1150">
                  <c:v>831.44999999999948</c:v>
                </c:pt>
                <c:pt idx="1151">
                  <c:v>831.58</c:v>
                </c:pt>
                <c:pt idx="1152">
                  <c:v>831.72</c:v>
                </c:pt>
                <c:pt idx="1153">
                  <c:v>831.84999999999798</c:v>
                </c:pt>
                <c:pt idx="1154">
                  <c:v>831.98</c:v>
                </c:pt>
                <c:pt idx="1155">
                  <c:v>832.11</c:v>
                </c:pt>
                <c:pt idx="1156">
                  <c:v>832.24</c:v>
                </c:pt>
                <c:pt idx="1157">
                  <c:v>832.37</c:v>
                </c:pt>
                <c:pt idx="1158">
                  <c:v>832.5</c:v>
                </c:pt>
                <c:pt idx="1159">
                  <c:v>832.63</c:v>
                </c:pt>
                <c:pt idx="1160">
                  <c:v>832.76</c:v>
                </c:pt>
                <c:pt idx="1161">
                  <c:v>832.89</c:v>
                </c:pt>
                <c:pt idx="1162">
                  <c:v>833.02</c:v>
                </c:pt>
                <c:pt idx="1163">
                  <c:v>833.15</c:v>
                </c:pt>
                <c:pt idx="1164">
                  <c:v>833.29000000000053</c:v>
                </c:pt>
                <c:pt idx="1165">
                  <c:v>833.42</c:v>
                </c:pt>
                <c:pt idx="1166">
                  <c:v>833.55</c:v>
                </c:pt>
                <c:pt idx="1167">
                  <c:v>833.68000000000052</c:v>
                </c:pt>
                <c:pt idx="1168">
                  <c:v>833.81</c:v>
                </c:pt>
                <c:pt idx="1169">
                  <c:v>833.93999999999949</c:v>
                </c:pt>
                <c:pt idx="1170">
                  <c:v>834.07</c:v>
                </c:pt>
                <c:pt idx="1171">
                  <c:v>834.2</c:v>
                </c:pt>
                <c:pt idx="1172">
                  <c:v>834.32999999999947</c:v>
                </c:pt>
                <c:pt idx="1173">
                  <c:v>834.45999999999947</c:v>
                </c:pt>
                <c:pt idx="1174">
                  <c:v>834.59</c:v>
                </c:pt>
                <c:pt idx="1175">
                  <c:v>834.72</c:v>
                </c:pt>
                <c:pt idx="1176">
                  <c:v>834.84999999999798</c:v>
                </c:pt>
                <c:pt idx="1177">
                  <c:v>834.98</c:v>
                </c:pt>
                <c:pt idx="1178">
                  <c:v>835.11</c:v>
                </c:pt>
                <c:pt idx="1179">
                  <c:v>835.24</c:v>
                </c:pt>
                <c:pt idx="1180">
                  <c:v>835.37</c:v>
                </c:pt>
                <c:pt idx="1181">
                  <c:v>835.5</c:v>
                </c:pt>
                <c:pt idx="1182">
                  <c:v>835.63</c:v>
                </c:pt>
                <c:pt idx="1183">
                  <c:v>835.76</c:v>
                </c:pt>
                <c:pt idx="1184">
                  <c:v>835.89</c:v>
                </c:pt>
                <c:pt idx="1185">
                  <c:v>836.02</c:v>
                </c:pt>
                <c:pt idx="1186">
                  <c:v>836.15</c:v>
                </c:pt>
                <c:pt idx="1187">
                  <c:v>836.28000000000054</c:v>
                </c:pt>
                <c:pt idx="1188">
                  <c:v>836.41</c:v>
                </c:pt>
                <c:pt idx="1189">
                  <c:v>836.54</c:v>
                </c:pt>
                <c:pt idx="1190">
                  <c:v>836.67000000000053</c:v>
                </c:pt>
                <c:pt idx="1191">
                  <c:v>836.8</c:v>
                </c:pt>
                <c:pt idx="1192">
                  <c:v>836.93</c:v>
                </c:pt>
                <c:pt idx="1193">
                  <c:v>837.06</c:v>
                </c:pt>
                <c:pt idx="1194">
                  <c:v>837.19</c:v>
                </c:pt>
                <c:pt idx="1195">
                  <c:v>837.31999999999948</c:v>
                </c:pt>
                <c:pt idx="1196">
                  <c:v>837.44999999999948</c:v>
                </c:pt>
                <c:pt idx="1197">
                  <c:v>837.58</c:v>
                </c:pt>
                <c:pt idx="1198">
                  <c:v>837.71</c:v>
                </c:pt>
                <c:pt idx="1199">
                  <c:v>837.83999999999946</c:v>
                </c:pt>
                <c:pt idx="1200">
                  <c:v>837.97</c:v>
                </c:pt>
                <c:pt idx="1201">
                  <c:v>838.1</c:v>
                </c:pt>
                <c:pt idx="1202">
                  <c:v>838.22</c:v>
                </c:pt>
                <c:pt idx="1203">
                  <c:v>838.34999999999798</c:v>
                </c:pt>
                <c:pt idx="1204">
                  <c:v>838.48</c:v>
                </c:pt>
                <c:pt idx="1205">
                  <c:v>838.61</c:v>
                </c:pt>
                <c:pt idx="1206">
                  <c:v>838.74</c:v>
                </c:pt>
                <c:pt idx="1207">
                  <c:v>838.87</c:v>
                </c:pt>
                <c:pt idx="1208">
                  <c:v>839</c:v>
                </c:pt>
                <c:pt idx="1209">
                  <c:v>839.13</c:v>
                </c:pt>
                <c:pt idx="1210">
                  <c:v>839.26</c:v>
                </c:pt>
                <c:pt idx="1211">
                  <c:v>839.39</c:v>
                </c:pt>
                <c:pt idx="1212">
                  <c:v>839.52</c:v>
                </c:pt>
                <c:pt idx="1213">
                  <c:v>839.65</c:v>
                </c:pt>
                <c:pt idx="1214">
                  <c:v>839.78000000000054</c:v>
                </c:pt>
                <c:pt idx="1215">
                  <c:v>839.9</c:v>
                </c:pt>
                <c:pt idx="1216">
                  <c:v>840.03</c:v>
                </c:pt>
                <c:pt idx="1217">
                  <c:v>840.16</c:v>
                </c:pt>
                <c:pt idx="1218">
                  <c:v>840.29000000000053</c:v>
                </c:pt>
                <c:pt idx="1219">
                  <c:v>840.42</c:v>
                </c:pt>
                <c:pt idx="1220">
                  <c:v>840.55</c:v>
                </c:pt>
                <c:pt idx="1221">
                  <c:v>840.68000000000052</c:v>
                </c:pt>
                <c:pt idx="1222">
                  <c:v>840.81</c:v>
                </c:pt>
                <c:pt idx="1223">
                  <c:v>840.93999999999949</c:v>
                </c:pt>
                <c:pt idx="1224">
                  <c:v>841.06</c:v>
                </c:pt>
                <c:pt idx="1225">
                  <c:v>841.19</c:v>
                </c:pt>
                <c:pt idx="1226">
                  <c:v>841.31999999999948</c:v>
                </c:pt>
                <c:pt idx="1227">
                  <c:v>841.44999999999948</c:v>
                </c:pt>
                <c:pt idx="1228">
                  <c:v>841.58</c:v>
                </c:pt>
                <c:pt idx="1229">
                  <c:v>841.71</c:v>
                </c:pt>
                <c:pt idx="1230">
                  <c:v>841.83999999999946</c:v>
                </c:pt>
                <c:pt idx="1231">
                  <c:v>841.95999999999947</c:v>
                </c:pt>
                <c:pt idx="1232">
                  <c:v>842.09</c:v>
                </c:pt>
                <c:pt idx="1233">
                  <c:v>842.22</c:v>
                </c:pt>
                <c:pt idx="1234">
                  <c:v>842.34999999999798</c:v>
                </c:pt>
                <c:pt idx="1235">
                  <c:v>842.48</c:v>
                </c:pt>
                <c:pt idx="1236">
                  <c:v>842.61</c:v>
                </c:pt>
                <c:pt idx="1237">
                  <c:v>842.73</c:v>
                </c:pt>
                <c:pt idx="1238">
                  <c:v>842.85999999999797</c:v>
                </c:pt>
                <c:pt idx="1239">
                  <c:v>842.99</c:v>
                </c:pt>
                <c:pt idx="1240">
                  <c:v>843.12</c:v>
                </c:pt>
                <c:pt idx="1241">
                  <c:v>843.25</c:v>
                </c:pt>
                <c:pt idx="1242">
                  <c:v>843.38</c:v>
                </c:pt>
                <c:pt idx="1243">
                  <c:v>843.5</c:v>
                </c:pt>
                <c:pt idx="1244">
                  <c:v>843.63</c:v>
                </c:pt>
                <c:pt idx="1245">
                  <c:v>843.76</c:v>
                </c:pt>
                <c:pt idx="1246">
                  <c:v>843.89</c:v>
                </c:pt>
                <c:pt idx="1247">
                  <c:v>844.02</c:v>
                </c:pt>
                <c:pt idx="1248">
                  <c:v>844.14</c:v>
                </c:pt>
                <c:pt idx="1249">
                  <c:v>844.27000000000055</c:v>
                </c:pt>
                <c:pt idx="1250">
                  <c:v>844.4</c:v>
                </c:pt>
                <c:pt idx="1251">
                  <c:v>844.53</c:v>
                </c:pt>
                <c:pt idx="1252">
                  <c:v>844.65</c:v>
                </c:pt>
                <c:pt idx="1253">
                  <c:v>844.78000000000054</c:v>
                </c:pt>
                <c:pt idx="1254">
                  <c:v>844.91</c:v>
                </c:pt>
                <c:pt idx="1255">
                  <c:v>845.04</c:v>
                </c:pt>
                <c:pt idx="1256">
                  <c:v>845.17000000000053</c:v>
                </c:pt>
                <c:pt idx="1257">
                  <c:v>845.29000000000053</c:v>
                </c:pt>
                <c:pt idx="1258">
                  <c:v>845.42</c:v>
                </c:pt>
                <c:pt idx="1259">
                  <c:v>845.55</c:v>
                </c:pt>
                <c:pt idx="1260">
                  <c:v>845.68000000000052</c:v>
                </c:pt>
                <c:pt idx="1261">
                  <c:v>845.8</c:v>
                </c:pt>
                <c:pt idx="1262">
                  <c:v>845.93</c:v>
                </c:pt>
                <c:pt idx="1263">
                  <c:v>846.06</c:v>
                </c:pt>
                <c:pt idx="1264">
                  <c:v>846.19</c:v>
                </c:pt>
                <c:pt idx="1265">
                  <c:v>846.31</c:v>
                </c:pt>
                <c:pt idx="1266">
                  <c:v>846.43999999999949</c:v>
                </c:pt>
                <c:pt idx="1267">
                  <c:v>846.57</c:v>
                </c:pt>
                <c:pt idx="1268">
                  <c:v>846.7</c:v>
                </c:pt>
                <c:pt idx="1269">
                  <c:v>846.81999999999948</c:v>
                </c:pt>
                <c:pt idx="1270">
                  <c:v>846.94999999999948</c:v>
                </c:pt>
                <c:pt idx="1271">
                  <c:v>847.08</c:v>
                </c:pt>
                <c:pt idx="1272">
                  <c:v>847.2</c:v>
                </c:pt>
                <c:pt idx="1273">
                  <c:v>847.32999999999947</c:v>
                </c:pt>
                <c:pt idx="1274">
                  <c:v>847.45999999999947</c:v>
                </c:pt>
                <c:pt idx="1275">
                  <c:v>847.59</c:v>
                </c:pt>
                <c:pt idx="1276">
                  <c:v>847.71</c:v>
                </c:pt>
                <c:pt idx="1277">
                  <c:v>847.83999999999946</c:v>
                </c:pt>
                <c:pt idx="1278">
                  <c:v>847.97</c:v>
                </c:pt>
                <c:pt idx="1279">
                  <c:v>848.09</c:v>
                </c:pt>
                <c:pt idx="1280">
                  <c:v>848.22</c:v>
                </c:pt>
                <c:pt idx="1281">
                  <c:v>848.34999999999798</c:v>
                </c:pt>
                <c:pt idx="1282">
                  <c:v>848.47</c:v>
                </c:pt>
                <c:pt idx="1283">
                  <c:v>848.6</c:v>
                </c:pt>
                <c:pt idx="1284">
                  <c:v>848.73</c:v>
                </c:pt>
                <c:pt idx="1285">
                  <c:v>848.85999999999797</c:v>
                </c:pt>
                <c:pt idx="1286">
                  <c:v>848.98</c:v>
                </c:pt>
                <c:pt idx="1287">
                  <c:v>849.11</c:v>
                </c:pt>
                <c:pt idx="1288">
                  <c:v>849.24</c:v>
                </c:pt>
                <c:pt idx="1289">
                  <c:v>849.35999999999797</c:v>
                </c:pt>
                <c:pt idx="1290">
                  <c:v>849.49</c:v>
                </c:pt>
                <c:pt idx="1291">
                  <c:v>849.62</c:v>
                </c:pt>
                <c:pt idx="1292">
                  <c:v>849.74</c:v>
                </c:pt>
                <c:pt idx="1293">
                  <c:v>849.87</c:v>
                </c:pt>
                <c:pt idx="1294">
                  <c:v>849.99</c:v>
                </c:pt>
                <c:pt idx="1295">
                  <c:v>850.12</c:v>
                </c:pt>
                <c:pt idx="1296">
                  <c:v>850.25</c:v>
                </c:pt>
                <c:pt idx="1297">
                  <c:v>850.37</c:v>
                </c:pt>
                <c:pt idx="1298">
                  <c:v>850.5</c:v>
                </c:pt>
                <c:pt idx="1299">
                  <c:v>850.63</c:v>
                </c:pt>
                <c:pt idx="1300">
                  <c:v>850.75</c:v>
                </c:pt>
                <c:pt idx="1301">
                  <c:v>850.88</c:v>
                </c:pt>
                <c:pt idx="1302">
                  <c:v>851.01</c:v>
                </c:pt>
                <c:pt idx="1303">
                  <c:v>851.13</c:v>
                </c:pt>
                <c:pt idx="1304">
                  <c:v>851.26</c:v>
                </c:pt>
                <c:pt idx="1305">
                  <c:v>851.38</c:v>
                </c:pt>
                <c:pt idx="1306">
                  <c:v>851.51</c:v>
                </c:pt>
                <c:pt idx="1307">
                  <c:v>851.64</c:v>
                </c:pt>
                <c:pt idx="1308">
                  <c:v>851.76</c:v>
                </c:pt>
                <c:pt idx="1309">
                  <c:v>851.89</c:v>
                </c:pt>
                <c:pt idx="1310">
                  <c:v>852.01</c:v>
                </c:pt>
                <c:pt idx="1311">
                  <c:v>852.14</c:v>
                </c:pt>
                <c:pt idx="1312">
                  <c:v>852.27000000000055</c:v>
                </c:pt>
                <c:pt idx="1313">
                  <c:v>852.39</c:v>
                </c:pt>
                <c:pt idx="1314">
                  <c:v>852.52</c:v>
                </c:pt>
                <c:pt idx="1315">
                  <c:v>852.64</c:v>
                </c:pt>
                <c:pt idx="1316">
                  <c:v>852.77000000000055</c:v>
                </c:pt>
                <c:pt idx="1317">
                  <c:v>852.89</c:v>
                </c:pt>
                <c:pt idx="1318">
                  <c:v>853.02</c:v>
                </c:pt>
                <c:pt idx="1319">
                  <c:v>853.15</c:v>
                </c:pt>
                <c:pt idx="1320">
                  <c:v>853.27000000000055</c:v>
                </c:pt>
                <c:pt idx="1321">
                  <c:v>853.4</c:v>
                </c:pt>
                <c:pt idx="1322">
                  <c:v>853.52</c:v>
                </c:pt>
                <c:pt idx="1323">
                  <c:v>853.65</c:v>
                </c:pt>
                <c:pt idx="1324">
                  <c:v>853.77000000000055</c:v>
                </c:pt>
                <c:pt idx="1325">
                  <c:v>853.9</c:v>
                </c:pt>
                <c:pt idx="1326">
                  <c:v>854.02</c:v>
                </c:pt>
                <c:pt idx="1327">
                  <c:v>854.15</c:v>
                </c:pt>
                <c:pt idx="1328">
                  <c:v>854.28000000000054</c:v>
                </c:pt>
                <c:pt idx="1329">
                  <c:v>854.4</c:v>
                </c:pt>
                <c:pt idx="1330">
                  <c:v>854.53</c:v>
                </c:pt>
                <c:pt idx="1331">
                  <c:v>854.65</c:v>
                </c:pt>
                <c:pt idx="1332">
                  <c:v>854.78000000000054</c:v>
                </c:pt>
                <c:pt idx="1333">
                  <c:v>854.9</c:v>
                </c:pt>
                <c:pt idx="1334">
                  <c:v>855.03</c:v>
                </c:pt>
                <c:pt idx="1335">
                  <c:v>855.15</c:v>
                </c:pt>
                <c:pt idx="1336">
                  <c:v>855.28000000000054</c:v>
                </c:pt>
                <c:pt idx="1337">
                  <c:v>855.4</c:v>
                </c:pt>
                <c:pt idx="1338">
                  <c:v>855.53</c:v>
                </c:pt>
                <c:pt idx="1339">
                  <c:v>855.65</c:v>
                </c:pt>
                <c:pt idx="1340">
                  <c:v>855.78000000000054</c:v>
                </c:pt>
                <c:pt idx="1341">
                  <c:v>855.9</c:v>
                </c:pt>
                <c:pt idx="1342">
                  <c:v>856.03</c:v>
                </c:pt>
                <c:pt idx="1343">
                  <c:v>856.15</c:v>
                </c:pt>
                <c:pt idx="1344">
                  <c:v>856.28000000000054</c:v>
                </c:pt>
                <c:pt idx="1345">
                  <c:v>856.4</c:v>
                </c:pt>
                <c:pt idx="1346">
                  <c:v>856.53</c:v>
                </c:pt>
                <c:pt idx="1347">
                  <c:v>856.65</c:v>
                </c:pt>
                <c:pt idx="1348">
                  <c:v>856.78000000000054</c:v>
                </c:pt>
                <c:pt idx="1349">
                  <c:v>856.9</c:v>
                </c:pt>
                <c:pt idx="1350">
                  <c:v>857.03</c:v>
                </c:pt>
                <c:pt idx="1351">
                  <c:v>857.15</c:v>
                </c:pt>
                <c:pt idx="1352">
                  <c:v>857.28000000000054</c:v>
                </c:pt>
                <c:pt idx="1353">
                  <c:v>857.4</c:v>
                </c:pt>
                <c:pt idx="1354">
                  <c:v>857.52</c:v>
                </c:pt>
                <c:pt idx="1355">
                  <c:v>857.65</c:v>
                </c:pt>
                <c:pt idx="1356">
                  <c:v>857.77000000000055</c:v>
                </c:pt>
                <c:pt idx="1357">
                  <c:v>857.9</c:v>
                </c:pt>
                <c:pt idx="1358">
                  <c:v>858.02</c:v>
                </c:pt>
                <c:pt idx="1359">
                  <c:v>858.15</c:v>
                </c:pt>
                <c:pt idx="1360">
                  <c:v>858.27000000000055</c:v>
                </c:pt>
                <c:pt idx="1361">
                  <c:v>858.4</c:v>
                </c:pt>
                <c:pt idx="1362">
                  <c:v>858.52</c:v>
                </c:pt>
                <c:pt idx="1363">
                  <c:v>858.64</c:v>
                </c:pt>
                <c:pt idx="1364">
                  <c:v>858.77000000000055</c:v>
                </c:pt>
                <c:pt idx="1365">
                  <c:v>858.89</c:v>
                </c:pt>
                <c:pt idx="1366">
                  <c:v>859.02</c:v>
                </c:pt>
                <c:pt idx="1367">
                  <c:v>859.14</c:v>
                </c:pt>
                <c:pt idx="1368">
                  <c:v>859.26</c:v>
                </c:pt>
                <c:pt idx="1369">
                  <c:v>859.39</c:v>
                </c:pt>
                <c:pt idx="1370">
                  <c:v>859.51</c:v>
                </c:pt>
                <c:pt idx="1371">
                  <c:v>859.64</c:v>
                </c:pt>
                <c:pt idx="1372">
                  <c:v>859.76</c:v>
                </c:pt>
                <c:pt idx="1373">
                  <c:v>859.88</c:v>
                </c:pt>
                <c:pt idx="1374">
                  <c:v>860.01</c:v>
                </c:pt>
                <c:pt idx="1375">
                  <c:v>860.13</c:v>
                </c:pt>
                <c:pt idx="1376">
                  <c:v>860.26</c:v>
                </c:pt>
                <c:pt idx="1377">
                  <c:v>860.38</c:v>
                </c:pt>
                <c:pt idx="1378">
                  <c:v>860.5</c:v>
                </c:pt>
                <c:pt idx="1379">
                  <c:v>860.63</c:v>
                </c:pt>
                <c:pt idx="1380">
                  <c:v>860.75</c:v>
                </c:pt>
                <c:pt idx="1381">
                  <c:v>860.88</c:v>
                </c:pt>
                <c:pt idx="1382">
                  <c:v>861</c:v>
                </c:pt>
                <c:pt idx="1383">
                  <c:v>861.12</c:v>
                </c:pt>
                <c:pt idx="1384">
                  <c:v>861.25</c:v>
                </c:pt>
                <c:pt idx="1385">
                  <c:v>861.37</c:v>
                </c:pt>
                <c:pt idx="1386">
                  <c:v>861.49</c:v>
                </c:pt>
                <c:pt idx="1387">
                  <c:v>861.62</c:v>
                </c:pt>
                <c:pt idx="1388">
                  <c:v>861.74</c:v>
                </c:pt>
                <c:pt idx="1389">
                  <c:v>861.85999999999797</c:v>
                </c:pt>
                <c:pt idx="1390">
                  <c:v>861.99</c:v>
                </c:pt>
                <c:pt idx="1391">
                  <c:v>862.11</c:v>
                </c:pt>
                <c:pt idx="1392">
                  <c:v>862.23</c:v>
                </c:pt>
                <c:pt idx="1393">
                  <c:v>862.35999999999797</c:v>
                </c:pt>
                <c:pt idx="1394">
                  <c:v>862.48</c:v>
                </c:pt>
                <c:pt idx="1395">
                  <c:v>862.6</c:v>
                </c:pt>
                <c:pt idx="1396">
                  <c:v>862.73</c:v>
                </c:pt>
                <c:pt idx="1397">
                  <c:v>862.84999999999798</c:v>
                </c:pt>
                <c:pt idx="1398">
                  <c:v>862.97</c:v>
                </c:pt>
                <c:pt idx="1399">
                  <c:v>863.1</c:v>
                </c:pt>
                <c:pt idx="1400">
                  <c:v>863.22</c:v>
                </c:pt>
                <c:pt idx="1401">
                  <c:v>863.33999999999946</c:v>
                </c:pt>
                <c:pt idx="1402">
                  <c:v>863.47</c:v>
                </c:pt>
                <c:pt idx="1403">
                  <c:v>863.59</c:v>
                </c:pt>
                <c:pt idx="1404">
                  <c:v>863.71</c:v>
                </c:pt>
                <c:pt idx="1405">
                  <c:v>863.82999999999947</c:v>
                </c:pt>
                <c:pt idx="1406">
                  <c:v>863.95999999999947</c:v>
                </c:pt>
                <c:pt idx="1407">
                  <c:v>864.08</c:v>
                </c:pt>
                <c:pt idx="1408">
                  <c:v>864.2</c:v>
                </c:pt>
                <c:pt idx="1409">
                  <c:v>864.32999999999947</c:v>
                </c:pt>
                <c:pt idx="1410">
                  <c:v>864.44999999999948</c:v>
                </c:pt>
                <c:pt idx="1411">
                  <c:v>864.57</c:v>
                </c:pt>
                <c:pt idx="1412">
                  <c:v>864.69</c:v>
                </c:pt>
                <c:pt idx="1413">
                  <c:v>864.81999999999948</c:v>
                </c:pt>
                <c:pt idx="1414">
                  <c:v>864.93999999999949</c:v>
                </c:pt>
                <c:pt idx="1415">
                  <c:v>865.06</c:v>
                </c:pt>
                <c:pt idx="1416">
                  <c:v>865.18000000000052</c:v>
                </c:pt>
                <c:pt idx="1417">
                  <c:v>865.31</c:v>
                </c:pt>
                <c:pt idx="1418">
                  <c:v>865.43</c:v>
                </c:pt>
                <c:pt idx="1419">
                  <c:v>865.55</c:v>
                </c:pt>
                <c:pt idx="1420">
                  <c:v>865.67000000000053</c:v>
                </c:pt>
                <c:pt idx="1421">
                  <c:v>865.8</c:v>
                </c:pt>
                <c:pt idx="1422">
                  <c:v>865.92</c:v>
                </c:pt>
                <c:pt idx="1423">
                  <c:v>866.04</c:v>
                </c:pt>
                <c:pt idx="1424">
                  <c:v>866.16</c:v>
                </c:pt>
                <c:pt idx="1425">
                  <c:v>866.29000000000053</c:v>
                </c:pt>
                <c:pt idx="1426">
                  <c:v>866.41</c:v>
                </c:pt>
                <c:pt idx="1427">
                  <c:v>866.53</c:v>
                </c:pt>
                <c:pt idx="1428">
                  <c:v>866.65</c:v>
                </c:pt>
                <c:pt idx="1429">
                  <c:v>866.77000000000055</c:v>
                </c:pt>
                <c:pt idx="1430">
                  <c:v>866.9</c:v>
                </c:pt>
                <c:pt idx="1431">
                  <c:v>867.02</c:v>
                </c:pt>
                <c:pt idx="1432">
                  <c:v>867.14</c:v>
                </c:pt>
                <c:pt idx="1433">
                  <c:v>867.26</c:v>
                </c:pt>
                <c:pt idx="1434">
                  <c:v>867.38</c:v>
                </c:pt>
                <c:pt idx="1435">
                  <c:v>867.51</c:v>
                </c:pt>
                <c:pt idx="1436">
                  <c:v>867.63</c:v>
                </c:pt>
                <c:pt idx="1437">
                  <c:v>867.75</c:v>
                </c:pt>
                <c:pt idx="1438">
                  <c:v>867.87</c:v>
                </c:pt>
                <c:pt idx="1439">
                  <c:v>867.99</c:v>
                </c:pt>
                <c:pt idx="1440">
                  <c:v>868.12</c:v>
                </c:pt>
                <c:pt idx="1441">
                  <c:v>868.24</c:v>
                </c:pt>
                <c:pt idx="1442">
                  <c:v>868.35999999999797</c:v>
                </c:pt>
                <c:pt idx="1443">
                  <c:v>868.48</c:v>
                </c:pt>
                <c:pt idx="1444">
                  <c:v>868.6</c:v>
                </c:pt>
                <c:pt idx="1445">
                  <c:v>868.72</c:v>
                </c:pt>
                <c:pt idx="1446">
                  <c:v>868.84999999999798</c:v>
                </c:pt>
                <c:pt idx="1447">
                  <c:v>868.97</c:v>
                </c:pt>
                <c:pt idx="1448">
                  <c:v>869.09</c:v>
                </c:pt>
                <c:pt idx="1449">
                  <c:v>869.21</c:v>
                </c:pt>
                <c:pt idx="1450">
                  <c:v>869.32999999999947</c:v>
                </c:pt>
                <c:pt idx="1451">
                  <c:v>869.44999999999948</c:v>
                </c:pt>
                <c:pt idx="1452">
                  <c:v>869.57</c:v>
                </c:pt>
                <c:pt idx="1453">
                  <c:v>869.7</c:v>
                </c:pt>
                <c:pt idx="1454">
                  <c:v>869.81999999999948</c:v>
                </c:pt>
                <c:pt idx="1455">
                  <c:v>869.93999999999949</c:v>
                </c:pt>
                <c:pt idx="1456">
                  <c:v>870.06</c:v>
                </c:pt>
                <c:pt idx="1457">
                  <c:v>870.18000000000052</c:v>
                </c:pt>
                <c:pt idx="1458">
                  <c:v>870.3</c:v>
                </c:pt>
                <c:pt idx="1459">
                  <c:v>870.42</c:v>
                </c:pt>
                <c:pt idx="1460">
                  <c:v>870.54</c:v>
                </c:pt>
                <c:pt idx="1461">
                  <c:v>870.66</c:v>
                </c:pt>
                <c:pt idx="1462">
                  <c:v>870.79000000000053</c:v>
                </c:pt>
                <c:pt idx="1463">
                  <c:v>870.91</c:v>
                </c:pt>
                <c:pt idx="1464">
                  <c:v>871.03</c:v>
                </c:pt>
                <c:pt idx="1465">
                  <c:v>871.15</c:v>
                </c:pt>
                <c:pt idx="1466">
                  <c:v>871.27000000000055</c:v>
                </c:pt>
                <c:pt idx="1467">
                  <c:v>871.39</c:v>
                </c:pt>
                <c:pt idx="1468">
                  <c:v>871.51</c:v>
                </c:pt>
                <c:pt idx="1469">
                  <c:v>871.63</c:v>
                </c:pt>
                <c:pt idx="1470">
                  <c:v>871.75</c:v>
                </c:pt>
                <c:pt idx="1471">
                  <c:v>871.87</c:v>
                </c:pt>
                <c:pt idx="1472">
                  <c:v>871.99</c:v>
                </c:pt>
                <c:pt idx="1473">
                  <c:v>872.12</c:v>
                </c:pt>
                <c:pt idx="1474">
                  <c:v>872.24</c:v>
                </c:pt>
                <c:pt idx="1475">
                  <c:v>872.35999999999797</c:v>
                </c:pt>
                <c:pt idx="1476">
                  <c:v>872.48</c:v>
                </c:pt>
                <c:pt idx="1477">
                  <c:v>872.6</c:v>
                </c:pt>
                <c:pt idx="1478">
                  <c:v>872.72</c:v>
                </c:pt>
                <c:pt idx="1479">
                  <c:v>872.83999999999946</c:v>
                </c:pt>
                <c:pt idx="1480">
                  <c:v>872.95999999999947</c:v>
                </c:pt>
                <c:pt idx="1481">
                  <c:v>873.08</c:v>
                </c:pt>
                <c:pt idx="1482">
                  <c:v>873.2</c:v>
                </c:pt>
                <c:pt idx="1483">
                  <c:v>873.31999999999948</c:v>
                </c:pt>
                <c:pt idx="1484">
                  <c:v>873.43999999999949</c:v>
                </c:pt>
                <c:pt idx="1485">
                  <c:v>873.56</c:v>
                </c:pt>
                <c:pt idx="1486">
                  <c:v>873.68000000000052</c:v>
                </c:pt>
                <c:pt idx="1487">
                  <c:v>873.8</c:v>
                </c:pt>
                <c:pt idx="1488">
                  <c:v>873.92</c:v>
                </c:pt>
                <c:pt idx="1489">
                  <c:v>874.04</c:v>
                </c:pt>
                <c:pt idx="1490">
                  <c:v>874.16</c:v>
                </c:pt>
                <c:pt idx="1491">
                  <c:v>874.28000000000054</c:v>
                </c:pt>
                <c:pt idx="1492">
                  <c:v>874.4</c:v>
                </c:pt>
                <c:pt idx="1493">
                  <c:v>874.52</c:v>
                </c:pt>
                <c:pt idx="1494">
                  <c:v>874.64</c:v>
                </c:pt>
                <c:pt idx="1495">
                  <c:v>874.76</c:v>
                </c:pt>
                <c:pt idx="1496">
                  <c:v>874.88</c:v>
                </c:pt>
                <c:pt idx="1497">
                  <c:v>875</c:v>
                </c:pt>
                <c:pt idx="1498">
                  <c:v>875.12</c:v>
                </c:pt>
                <c:pt idx="1499">
                  <c:v>875.24</c:v>
                </c:pt>
                <c:pt idx="1500">
                  <c:v>875.35999999999797</c:v>
                </c:pt>
                <c:pt idx="1501">
                  <c:v>875.48</c:v>
                </c:pt>
                <c:pt idx="1502">
                  <c:v>875.6</c:v>
                </c:pt>
                <c:pt idx="1503">
                  <c:v>875.72</c:v>
                </c:pt>
                <c:pt idx="1504">
                  <c:v>875.83999999999946</c:v>
                </c:pt>
                <c:pt idx="1505">
                  <c:v>875.95999999999947</c:v>
                </c:pt>
                <c:pt idx="1506">
                  <c:v>876.08</c:v>
                </c:pt>
                <c:pt idx="1507">
                  <c:v>876.2</c:v>
                </c:pt>
                <c:pt idx="1508">
                  <c:v>876.31999999999948</c:v>
                </c:pt>
                <c:pt idx="1509">
                  <c:v>876.43999999999949</c:v>
                </c:pt>
                <c:pt idx="1510">
                  <c:v>876.56</c:v>
                </c:pt>
                <c:pt idx="1511">
                  <c:v>876.68000000000052</c:v>
                </c:pt>
                <c:pt idx="1512">
                  <c:v>876.8</c:v>
                </c:pt>
                <c:pt idx="1513">
                  <c:v>876.92</c:v>
                </c:pt>
                <c:pt idx="1514">
                  <c:v>877.04</c:v>
                </c:pt>
                <c:pt idx="1515">
                  <c:v>877.15</c:v>
                </c:pt>
                <c:pt idx="1516">
                  <c:v>877.27000000000055</c:v>
                </c:pt>
                <c:pt idx="1517">
                  <c:v>877.39</c:v>
                </c:pt>
                <c:pt idx="1518">
                  <c:v>877.51</c:v>
                </c:pt>
                <c:pt idx="1519">
                  <c:v>877.63</c:v>
                </c:pt>
                <c:pt idx="1520">
                  <c:v>877.75</c:v>
                </c:pt>
                <c:pt idx="1521">
                  <c:v>877.87</c:v>
                </c:pt>
                <c:pt idx="1522">
                  <c:v>877.99</c:v>
                </c:pt>
                <c:pt idx="1523">
                  <c:v>878.11</c:v>
                </c:pt>
                <c:pt idx="1524">
                  <c:v>878.23</c:v>
                </c:pt>
                <c:pt idx="1525">
                  <c:v>878.34999999999798</c:v>
                </c:pt>
                <c:pt idx="1526">
                  <c:v>878.47</c:v>
                </c:pt>
                <c:pt idx="1527">
                  <c:v>878.58</c:v>
                </c:pt>
                <c:pt idx="1528">
                  <c:v>878.7</c:v>
                </c:pt>
                <c:pt idx="1529">
                  <c:v>878.81999999999948</c:v>
                </c:pt>
                <c:pt idx="1530">
                  <c:v>878.93999999999949</c:v>
                </c:pt>
                <c:pt idx="1531">
                  <c:v>879.06</c:v>
                </c:pt>
                <c:pt idx="1532">
                  <c:v>879.18000000000052</c:v>
                </c:pt>
                <c:pt idx="1533">
                  <c:v>879.3</c:v>
                </c:pt>
                <c:pt idx="1534">
                  <c:v>879.42</c:v>
                </c:pt>
                <c:pt idx="1535">
                  <c:v>879.53</c:v>
                </c:pt>
                <c:pt idx="1536">
                  <c:v>879.65</c:v>
                </c:pt>
                <c:pt idx="1537">
                  <c:v>879.77000000000055</c:v>
                </c:pt>
                <c:pt idx="1538">
                  <c:v>879.89</c:v>
                </c:pt>
                <c:pt idx="1539">
                  <c:v>880.01</c:v>
                </c:pt>
                <c:pt idx="1540">
                  <c:v>880.13</c:v>
                </c:pt>
                <c:pt idx="1541">
                  <c:v>880.25</c:v>
                </c:pt>
                <c:pt idx="1542">
                  <c:v>880.35999999999797</c:v>
                </c:pt>
                <c:pt idx="1543">
                  <c:v>880.48</c:v>
                </c:pt>
                <c:pt idx="1544">
                  <c:v>880.6</c:v>
                </c:pt>
                <c:pt idx="1545">
                  <c:v>880.72</c:v>
                </c:pt>
                <c:pt idx="1546">
                  <c:v>880.83999999999946</c:v>
                </c:pt>
                <c:pt idx="1547">
                  <c:v>880.95999999999947</c:v>
                </c:pt>
                <c:pt idx="1548">
                  <c:v>881.07</c:v>
                </c:pt>
                <c:pt idx="1549">
                  <c:v>881.19</c:v>
                </c:pt>
                <c:pt idx="1550">
                  <c:v>881.31</c:v>
                </c:pt>
                <c:pt idx="1551">
                  <c:v>881.43</c:v>
                </c:pt>
                <c:pt idx="1552">
                  <c:v>881.55</c:v>
                </c:pt>
                <c:pt idx="1553">
                  <c:v>881.66</c:v>
                </c:pt>
                <c:pt idx="1554">
                  <c:v>881.78000000000054</c:v>
                </c:pt>
                <c:pt idx="1555">
                  <c:v>881.9</c:v>
                </c:pt>
                <c:pt idx="1556">
                  <c:v>882.02</c:v>
                </c:pt>
                <c:pt idx="1557">
                  <c:v>882.14</c:v>
                </c:pt>
                <c:pt idx="1558">
                  <c:v>882.25</c:v>
                </c:pt>
                <c:pt idx="1559">
                  <c:v>882.37</c:v>
                </c:pt>
                <c:pt idx="1560">
                  <c:v>882.49</c:v>
                </c:pt>
                <c:pt idx="1561">
                  <c:v>882.61</c:v>
                </c:pt>
                <c:pt idx="1562">
                  <c:v>882.73</c:v>
                </c:pt>
                <c:pt idx="1563">
                  <c:v>882.83999999999946</c:v>
                </c:pt>
                <c:pt idx="1564">
                  <c:v>882.95999999999947</c:v>
                </c:pt>
                <c:pt idx="1565">
                  <c:v>883.08</c:v>
                </c:pt>
                <c:pt idx="1566">
                  <c:v>883.2</c:v>
                </c:pt>
                <c:pt idx="1567">
                  <c:v>883.31</c:v>
                </c:pt>
                <c:pt idx="1568">
                  <c:v>883.43</c:v>
                </c:pt>
                <c:pt idx="1569">
                  <c:v>883.55</c:v>
                </c:pt>
                <c:pt idx="1570">
                  <c:v>883.67000000000053</c:v>
                </c:pt>
                <c:pt idx="1571">
                  <c:v>883.78000000000054</c:v>
                </c:pt>
                <c:pt idx="1572">
                  <c:v>883.9</c:v>
                </c:pt>
                <c:pt idx="1573">
                  <c:v>884.02</c:v>
                </c:pt>
                <c:pt idx="1574">
                  <c:v>884.14</c:v>
                </c:pt>
                <c:pt idx="1575">
                  <c:v>884.25</c:v>
                </c:pt>
                <c:pt idx="1576">
                  <c:v>884.37</c:v>
                </c:pt>
                <c:pt idx="1577">
                  <c:v>884.49</c:v>
                </c:pt>
                <c:pt idx="1578">
                  <c:v>884.61</c:v>
                </c:pt>
                <c:pt idx="1579">
                  <c:v>884.72</c:v>
                </c:pt>
                <c:pt idx="1580">
                  <c:v>884.83999999999946</c:v>
                </c:pt>
                <c:pt idx="1581">
                  <c:v>884.95999999999947</c:v>
                </c:pt>
                <c:pt idx="1582">
                  <c:v>885.07</c:v>
                </c:pt>
                <c:pt idx="1583">
                  <c:v>885.19</c:v>
                </c:pt>
                <c:pt idx="1584">
                  <c:v>885.31</c:v>
                </c:pt>
                <c:pt idx="1585">
                  <c:v>885.43</c:v>
                </c:pt>
                <c:pt idx="1586">
                  <c:v>885.54</c:v>
                </c:pt>
                <c:pt idx="1587">
                  <c:v>885.66</c:v>
                </c:pt>
                <c:pt idx="1588">
                  <c:v>885.78000000000054</c:v>
                </c:pt>
                <c:pt idx="1589">
                  <c:v>885.89</c:v>
                </c:pt>
                <c:pt idx="1590">
                  <c:v>886.01</c:v>
                </c:pt>
                <c:pt idx="1591">
                  <c:v>886.13</c:v>
                </c:pt>
                <c:pt idx="1592">
                  <c:v>886.24</c:v>
                </c:pt>
                <c:pt idx="1593">
                  <c:v>886.35999999999797</c:v>
                </c:pt>
                <c:pt idx="1594">
                  <c:v>886.48</c:v>
                </c:pt>
                <c:pt idx="1595">
                  <c:v>886.59</c:v>
                </c:pt>
                <c:pt idx="1596">
                  <c:v>886.71</c:v>
                </c:pt>
                <c:pt idx="1597">
                  <c:v>886.82999999999947</c:v>
                </c:pt>
                <c:pt idx="1598">
                  <c:v>886.93999999999949</c:v>
                </c:pt>
                <c:pt idx="1599">
                  <c:v>887.06</c:v>
                </c:pt>
                <c:pt idx="1600">
                  <c:v>887.18000000000052</c:v>
                </c:pt>
                <c:pt idx="1601">
                  <c:v>887.29000000000053</c:v>
                </c:pt>
                <c:pt idx="1602">
                  <c:v>887.41</c:v>
                </c:pt>
                <c:pt idx="1603">
                  <c:v>887.53</c:v>
                </c:pt>
                <c:pt idx="1604">
                  <c:v>887.64</c:v>
                </c:pt>
                <c:pt idx="1605">
                  <c:v>887.76</c:v>
                </c:pt>
                <c:pt idx="1606">
                  <c:v>887.88</c:v>
                </c:pt>
                <c:pt idx="1607">
                  <c:v>887.99</c:v>
                </c:pt>
                <c:pt idx="1608">
                  <c:v>888.11</c:v>
                </c:pt>
                <c:pt idx="1609">
                  <c:v>888.22</c:v>
                </c:pt>
                <c:pt idx="1610">
                  <c:v>888.33999999999946</c:v>
                </c:pt>
                <c:pt idx="1611">
                  <c:v>888.45999999999947</c:v>
                </c:pt>
                <c:pt idx="1612">
                  <c:v>888.57</c:v>
                </c:pt>
                <c:pt idx="1613">
                  <c:v>888.69</c:v>
                </c:pt>
                <c:pt idx="1614">
                  <c:v>888.8</c:v>
                </c:pt>
                <c:pt idx="1615">
                  <c:v>888.92</c:v>
                </c:pt>
                <c:pt idx="1616">
                  <c:v>889.04</c:v>
                </c:pt>
                <c:pt idx="1617">
                  <c:v>889.15</c:v>
                </c:pt>
                <c:pt idx="1618">
                  <c:v>889.27000000000055</c:v>
                </c:pt>
                <c:pt idx="1619">
                  <c:v>889.38</c:v>
                </c:pt>
                <c:pt idx="1620">
                  <c:v>889.5</c:v>
                </c:pt>
                <c:pt idx="1621">
                  <c:v>889.62</c:v>
                </c:pt>
                <c:pt idx="1622">
                  <c:v>889.73</c:v>
                </c:pt>
                <c:pt idx="1623">
                  <c:v>889.84999999999798</c:v>
                </c:pt>
                <c:pt idx="1624">
                  <c:v>889.95999999999947</c:v>
                </c:pt>
                <c:pt idx="1625">
                  <c:v>890.08</c:v>
                </c:pt>
                <c:pt idx="1626">
                  <c:v>890.19</c:v>
                </c:pt>
                <c:pt idx="1627">
                  <c:v>890.31</c:v>
                </c:pt>
                <c:pt idx="1628">
                  <c:v>890.43</c:v>
                </c:pt>
                <c:pt idx="1629">
                  <c:v>890.54</c:v>
                </c:pt>
                <c:pt idx="1630">
                  <c:v>890.66</c:v>
                </c:pt>
                <c:pt idx="1631">
                  <c:v>890.77000000000055</c:v>
                </c:pt>
                <c:pt idx="1632">
                  <c:v>890.89</c:v>
                </c:pt>
                <c:pt idx="1633">
                  <c:v>891</c:v>
                </c:pt>
                <c:pt idx="1634">
                  <c:v>891.12</c:v>
                </c:pt>
                <c:pt idx="1635">
                  <c:v>891.23</c:v>
                </c:pt>
                <c:pt idx="1636">
                  <c:v>891.34999999999798</c:v>
                </c:pt>
                <c:pt idx="1637">
                  <c:v>891.45999999999947</c:v>
                </c:pt>
                <c:pt idx="1638">
                  <c:v>891.58</c:v>
                </c:pt>
                <c:pt idx="1639">
                  <c:v>891.7</c:v>
                </c:pt>
                <c:pt idx="1640">
                  <c:v>891.81</c:v>
                </c:pt>
                <c:pt idx="1641">
                  <c:v>891.93</c:v>
                </c:pt>
                <c:pt idx="1642">
                  <c:v>892.04</c:v>
                </c:pt>
                <c:pt idx="1643">
                  <c:v>892.16</c:v>
                </c:pt>
                <c:pt idx="1644">
                  <c:v>892.27000000000055</c:v>
                </c:pt>
                <c:pt idx="1645">
                  <c:v>892.39</c:v>
                </c:pt>
                <c:pt idx="1646">
                  <c:v>892.5</c:v>
                </c:pt>
                <c:pt idx="1647">
                  <c:v>892.62</c:v>
                </c:pt>
                <c:pt idx="1648">
                  <c:v>892.73</c:v>
                </c:pt>
                <c:pt idx="1649">
                  <c:v>892.84999999999798</c:v>
                </c:pt>
                <c:pt idx="1650">
                  <c:v>892.95999999999947</c:v>
                </c:pt>
                <c:pt idx="1651">
                  <c:v>893.08</c:v>
                </c:pt>
                <c:pt idx="1652">
                  <c:v>893.19</c:v>
                </c:pt>
                <c:pt idx="1653">
                  <c:v>893.3</c:v>
                </c:pt>
                <c:pt idx="1654">
                  <c:v>893.42</c:v>
                </c:pt>
                <c:pt idx="1655">
                  <c:v>893.53</c:v>
                </c:pt>
                <c:pt idx="1656">
                  <c:v>893.65</c:v>
                </c:pt>
                <c:pt idx="1657">
                  <c:v>893.76</c:v>
                </c:pt>
                <c:pt idx="1658">
                  <c:v>893.88</c:v>
                </c:pt>
                <c:pt idx="1659">
                  <c:v>893.99</c:v>
                </c:pt>
                <c:pt idx="1660">
                  <c:v>894.11</c:v>
                </c:pt>
                <c:pt idx="1661">
                  <c:v>894.22</c:v>
                </c:pt>
                <c:pt idx="1662">
                  <c:v>894.33999999999946</c:v>
                </c:pt>
                <c:pt idx="1663">
                  <c:v>894.44999999999948</c:v>
                </c:pt>
                <c:pt idx="1664">
                  <c:v>894.57</c:v>
                </c:pt>
                <c:pt idx="1665">
                  <c:v>894.68000000000052</c:v>
                </c:pt>
                <c:pt idx="1666">
                  <c:v>894.79000000000053</c:v>
                </c:pt>
                <c:pt idx="1667">
                  <c:v>894.91</c:v>
                </c:pt>
                <c:pt idx="1668">
                  <c:v>895.02</c:v>
                </c:pt>
                <c:pt idx="1669">
                  <c:v>895.14</c:v>
                </c:pt>
                <c:pt idx="1670">
                  <c:v>895.25</c:v>
                </c:pt>
                <c:pt idx="1671">
                  <c:v>895.37</c:v>
                </c:pt>
                <c:pt idx="1672">
                  <c:v>895.48</c:v>
                </c:pt>
                <c:pt idx="1673">
                  <c:v>895.59</c:v>
                </c:pt>
                <c:pt idx="1674">
                  <c:v>895.71</c:v>
                </c:pt>
                <c:pt idx="1675">
                  <c:v>895.81999999999948</c:v>
                </c:pt>
                <c:pt idx="1676">
                  <c:v>895.93999999999949</c:v>
                </c:pt>
                <c:pt idx="1677">
                  <c:v>896.05</c:v>
                </c:pt>
                <c:pt idx="1678">
                  <c:v>896.16</c:v>
                </c:pt>
                <c:pt idx="1679">
                  <c:v>896.28000000000054</c:v>
                </c:pt>
                <c:pt idx="1680">
                  <c:v>896.39</c:v>
                </c:pt>
                <c:pt idx="1681">
                  <c:v>896.5</c:v>
                </c:pt>
                <c:pt idx="1682">
                  <c:v>896.62</c:v>
                </c:pt>
                <c:pt idx="1683">
                  <c:v>896.73</c:v>
                </c:pt>
                <c:pt idx="1684">
                  <c:v>896.84999999999798</c:v>
                </c:pt>
                <c:pt idx="1685">
                  <c:v>896.95999999999947</c:v>
                </c:pt>
                <c:pt idx="1686">
                  <c:v>897.07</c:v>
                </c:pt>
                <c:pt idx="1687">
                  <c:v>897.19</c:v>
                </c:pt>
                <c:pt idx="1688">
                  <c:v>897.3</c:v>
                </c:pt>
                <c:pt idx="1689">
                  <c:v>897.41</c:v>
                </c:pt>
                <c:pt idx="1690">
                  <c:v>897.53</c:v>
                </c:pt>
                <c:pt idx="1691">
                  <c:v>897.64</c:v>
                </c:pt>
                <c:pt idx="1692">
                  <c:v>897.75</c:v>
                </c:pt>
                <c:pt idx="1693">
                  <c:v>897.87</c:v>
                </c:pt>
                <c:pt idx="1694">
                  <c:v>897.98</c:v>
                </c:pt>
                <c:pt idx="1695">
                  <c:v>898.09</c:v>
                </c:pt>
                <c:pt idx="1696">
                  <c:v>898.21</c:v>
                </c:pt>
                <c:pt idx="1697">
                  <c:v>898.31999999999948</c:v>
                </c:pt>
                <c:pt idx="1698">
                  <c:v>898.43</c:v>
                </c:pt>
                <c:pt idx="1699">
                  <c:v>898.55</c:v>
                </c:pt>
                <c:pt idx="1700">
                  <c:v>898.66</c:v>
                </c:pt>
                <c:pt idx="1701">
                  <c:v>898.77000000000055</c:v>
                </c:pt>
                <c:pt idx="1702">
                  <c:v>898.89</c:v>
                </c:pt>
                <c:pt idx="1703">
                  <c:v>899</c:v>
                </c:pt>
                <c:pt idx="1704">
                  <c:v>899.11</c:v>
                </c:pt>
                <c:pt idx="1705">
                  <c:v>899.23</c:v>
                </c:pt>
                <c:pt idx="1706">
                  <c:v>899.33999999999946</c:v>
                </c:pt>
                <c:pt idx="1707">
                  <c:v>899.44999999999948</c:v>
                </c:pt>
                <c:pt idx="1708">
                  <c:v>899.57</c:v>
                </c:pt>
                <c:pt idx="1709">
                  <c:v>899.68000000000052</c:v>
                </c:pt>
                <c:pt idx="1710">
                  <c:v>899.79000000000053</c:v>
                </c:pt>
                <c:pt idx="1711">
                  <c:v>899.9</c:v>
                </c:pt>
                <c:pt idx="1712">
                  <c:v>900.02</c:v>
                </c:pt>
                <c:pt idx="1713">
                  <c:v>900.13</c:v>
                </c:pt>
                <c:pt idx="1714">
                  <c:v>900.24</c:v>
                </c:pt>
                <c:pt idx="1715">
                  <c:v>900.35999999999797</c:v>
                </c:pt>
                <c:pt idx="1716">
                  <c:v>900.47</c:v>
                </c:pt>
                <c:pt idx="1717">
                  <c:v>900.58</c:v>
                </c:pt>
                <c:pt idx="1718">
                  <c:v>900.69</c:v>
                </c:pt>
                <c:pt idx="1719">
                  <c:v>900.81</c:v>
                </c:pt>
                <c:pt idx="1720">
                  <c:v>900.92</c:v>
                </c:pt>
                <c:pt idx="1721">
                  <c:v>901.03</c:v>
                </c:pt>
                <c:pt idx="1722">
                  <c:v>901.14</c:v>
                </c:pt>
                <c:pt idx="1723">
                  <c:v>901.26</c:v>
                </c:pt>
                <c:pt idx="1724">
                  <c:v>901.37</c:v>
                </c:pt>
                <c:pt idx="1725">
                  <c:v>901.48</c:v>
                </c:pt>
                <c:pt idx="1726">
                  <c:v>901.59</c:v>
                </c:pt>
                <c:pt idx="1727">
                  <c:v>901.7</c:v>
                </c:pt>
                <c:pt idx="1728">
                  <c:v>901.81999999999948</c:v>
                </c:pt>
                <c:pt idx="1729">
                  <c:v>901.93</c:v>
                </c:pt>
                <c:pt idx="1730">
                  <c:v>902.04</c:v>
                </c:pt>
                <c:pt idx="1731">
                  <c:v>902.15</c:v>
                </c:pt>
                <c:pt idx="1732">
                  <c:v>902.27000000000055</c:v>
                </c:pt>
                <c:pt idx="1733">
                  <c:v>902.38</c:v>
                </c:pt>
                <c:pt idx="1734">
                  <c:v>902.49</c:v>
                </c:pt>
                <c:pt idx="1735">
                  <c:v>902.6</c:v>
                </c:pt>
                <c:pt idx="1736">
                  <c:v>902.71</c:v>
                </c:pt>
                <c:pt idx="1737">
                  <c:v>902.82999999999947</c:v>
                </c:pt>
                <c:pt idx="1738">
                  <c:v>902.93999999999949</c:v>
                </c:pt>
                <c:pt idx="1739">
                  <c:v>903.05</c:v>
                </c:pt>
                <c:pt idx="1740">
                  <c:v>903.16</c:v>
                </c:pt>
                <c:pt idx="1741">
                  <c:v>903.27000000000055</c:v>
                </c:pt>
                <c:pt idx="1742">
                  <c:v>903.39</c:v>
                </c:pt>
                <c:pt idx="1743">
                  <c:v>903.5</c:v>
                </c:pt>
                <c:pt idx="1744">
                  <c:v>903.61</c:v>
                </c:pt>
                <c:pt idx="1745">
                  <c:v>903.72</c:v>
                </c:pt>
                <c:pt idx="1746">
                  <c:v>903.82999999999947</c:v>
                </c:pt>
                <c:pt idx="1747">
                  <c:v>903.93999999999949</c:v>
                </c:pt>
                <c:pt idx="1748">
                  <c:v>904.06</c:v>
                </c:pt>
                <c:pt idx="1749">
                  <c:v>904.17000000000053</c:v>
                </c:pt>
                <c:pt idx="1750">
                  <c:v>904.28000000000054</c:v>
                </c:pt>
                <c:pt idx="1751">
                  <c:v>904.39</c:v>
                </c:pt>
                <c:pt idx="1752">
                  <c:v>904.5</c:v>
                </c:pt>
                <c:pt idx="1753">
                  <c:v>904.61</c:v>
                </c:pt>
                <c:pt idx="1754">
                  <c:v>904.72</c:v>
                </c:pt>
                <c:pt idx="1755">
                  <c:v>904.83999999999946</c:v>
                </c:pt>
                <c:pt idx="1756">
                  <c:v>904.94999999999948</c:v>
                </c:pt>
                <c:pt idx="1757">
                  <c:v>905.06</c:v>
                </c:pt>
                <c:pt idx="1758">
                  <c:v>905.17000000000053</c:v>
                </c:pt>
                <c:pt idx="1759">
                  <c:v>905.28000000000054</c:v>
                </c:pt>
                <c:pt idx="1760">
                  <c:v>905.39</c:v>
                </c:pt>
                <c:pt idx="1761">
                  <c:v>905.5</c:v>
                </c:pt>
                <c:pt idx="1762">
                  <c:v>905.61</c:v>
                </c:pt>
                <c:pt idx="1763">
                  <c:v>905.73</c:v>
                </c:pt>
                <c:pt idx="1764">
                  <c:v>905.83999999999946</c:v>
                </c:pt>
                <c:pt idx="1765">
                  <c:v>905.94999999999948</c:v>
                </c:pt>
                <c:pt idx="1766">
                  <c:v>906.06</c:v>
                </c:pt>
                <c:pt idx="1767">
                  <c:v>906.17000000000053</c:v>
                </c:pt>
                <c:pt idx="1768">
                  <c:v>906.28000000000054</c:v>
                </c:pt>
                <c:pt idx="1769">
                  <c:v>906.39</c:v>
                </c:pt>
                <c:pt idx="1770">
                  <c:v>906.5</c:v>
                </c:pt>
                <c:pt idx="1771">
                  <c:v>906.61</c:v>
                </c:pt>
                <c:pt idx="1772">
                  <c:v>906.72</c:v>
                </c:pt>
                <c:pt idx="1773">
                  <c:v>906.82999999999947</c:v>
                </c:pt>
                <c:pt idx="1774">
                  <c:v>906.93999999999949</c:v>
                </c:pt>
                <c:pt idx="1775">
                  <c:v>907.06</c:v>
                </c:pt>
                <c:pt idx="1776">
                  <c:v>907.17000000000053</c:v>
                </c:pt>
                <c:pt idx="1777">
                  <c:v>907.28000000000054</c:v>
                </c:pt>
                <c:pt idx="1778">
                  <c:v>907.39</c:v>
                </c:pt>
                <c:pt idx="1779">
                  <c:v>907.5</c:v>
                </c:pt>
                <c:pt idx="1780">
                  <c:v>907.61</c:v>
                </c:pt>
                <c:pt idx="1781">
                  <c:v>907.72</c:v>
                </c:pt>
                <c:pt idx="1782">
                  <c:v>907.82999999999947</c:v>
                </c:pt>
                <c:pt idx="1783">
                  <c:v>907.93999999999949</c:v>
                </c:pt>
                <c:pt idx="1784">
                  <c:v>908.05</c:v>
                </c:pt>
                <c:pt idx="1785">
                  <c:v>908.16</c:v>
                </c:pt>
                <c:pt idx="1786">
                  <c:v>908.27000000000055</c:v>
                </c:pt>
                <c:pt idx="1787">
                  <c:v>908.38</c:v>
                </c:pt>
                <c:pt idx="1788">
                  <c:v>908.49</c:v>
                </c:pt>
                <c:pt idx="1789">
                  <c:v>908.6</c:v>
                </c:pt>
                <c:pt idx="1790">
                  <c:v>908.71</c:v>
                </c:pt>
                <c:pt idx="1791">
                  <c:v>908.81999999999948</c:v>
                </c:pt>
                <c:pt idx="1792">
                  <c:v>908.93</c:v>
                </c:pt>
                <c:pt idx="1793">
                  <c:v>909.04</c:v>
                </c:pt>
                <c:pt idx="1794">
                  <c:v>909.15</c:v>
                </c:pt>
                <c:pt idx="1795">
                  <c:v>909.26</c:v>
                </c:pt>
                <c:pt idx="1796">
                  <c:v>909.37</c:v>
                </c:pt>
                <c:pt idx="1797">
                  <c:v>909.48</c:v>
                </c:pt>
                <c:pt idx="1798">
                  <c:v>909.59</c:v>
                </c:pt>
                <c:pt idx="1799">
                  <c:v>909.7</c:v>
                </c:pt>
                <c:pt idx="1800">
                  <c:v>909.81</c:v>
                </c:pt>
                <c:pt idx="1801">
                  <c:v>909.92</c:v>
                </c:pt>
                <c:pt idx="1802">
                  <c:v>910.03</c:v>
                </c:pt>
                <c:pt idx="1803">
                  <c:v>910.14</c:v>
                </c:pt>
                <c:pt idx="1804">
                  <c:v>910.25</c:v>
                </c:pt>
                <c:pt idx="1805">
                  <c:v>910.35999999999797</c:v>
                </c:pt>
                <c:pt idx="1806">
                  <c:v>910.47</c:v>
                </c:pt>
                <c:pt idx="1807">
                  <c:v>910.58</c:v>
                </c:pt>
                <c:pt idx="1808">
                  <c:v>910.69</c:v>
                </c:pt>
                <c:pt idx="1809">
                  <c:v>910.8</c:v>
                </c:pt>
                <c:pt idx="1810">
                  <c:v>910.91</c:v>
                </c:pt>
                <c:pt idx="1811">
                  <c:v>911.02</c:v>
                </c:pt>
                <c:pt idx="1812">
                  <c:v>911.13</c:v>
                </c:pt>
                <c:pt idx="1813">
                  <c:v>911.24</c:v>
                </c:pt>
                <c:pt idx="1814">
                  <c:v>911.34999999999798</c:v>
                </c:pt>
                <c:pt idx="1815">
                  <c:v>911.45999999999947</c:v>
                </c:pt>
                <c:pt idx="1816">
                  <c:v>911.56</c:v>
                </c:pt>
                <c:pt idx="1817">
                  <c:v>911.67000000000053</c:v>
                </c:pt>
                <c:pt idx="1818">
                  <c:v>911.78000000000054</c:v>
                </c:pt>
                <c:pt idx="1819">
                  <c:v>911.89</c:v>
                </c:pt>
                <c:pt idx="1820">
                  <c:v>912</c:v>
                </c:pt>
                <c:pt idx="1821">
                  <c:v>912.11</c:v>
                </c:pt>
                <c:pt idx="1822">
                  <c:v>912.22</c:v>
                </c:pt>
                <c:pt idx="1823">
                  <c:v>912.32999999999947</c:v>
                </c:pt>
                <c:pt idx="1824">
                  <c:v>912.43999999999949</c:v>
                </c:pt>
                <c:pt idx="1825">
                  <c:v>912.55</c:v>
                </c:pt>
                <c:pt idx="1826">
                  <c:v>912.66</c:v>
                </c:pt>
                <c:pt idx="1827">
                  <c:v>912.76</c:v>
                </c:pt>
                <c:pt idx="1828">
                  <c:v>912.87</c:v>
                </c:pt>
                <c:pt idx="1829">
                  <c:v>912.98</c:v>
                </c:pt>
                <c:pt idx="1830">
                  <c:v>913.09</c:v>
                </c:pt>
                <c:pt idx="1831">
                  <c:v>913.2</c:v>
                </c:pt>
                <c:pt idx="1832">
                  <c:v>913.31</c:v>
                </c:pt>
                <c:pt idx="1833">
                  <c:v>913.42</c:v>
                </c:pt>
                <c:pt idx="1834">
                  <c:v>913.53</c:v>
                </c:pt>
                <c:pt idx="1835">
                  <c:v>913.63</c:v>
                </c:pt>
                <c:pt idx="1836">
                  <c:v>913.74</c:v>
                </c:pt>
                <c:pt idx="1837">
                  <c:v>913.84999999999798</c:v>
                </c:pt>
                <c:pt idx="1838">
                  <c:v>913.95999999999947</c:v>
                </c:pt>
                <c:pt idx="1839">
                  <c:v>914.07</c:v>
                </c:pt>
                <c:pt idx="1840">
                  <c:v>914.18000000000052</c:v>
                </c:pt>
                <c:pt idx="1841">
                  <c:v>914.29000000000053</c:v>
                </c:pt>
                <c:pt idx="1842">
                  <c:v>914.39</c:v>
                </c:pt>
                <c:pt idx="1843">
                  <c:v>914.5</c:v>
                </c:pt>
                <c:pt idx="1844">
                  <c:v>914.61</c:v>
                </c:pt>
                <c:pt idx="1845">
                  <c:v>914.72</c:v>
                </c:pt>
                <c:pt idx="1846">
                  <c:v>914.82999999999947</c:v>
                </c:pt>
                <c:pt idx="1847">
                  <c:v>914.93999999999949</c:v>
                </c:pt>
                <c:pt idx="1848">
                  <c:v>915.04</c:v>
                </c:pt>
                <c:pt idx="1849">
                  <c:v>915.15</c:v>
                </c:pt>
                <c:pt idx="1850">
                  <c:v>915.26</c:v>
                </c:pt>
                <c:pt idx="1851">
                  <c:v>915.37</c:v>
                </c:pt>
                <c:pt idx="1852">
                  <c:v>915.48</c:v>
                </c:pt>
                <c:pt idx="1853">
                  <c:v>915.58</c:v>
                </c:pt>
                <c:pt idx="1854">
                  <c:v>915.69</c:v>
                </c:pt>
                <c:pt idx="1855">
                  <c:v>915.8</c:v>
                </c:pt>
                <c:pt idx="1856">
                  <c:v>915.91</c:v>
                </c:pt>
                <c:pt idx="1857">
                  <c:v>916.02</c:v>
                </c:pt>
                <c:pt idx="1858">
                  <c:v>916.12</c:v>
                </c:pt>
                <c:pt idx="1859">
                  <c:v>916.23</c:v>
                </c:pt>
                <c:pt idx="1860">
                  <c:v>916.33999999999946</c:v>
                </c:pt>
                <c:pt idx="1861">
                  <c:v>916.44999999999948</c:v>
                </c:pt>
                <c:pt idx="1862">
                  <c:v>916.56</c:v>
                </c:pt>
                <c:pt idx="1863">
                  <c:v>916.66</c:v>
                </c:pt>
                <c:pt idx="1864">
                  <c:v>916.77000000000055</c:v>
                </c:pt>
                <c:pt idx="1865">
                  <c:v>916.88</c:v>
                </c:pt>
                <c:pt idx="1866">
                  <c:v>916.99</c:v>
                </c:pt>
                <c:pt idx="1867">
                  <c:v>917.09</c:v>
                </c:pt>
                <c:pt idx="1868">
                  <c:v>917.2</c:v>
                </c:pt>
                <c:pt idx="1869">
                  <c:v>917.31</c:v>
                </c:pt>
                <c:pt idx="1870">
                  <c:v>917.42</c:v>
                </c:pt>
                <c:pt idx="1871">
                  <c:v>917.52</c:v>
                </c:pt>
                <c:pt idx="1872">
                  <c:v>917.63</c:v>
                </c:pt>
                <c:pt idx="1873">
                  <c:v>917.74</c:v>
                </c:pt>
                <c:pt idx="1874">
                  <c:v>917.84999999999798</c:v>
                </c:pt>
                <c:pt idx="1875">
                  <c:v>917.94999999999948</c:v>
                </c:pt>
                <c:pt idx="1876">
                  <c:v>918.06</c:v>
                </c:pt>
                <c:pt idx="1877">
                  <c:v>918.17000000000053</c:v>
                </c:pt>
                <c:pt idx="1878">
                  <c:v>918.27000000000055</c:v>
                </c:pt>
                <c:pt idx="1879">
                  <c:v>918.38</c:v>
                </c:pt>
                <c:pt idx="1880">
                  <c:v>918.49</c:v>
                </c:pt>
                <c:pt idx="1881">
                  <c:v>918.6</c:v>
                </c:pt>
                <c:pt idx="1882">
                  <c:v>918.7</c:v>
                </c:pt>
                <c:pt idx="1883">
                  <c:v>918.81</c:v>
                </c:pt>
                <c:pt idx="1884">
                  <c:v>918.92</c:v>
                </c:pt>
                <c:pt idx="1885">
                  <c:v>919.02</c:v>
                </c:pt>
                <c:pt idx="1886">
                  <c:v>919.13</c:v>
                </c:pt>
                <c:pt idx="1887">
                  <c:v>919.24</c:v>
                </c:pt>
                <c:pt idx="1888">
                  <c:v>919.34999999999798</c:v>
                </c:pt>
                <c:pt idx="1889">
                  <c:v>919.44999999999948</c:v>
                </c:pt>
                <c:pt idx="1890">
                  <c:v>919.56</c:v>
                </c:pt>
                <c:pt idx="1891">
                  <c:v>919.67000000000053</c:v>
                </c:pt>
                <c:pt idx="1892">
                  <c:v>919.77000000000055</c:v>
                </c:pt>
                <c:pt idx="1893">
                  <c:v>919.88</c:v>
                </c:pt>
                <c:pt idx="1894">
                  <c:v>919.99</c:v>
                </c:pt>
                <c:pt idx="1895">
                  <c:v>920.09</c:v>
                </c:pt>
                <c:pt idx="1896">
                  <c:v>920.2</c:v>
                </c:pt>
                <c:pt idx="1897">
                  <c:v>920.31</c:v>
                </c:pt>
                <c:pt idx="1898">
                  <c:v>920.41</c:v>
                </c:pt>
                <c:pt idx="1899">
                  <c:v>920.52</c:v>
                </c:pt>
                <c:pt idx="1900">
                  <c:v>920.62</c:v>
                </c:pt>
                <c:pt idx="1901">
                  <c:v>920.73</c:v>
                </c:pt>
                <c:pt idx="1902">
                  <c:v>920.83999999999946</c:v>
                </c:pt>
                <c:pt idx="1903">
                  <c:v>920.93999999999949</c:v>
                </c:pt>
                <c:pt idx="1904">
                  <c:v>921.05</c:v>
                </c:pt>
                <c:pt idx="1905">
                  <c:v>921.16</c:v>
                </c:pt>
                <c:pt idx="1906">
                  <c:v>921.26</c:v>
                </c:pt>
                <c:pt idx="1907">
                  <c:v>921.37</c:v>
                </c:pt>
                <c:pt idx="1908">
                  <c:v>921.48</c:v>
                </c:pt>
                <c:pt idx="1909">
                  <c:v>921.58</c:v>
                </c:pt>
                <c:pt idx="1910">
                  <c:v>921.69</c:v>
                </c:pt>
                <c:pt idx="1911">
                  <c:v>921.79000000000053</c:v>
                </c:pt>
                <c:pt idx="1912">
                  <c:v>921.9</c:v>
                </c:pt>
                <c:pt idx="1913">
                  <c:v>922.01</c:v>
                </c:pt>
                <c:pt idx="1914">
                  <c:v>922.11</c:v>
                </c:pt>
                <c:pt idx="1915">
                  <c:v>922.22</c:v>
                </c:pt>
                <c:pt idx="1916">
                  <c:v>922.31999999999948</c:v>
                </c:pt>
                <c:pt idx="1917">
                  <c:v>922.43</c:v>
                </c:pt>
                <c:pt idx="1918">
                  <c:v>922.53</c:v>
                </c:pt>
                <c:pt idx="1919">
                  <c:v>922.64</c:v>
                </c:pt>
                <c:pt idx="1920">
                  <c:v>922.75</c:v>
                </c:pt>
                <c:pt idx="1921">
                  <c:v>922.84999999999798</c:v>
                </c:pt>
                <c:pt idx="1922">
                  <c:v>922.95999999999947</c:v>
                </c:pt>
                <c:pt idx="1923">
                  <c:v>923.06</c:v>
                </c:pt>
                <c:pt idx="1924">
                  <c:v>923.17000000000053</c:v>
                </c:pt>
                <c:pt idx="1925">
                  <c:v>923.27000000000055</c:v>
                </c:pt>
                <c:pt idx="1926">
                  <c:v>923.38</c:v>
                </c:pt>
                <c:pt idx="1927">
                  <c:v>923.49</c:v>
                </c:pt>
                <c:pt idx="1928">
                  <c:v>923.59</c:v>
                </c:pt>
                <c:pt idx="1929">
                  <c:v>923.7</c:v>
                </c:pt>
                <c:pt idx="1930">
                  <c:v>923.8</c:v>
                </c:pt>
                <c:pt idx="1931">
                  <c:v>923.91</c:v>
                </c:pt>
                <c:pt idx="1932">
                  <c:v>924.01</c:v>
                </c:pt>
                <c:pt idx="1933">
                  <c:v>924.12</c:v>
                </c:pt>
                <c:pt idx="1934">
                  <c:v>924.22</c:v>
                </c:pt>
                <c:pt idx="1935">
                  <c:v>924.32999999999947</c:v>
                </c:pt>
                <c:pt idx="1936">
                  <c:v>924.43</c:v>
                </c:pt>
                <c:pt idx="1937">
                  <c:v>924.54</c:v>
                </c:pt>
                <c:pt idx="1938">
                  <c:v>924.64</c:v>
                </c:pt>
                <c:pt idx="1939">
                  <c:v>924.75</c:v>
                </c:pt>
                <c:pt idx="1940">
                  <c:v>924.84999999999798</c:v>
                </c:pt>
                <c:pt idx="1941">
                  <c:v>924.95999999999947</c:v>
                </c:pt>
                <c:pt idx="1942">
                  <c:v>925.06</c:v>
                </c:pt>
                <c:pt idx="1943">
                  <c:v>925.17000000000053</c:v>
                </c:pt>
                <c:pt idx="1944">
                  <c:v>925.27000000000055</c:v>
                </c:pt>
                <c:pt idx="1945">
                  <c:v>925.38</c:v>
                </c:pt>
                <c:pt idx="1946">
                  <c:v>925.48</c:v>
                </c:pt>
                <c:pt idx="1947">
                  <c:v>925.59</c:v>
                </c:pt>
                <c:pt idx="1948">
                  <c:v>925.69</c:v>
                </c:pt>
                <c:pt idx="1949">
                  <c:v>925.8</c:v>
                </c:pt>
                <c:pt idx="1950">
                  <c:v>925.9</c:v>
                </c:pt>
                <c:pt idx="1951">
                  <c:v>926.01</c:v>
                </c:pt>
                <c:pt idx="1952">
                  <c:v>926.11</c:v>
                </c:pt>
                <c:pt idx="1953">
                  <c:v>926.22</c:v>
                </c:pt>
                <c:pt idx="1954">
                  <c:v>926.31999999999948</c:v>
                </c:pt>
                <c:pt idx="1955">
                  <c:v>926.43</c:v>
                </c:pt>
                <c:pt idx="1956">
                  <c:v>926.53</c:v>
                </c:pt>
                <c:pt idx="1957">
                  <c:v>926.64</c:v>
                </c:pt>
                <c:pt idx="1958">
                  <c:v>926.74</c:v>
                </c:pt>
                <c:pt idx="1959">
                  <c:v>926.83999999999946</c:v>
                </c:pt>
                <c:pt idx="1960">
                  <c:v>926.94999999999948</c:v>
                </c:pt>
                <c:pt idx="1961">
                  <c:v>927.05</c:v>
                </c:pt>
                <c:pt idx="1962">
                  <c:v>927.16</c:v>
                </c:pt>
                <c:pt idx="1963">
                  <c:v>927.26</c:v>
                </c:pt>
                <c:pt idx="1964">
                  <c:v>927.37</c:v>
                </c:pt>
                <c:pt idx="1965">
                  <c:v>927.47</c:v>
                </c:pt>
                <c:pt idx="1966">
                  <c:v>927.57</c:v>
                </c:pt>
                <c:pt idx="1967">
                  <c:v>927.68000000000052</c:v>
                </c:pt>
                <c:pt idx="1968">
                  <c:v>927.78000000000054</c:v>
                </c:pt>
                <c:pt idx="1969">
                  <c:v>927.89</c:v>
                </c:pt>
                <c:pt idx="1970">
                  <c:v>927.99</c:v>
                </c:pt>
                <c:pt idx="1971">
                  <c:v>928.1</c:v>
                </c:pt>
                <c:pt idx="1972">
                  <c:v>928.2</c:v>
                </c:pt>
                <c:pt idx="1973">
                  <c:v>928.3</c:v>
                </c:pt>
                <c:pt idx="1974">
                  <c:v>928.41</c:v>
                </c:pt>
                <c:pt idx="1975">
                  <c:v>928.51</c:v>
                </c:pt>
                <c:pt idx="1976">
                  <c:v>928.61</c:v>
                </c:pt>
                <c:pt idx="1977">
                  <c:v>928.72</c:v>
                </c:pt>
                <c:pt idx="1978">
                  <c:v>928.81999999999948</c:v>
                </c:pt>
                <c:pt idx="1979">
                  <c:v>928.93</c:v>
                </c:pt>
                <c:pt idx="1980">
                  <c:v>929.03</c:v>
                </c:pt>
                <c:pt idx="1981">
                  <c:v>929.13</c:v>
                </c:pt>
                <c:pt idx="1982">
                  <c:v>929.24</c:v>
                </c:pt>
                <c:pt idx="1983">
                  <c:v>929.33999999999946</c:v>
                </c:pt>
                <c:pt idx="1984">
                  <c:v>929.43999999999949</c:v>
                </c:pt>
                <c:pt idx="1985">
                  <c:v>929.55</c:v>
                </c:pt>
                <c:pt idx="1986">
                  <c:v>929.65</c:v>
                </c:pt>
                <c:pt idx="1987">
                  <c:v>929.75</c:v>
                </c:pt>
                <c:pt idx="1988">
                  <c:v>929.85999999999797</c:v>
                </c:pt>
                <c:pt idx="1989">
                  <c:v>929.95999999999947</c:v>
                </c:pt>
                <c:pt idx="1990">
                  <c:v>930.06</c:v>
                </c:pt>
                <c:pt idx="1991">
                  <c:v>930.17000000000053</c:v>
                </c:pt>
                <c:pt idx="1992">
                  <c:v>930.27000000000055</c:v>
                </c:pt>
                <c:pt idx="1993">
                  <c:v>930.37</c:v>
                </c:pt>
                <c:pt idx="1994">
                  <c:v>930.48</c:v>
                </c:pt>
                <c:pt idx="1995">
                  <c:v>930.58</c:v>
                </c:pt>
                <c:pt idx="1996">
                  <c:v>930.68000000000052</c:v>
                </c:pt>
                <c:pt idx="1997">
                  <c:v>930.79000000000053</c:v>
                </c:pt>
                <c:pt idx="1998">
                  <c:v>930.89</c:v>
                </c:pt>
                <c:pt idx="1999">
                  <c:v>930.99</c:v>
                </c:pt>
                <c:pt idx="2000">
                  <c:v>931.1</c:v>
                </c:pt>
                <c:pt idx="2001">
                  <c:v>931.2</c:v>
                </c:pt>
                <c:pt idx="2002">
                  <c:v>931.3</c:v>
                </c:pt>
                <c:pt idx="2003">
                  <c:v>931.41</c:v>
                </c:pt>
                <c:pt idx="2004">
                  <c:v>931.51</c:v>
                </c:pt>
                <c:pt idx="2005">
                  <c:v>931.61</c:v>
                </c:pt>
                <c:pt idx="2006">
                  <c:v>931.71</c:v>
                </c:pt>
                <c:pt idx="2007">
                  <c:v>931.81999999999948</c:v>
                </c:pt>
                <c:pt idx="2008">
                  <c:v>931.92</c:v>
                </c:pt>
                <c:pt idx="2009">
                  <c:v>932.02</c:v>
                </c:pt>
                <c:pt idx="2010">
                  <c:v>932.13</c:v>
                </c:pt>
                <c:pt idx="2011">
                  <c:v>932.23</c:v>
                </c:pt>
                <c:pt idx="2012">
                  <c:v>932.32999999999947</c:v>
                </c:pt>
                <c:pt idx="2013">
                  <c:v>932.43</c:v>
                </c:pt>
                <c:pt idx="2014">
                  <c:v>932.54</c:v>
                </c:pt>
                <c:pt idx="2015">
                  <c:v>932.64</c:v>
                </c:pt>
                <c:pt idx="2016">
                  <c:v>932.74</c:v>
                </c:pt>
                <c:pt idx="2017">
                  <c:v>932.83999999999946</c:v>
                </c:pt>
                <c:pt idx="2018">
                  <c:v>932.94999999999948</c:v>
                </c:pt>
                <c:pt idx="2019">
                  <c:v>933.05</c:v>
                </c:pt>
                <c:pt idx="2020">
                  <c:v>933.15</c:v>
                </c:pt>
                <c:pt idx="2021">
                  <c:v>933.25</c:v>
                </c:pt>
                <c:pt idx="2022">
                  <c:v>933.34999999999798</c:v>
                </c:pt>
                <c:pt idx="2023">
                  <c:v>933.45999999999947</c:v>
                </c:pt>
                <c:pt idx="2024">
                  <c:v>933.56</c:v>
                </c:pt>
                <c:pt idx="2025">
                  <c:v>933.66</c:v>
                </c:pt>
                <c:pt idx="2026">
                  <c:v>933.76</c:v>
                </c:pt>
                <c:pt idx="2027">
                  <c:v>933.87</c:v>
                </c:pt>
                <c:pt idx="2028">
                  <c:v>933.97</c:v>
                </c:pt>
                <c:pt idx="2029">
                  <c:v>934.07</c:v>
                </c:pt>
                <c:pt idx="2030">
                  <c:v>934.17000000000053</c:v>
                </c:pt>
                <c:pt idx="2031">
                  <c:v>934.27000000000055</c:v>
                </c:pt>
                <c:pt idx="2032">
                  <c:v>934.38</c:v>
                </c:pt>
                <c:pt idx="2033">
                  <c:v>934.48</c:v>
                </c:pt>
                <c:pt idx="2034">
                  <c:v>934.58</c:v>
                </c:pt>
                <c:pt idx="2035">
                  <c:v>934.68000000000052</c:v>
                </c:pt>
                <c:pt idx="2036">
                  <c:v>934.78000000000054</c:v>
                </c:pt>
                <c:pt idx="2037">
                  <c:v>934.88</c:v>
                </c:pt>
                <c:pt idx="2038">
                  <c:v>934.99</c:v>
                </c:pt>
                <c:pt idx="2039">
                  <c:v>935.09</c:v>
                </c:pt>
                <c:pt idx="2040">
                  <c:v>935.19</c:v>
                </c:pt>
                <c:pt idx="2041">
                  <c:v>935.29000000000053</c:v>
                </c:pt>
                <c:pt idx="2042">
                  <c:v>935.39</c:v>
                </c:pt>
                <c:pt idx="2043">
                  <c:v>935.49</c:v>
                </c:pt>
                <c:pt idx="2044">
                  <c:v>935.6</c:v>
                </c:pt>
                <c:pt idx="2045">
                  <c:v>935.7</c:v>
                </c:pt>
                <c:pt idx="2046">
                  <c:v>935.8</c:v>
                </c:pt>
                <c:pt idx="2047">
                  <c:v>935.9</c:v>
                </c:pt>
              </c:numCache>
            </c:numRef>
          </c:xVal>
          <c:yVal>
            <c:numRef>
              <c:f>Feuil1!$D:$D</c:f>
              <c:numCache>
                <c:formatCode>General</c:formatCode>
                <c:ptCount val="1048576"/>
                <c:pt idx="0">
                  <c:v>0</c:v>
                </c:pt>
                <c:pt idx="1">
                  <c:v>0</c:v>
                </c:pt>
                <c:pt idx="2" formatCode="0.00E+00">
                  <c:v>1.5790000000000067E-5</c:v>
                </c:pt>
                <c:pt idx="3">
                  <c:v>-4.0000000000000114E-3</c:v>
                </c:pt>
                <c:pt idx="4" formatCode="0.00E+00">
                  <c:v>1.5790000000000067E-5</c:v>
                </c:pt>
                <c:pt idx="5">
                  <c:v>1.0000000000000039E-3</c:v>
                </c:pt>
                <c:pt idx="6" formatCode="0.00E+00">
                  <c:v>-6.156000000000013E-4</c:v>
                </c:pt>
                <c:pt idx="7" formatCode="0.00E+00">
                  <c:v>5.5560000000000308E-5</c:v>
                </c:pt>
                <c:pt idx="8" formatCode="0.00E+00">
                  <c:v>-6.156000000000013E-4</c:v>
                </c:pt>
                <c:pt idx="9" formatCode="0.00E+00">
                  <c:v>5.5560000000000308E-5</c:v>
                </c:pt>
                <c:pt idx="10">
                  <c:v>3.0000000000000083E-3</c:v>
                </c:pt>
                <c:pt idx="11">
                  <c:v>3.0000000000000083E-3</c:v>
                </c:pt>
                <c:pt idx="12">
                  <c:v>1.0000000000000039E-3</c:v>
                </c:pt>
                <c:pt idx="13">
                  <c:v>2.0000000000000052E-3</c:v>
                </c:pt>
                <c:pt idx="14">
                  <c:v>5.0000000000000114E-3</c:v>
                </c:pt>
                <c:pt idx="15">
                  <c:v>1.0000000000000039E-3</c:v>
                </c:pt>
                <c:pt idx="16">
                  <c:v>3.0000000000000083E-3</c:v>
                </c:pt>
                <c:pt idx="17">
                  <c:v>4.0000000000000114E-3</c:v>
                </c:pt>
                <c:pt idx="18">
                  <c:v>4.0000000000000114E-3</c:v>
                </c:pt>
                <c:pt idx="19">
                  <c:v>4.0000000000000114E-3</c:v>
                </c:pt>
                <c:pt idx="20">
                  <c:v>3.0000000000000083E-3</c:v>
                </c:pt>
                <c:pt idx="21">
                  <c:v>4.0000000000000114E-3</c:v>
                </c:pt>
                <c:pt idx="22">
                  <c:v>4.0000000000000114E-3</c:v>
                </c:pt>
                <c:pt idx="23">
                  <c:v>5.0000000000000114E-3</c:v>
                </c:pt>
                <c:pt idx="24">
                  <c:v>4.0000000000000114E-3</c:v>
                </c:pt>
                <c:pt idx="25">
                  <c:v>5.0000000000000114E-3</c:v>
                </c:pt>
                <c:pt idx="26">
                  <c:v>4.0000000000000114E-3</c:v>
                </c:pt>
                <c:pt idx="27">
                  <c:v>4.0000000000000114E-3</c:v>
                </c:pt>
                <c:pt idx="28">
                  <c:v>2.0000000000000052E-3</c:v>
                </c:pt>
                <c:pt idx="29">
                  <c:v>3.0000000000000083E-3</c:v>
                </c:pt>
                <c:pt idx="30">
                  <c:v>2.0000000000000052E-3</c:v>
                </c:pt>
                <c:pt idx="31">
                  <c:v>2.0000000000000052E-3</c:v>
                </c:pt>
                <c:pt idx="32">
                  <c:v>3.0000000000000083E-3</c:v>
                </c:pt>
                <c:pt idx="33">
                  <c:v>3.0000000000000083E-3</c:v>
                </c:pt>
                <c:pt idx="34">
                  <c:v>2.0000000000000052E-3</c:v>
                </c:pt>
                <c:pt idx="35">
                  <c:v>2.0000000000000052E-3</c:v>
                </c:pt>
                <c:pt idx="36">
                  <c:v>2.0000000000000052E-3</c:v>
                </c:pt>
                <c:pt idx="37">
                  <c:v>3.0000000000000083E-3</c:v>
                </c:pt>
                <c:pt idx="38">
                  <c:v>3.0000000000000083E-3</c:v>
                </c:pt>
                <c:pt idx="39">
                  <c:v>5.0000000000000114E-3</c:v>
                </c:pt>
                <c:pt idx="40">
                  <c:v>5.0000000000000114E-3</c:v>
                </c:pt>
                <c:pt idx="41">
                  <c:v>6.0000000000000114E-3</c:v>
                </c:pt>
                <c:pt idx="42">
                  <c:v>5.0000000000000114E-3</c:v>
                </c:pt>
                <c:pt idx="43">
                  <c:v>4.0000000000000114E-3</c:v>
                </c:pt>
                <c:pt idx="44">
                  <c:v>4.0000000000000114E-3</c:v>
                </c:pt>
                <c:pt idx="45">
                  <c:v>3.0000000000000083E-3</c:v>
                </c:pt>
                <c:pt idx="46">
                  <c:v>2.0000000000000052E-3</c:v>
                </c:pt>
                <c:pt idx="47">
                  <c:v>2.0000000000000052E-3</c:v>
                </c:pt>
                <c:pt idx="48">
                  <c:v>3.0000000000000083E-3</c:v>
                </c:pt>
                <c:pt idx="49">
                  <c:v>5.0000000000000114E-3</c:v>
                </c:pt>
                <c:pt idx="50">
                  <c:v>4.0000000000000114E-3</c:v>
                </c:pt>
                <c:pt idx="51">
                  <c:v>4.0000000000000114E-3</c:v>
                </c:pt>
                <c:pt idx="52">
                  <c:v>3.0000000000000083E-3</c:v>
                </c:pt>
                <c:pt idx="53">
                  <c:v>3.0000000000000083E-3</c:v>
                </c:pt>
                <c:pt idx="54">
                  <c:v>2.0000000000000052E-3</c:v>
                </c:pt>
                <c:pt idx="55">
                  <c:v>3.0000000000000083E-3</c:v>
                </c:pt>
                <c:pt idx="56">
                  <c:v>3.0000000000000083E-3</c:v>
                </c:pt>
                <c:pt idx="57">
                  <c:v>3.0000000000000083E-3</c:v>
                </c:pt>
                <c:pt idx="58">
                  <c:v>3.0000000000000083E-3</c:v>
                </c:pt>
                <c:pt idx="59">
                  <c:v>3.0000000000000083E-3</c:v>
                </c:pt>
                <c:pt idx="60">
                  <c:v>3.0000000000000083E-3</c:v>
                </c:pt>
                <c:pt idx="61">
                  <c:v>4.0000000000000114E-3</c:v>
                </c:pt>
                <c:pt idx="62">
                  <c:v>4.0000000000000114E-3</c:v>
                </c:pt>
                <c:pt idx="63">
                  <c:v>2.0000000000000052E-3</c:v>
                </c:pt>
                <c:pt idx="64">
                  <c:v>2.0000000000000052E-3</c:v>
                </c:pt>
                <c:pt idx="65">
                  <c:v>3.0000000000000083E-3</c:v>
                </c:pt>
                <c:pt idx="66">
                  <c:v>3.0000000000000083E-3</c:v>
                </c:pt>
                <c:pt idx="67">
                  <c:v>2.0000000000000052E-3</c:v>
                </c:pt>
                <c:pt idx="68">
                  <c:v>4.0000000000000114E-3</c:v>
                </c:pt>
                <c:pt idx="69">
                  <c:v>4.0000000000000114E-3</c:v>
                </c:pt>
                <c:pt idx="70">
                  <c:v>4.0000000000000114E-3</c:v>
                </c:pt>
                <c:pt idx="71">
                  <c:v>3.0000000000000083E-3</c:v>
                </c:pt>
                <c:pt idx="72">
                  <c:v>3.0000000000000083E-3</c:v>
                </c:pt>
                <c:pt idx="73">
                  <c:v>2.0000000000000052E-3</c:v>
                </c:pt>
                <c:pt idx="74">
                  <c:v>2.0000000000000052E-3</c:v>
                </c:pt>
                <c:pt idx="75">
                  <c:v>3.0000000000000083E-3</c:v>
                </c:pt>
                <c:pt idx="76">
                  <c:v>5.0000000000000114E-3</c:v>
                </c:pt>
                <c:pt idx="77">
                  <c:v>4.0000000000000114E-3</c:v>
                </c:pt>
                <c:pt idx="78">
                  <c:v>5.0000000000000114E-3</c:v>
                </c:pt>
                <c:pt idx="79">
                  <c:v>4.0000000000000114E-3</c:v>
                </c:pt>
                <c:pt idx="80">
                  <c:v>5.0000000000000114E-3</c:v>
                </c:pt>
                <c:pt idx="81">
                  <c:v>5.0000000000000114E-3</c:v>
                </c:pt>
                <c:pt idx="82">
                  <c:v>6.0000000000000114E-3</c:v>
                </c:pt>
                <c:pt idx="83">
                  <c:v>4.0000000000000114E-3</c:v>
                </c:pt>
                <c:pt idx="84">
                  <c:v>4.0000000000000114E-3</c:v>
                </c:pt>
                <c:pt idx="85">
                  <c:v>5.0000000000000114E-3</c:v>
                </c:pt>
                <c:pt idx="86">
                  <c:v>6.0000000000000114E-3</c:v>
                </c:pt>
                <c:pt idx="87">
                  <c:v>4.0000000000000114E-3</c:v>
                </c:pt>
                <c:pt idx="88">
                  <c:v>4.0000000000000114E-3</c:v>
                </c:pt>
                <c:pt idx="89">
                  <c:v>4.0000000000000114E-3</c:v>
                </c:pt>
                <c:pt idx="90">
                  <c:v>4.0000000000000114E-3</c:v>
                </c:pt>
                <c:pt idx="91">
                  <c:v>3.0000000000000083E-3</c:v>
                </c:pt>
                <c:pt idx="92">
                  <c:v>2.0000000000000052E-3</c:v>
                </c:pt>
                <c:pt idx="93">
                  <c:v>2.0000000000000052E-3</c:v>
                </c:pt>
                <c:pt idx="94">
                  <c:v>2.0000000000000052E-3</c:v>
                </c:pt>
                <c:pt idx="95">
                  <c:v>2.0000000000000052E-3</c:v>
                </c:pt>
                <c:pt idx="96">
                  <c:v>2.0000000000000052E-3</c:v>
                </c:pt>
                <c:pt idx="97">
                  <c:v>2.0000000000000052E-3</c:v>
                </c:pt>
                <c:pt idx="98">
                  <c:v>3.0000000000000083E-3</c:v>
                </c:pt>
                <c:pt idx="99">
                  <c:v>3.0000000000000083E-3</c:v>
                </c:pt>
                <c:pt idx="100">
                  <c:v>5.0000000000000114E-3</c:v>
                </c:pt>
                <c:pt idx="101">
                  <c:v>5.0000000000000114E-3</c:v>
                </c:pt>
                <c:pt idx="102">
                  <c:v>5.0000000000000114E-3</c:v>
                </c:pt>
                <c:pt idx="103">
                  <c:v>4.0000000000000114E-3</c:v>
                </c:pt>
                <c:pt idx="104">
                  <c:v>4.0000000000000114E-3</c:v>
                </c:pt>
                <c:pt idx="105">
                  <c:v>5.0000000000000114E-3</c:v>
                </c:pt>
                <c:pt idx="106">
                  <c:v>5.0000000000000114E-3</c:v>
                </c:pt>
                <c:pt idx="107">
                  <c:v>4.0000000000000114E-3</c:v>
                </c:pt>
                <c:pt idx="108">
                  <c:v>4.0000000000000114E-3</c:v>
                </c:pt>
                <c:pt idx="109">
                  <c:v>5.0000000000000114E-3</c:v>
                </c:pt>
                <c:pt idx="110">
                  <c:v>5.0000000000000114E-3</c:v>
                </c:pt>
                <c:pt idx="111">
                  <c:v>4.0000000000000114E-3</c:v>
                </c:pt>
                <c:pt idx="112">
                  <c:v>3.0000000000000083E-3</c:v>
                </c:pt>
                <c:pt idx="113">
                  <c:v>4.0000000000000114E-3</c:v>
                </c:pt>
                <c:pt idx="114">
                  <c:v>5.0000000000000114E-3</c:v>
                </c:pt>
                <c:pt idx="115">
                  <c:v>6.0000000000000114E-3</c:v>
                </c:pt>
                <c:pt idx="116">
                  <c:v>5.0000000000000114E-3</c:v>
                </c:pt>
                <c:pt idx="117">
                  <c:v>5.0000000000000114E-3</c:v>
                </c:pt>
                <c:pt idx="118">
                  <c:v>4.0000000000000114E-3</c:v>
                </c:pt>
                <c:pt idx="119">
                  <c:v>4.0000000000000114E-3</c:v>
                </c:pt>
                <c:pt idx="120">
                  <c:v>3.0000000000000083E-3</c:v>
                </c:pt>
                <c:pt idx="121">
                  <c:v>4.0000000000000114E-3</c:v>
                </c:pt>
                <c:pt idx="122">
                  <c:v>4.0000000000000114E-3</c:v>
                </c:pt>
                <c:pt idx="123">
                  <c:v>4.0000000000000114E-3</c:v>
                </c:pt>
                <c:pt idx="124">
                  <c:v>4.0000000000000114E-3</c:v>
                </c:pt>
                <c:pt idx="125">
                  <c:v>6.0000000000000114E-3</c:v>
                </c:pt>
                <c:pt idx="126">
                  <c:v>7.0000000000000114E-3</c:v>
                </c:pt>
                <c:pt idx="127">
                  <c:v>6.0000000000000114E-3</c:v>
                </c:pt>
                <c:pt idx="128">
                  <c:v>4.0000000000000114E-3</c:v>
                </c:pt>
                <c:pt idx="129">
                  <c:v>3.0000000000000083E-3</c:v>
                </c:pt>
                <c:pt idx="130">
                  <c:v>4.0000000000000114E-3</c:v>
                </c:pt>
                <c:pt idx="131">
                  <c:v>3.0000000000000083E-3</c:v>
                </c:pt>
                <c:pt idx="132">
                  <c:v>4.0000000000000114E-3</c:v>
                </c:pt>
                <c:pt idx="133">
                  <c:v>4.0000000000000114E-3</c:v>
                </c:pt>
                <c:pt idx="134">
                  <c:v>5.0000000000000114E-3</c:v>
                </c:pt>
                <c:pt idx="135">
                  <c:v>5.0000000000000114E-3</c:v>
                </c:pt>
                <c:pt idx="136">
                  <c:v>5.0000000000000114E-3</c:v>
                </c:pt>
                <c:pt idx="137">
                  <c:v>5.0000000000000114E-3</c:v>
                </c:pt>
                <c:pt idx="138">
                  <c:v>4.0000000000000114E-3</c:v>
                </c:pt>
                <c:pt idx="139">
                  <c:v>3.0000000000000083E-3</c:v>
                </c:pt>
                <c:pt idx="140">
                  <c:v>3.0000000000000083E-3</c:v>
                </c:pt>
                <c:pt idx="141">
                  <c:v>5.0000000000000114E-3</c:v>
                </c:pt>
                <c:pt idx="142">
                  <c:v>4.0000000000000114E-3</c:v>
                </c:pt>
                <c:pt idx="143">
                  <c:v>4.0000000000000114E-3</c:v>
                </c:pt>
                <c:pt idx="144">
                  <c:v>4.0000000000000114E-3</c:v>
                </c:pt>
                <c:pt idx="145">
                  <c:v>5.0000000000000114E-3</c:v>
                </c:pt>
                <c:pt idx="146">
                  <c:v>5.0000000000000114E-3</c:v>
                </c:pt>
                <c:pt idx="147">
                  <c:v>4.0000000000000114E-3</c:v>
                </c:pt>
                <c:pt idx="148">
                  <c:v>4.0000000000000114E-3</c:v>
                </c:pt>
                <c:pt idx="149">
                  <c:v>5.0000000000000114E-3</c:v>
                </c:pt>
                <c:pt idx="150">
                  <c:v>5.0000000000000114E-3</c:v>
                </c:pt>
                <c:pt idx="151">
                  <c:v>6.0000000000000114E-3</c:v>
                </c:pt>
                <c:pt idx="152">
                  <c:v>6.0000000000000114E-3</c:v>
                </c:pt>
                <c:pt idx="153">
                  <c:v>7.0000000000000114E-3</c:v>
                </c:pt>
                <c:pt idx="154">
                  <c:v>5.0000000000000114E-3</c:v>
                </c:pt>
                <c:pt idx="155">
                  <c:v>5.0000000000000114E-3</c:v>
                </c:pt>
                <c:pt idx="156">
                  <c:v>4.0000000000000114E-3</c:v>
                </c:pt>
                <c:pt idx="157">
                  <c:v>5.0000000000000114E-3</c:v>
                </c:pt>
                <c:pt idx="158">
                  <c:v>4.0000000000000114E-3</c:v>
                </c:pt>
                <c:pt idx="159">
                  <c:v>6.0000000000000114E-3</c:v>
                </c:pt>
                <c:pt idx="160">
                  <c:v>6.0000000000000114E-3</c:v>
                </c:pt>
                <c:pt idx="161">
                  <c:v>8.0000000000000227E-3</c:v>
                </c:pt>
                <c:pt idx="162">
                  <c:v>7.0000000000000114E-3</c:v>
                </c:pt>
                <c:pt idx="163">
                  <c:v>5.0000000000000114E-3</c:v>
                </c:pt>
                <c:pt idx="164">
                  <c:v>4.0000000000000114E-3</c:v>
                </c:pt>
                <c:pt idx="165">
                  <c:v>5.0000000000000114E-3</c:v>
                </c:pt>
                <c:pt idx="166">
                  <c:v>5.0000000000000114E-3</c:v>
                </c:pt>
                <c:pt idx="167">
                  <c:v>5.0000000000000114E-3</c:v>
                </c:pt>
                <c:pt idx="168">
                  <c:v>5.0000000000000114E-3</c:v>
                </c:pt>
                <c:pt idx="169">
                  <c:v>5.0000000000000114E-3</c:v>
                </c:pt>
                <c:pt idx="170">
                  <c:v>5.0000000000000114E-3</c:v>
                </c:pt>
                <c:pt idx="171">
                  <c:v>5.0000000000000114E-3</c:v>
                </c:pt>
                <c:pt idx="172">
                  <c:v>4.0000000000000114E-3</c:v>
                </c:pt>
                <c:pt idx="173">
                  <c:v>4.0000000000000114E-3</c:v>
                </c:pt>
                <c:pt idx="174">
                  <c:v>4.0000000000000114E-3</c:v>
                </c:pt>
                <c:pt idx="175">
                  <c:v>5.0000000000000114E-3</c:v>
                </c:pt>
                <c:pt idx="176">
                  <c:v>5.0000000000000114E-3</c:v>
                </c:pt>
                <c:pt idx="177">
                  <c:v>4.0000000000000114E-3</c:v>
                </c:pt>
                <c:pt idx="178">
                  <c:v>4.0000000000000114E-3</c:v>
                </c:pt>
                <c:pt idx="179">
                  <c:v>4.0000000000000114E-3</c:v>
                </c:pt>
                <c:pt idx="180">
                  <c:v>3.0000000000000083E-3</c:v>
                </c:pt>
                <c:pt idx="181">
                  <c:v>4.0000000000000114E-3</c:v>
                </c:pt>
                <c:pt idx="182">
                  <c:v>3.0000000000000083E-3</c:v>
                </c:pt>
                <c:pt idx="183">
                  <c:v>3.0000000000000083E-3</c:v>
                </c:pt>
                <c:pt idx="184">
                  <c:v>2.0000000000000052E-3</c:v>
                </c:pt>
                <c:pt idx="185">
                  <c:v>3.0000000000000083E-3</c:v>
                </c:pt>
                <c:pt idx="186">
                  <c:v>2.0000000000000052E-3</c:v>
                </c:pt>
                <c:pt idx="187">
                  <c:v>3.0000000000000083E-3</c:v>
                </c:pt>
                <c:pt idx="188">
                  <c:v>4.0000000000000114E-3</c:v>
                </c:pt>
                <c:pt idx="189">
                  <c:v>6.0000000000000114E-3</c:v>
                </c:pt>
                <c:pt idx="190">
                  <c:v>6.0000000000000114E-3</c:v>
                </c:pt>
                <c:pt idx="191">
                  <c:v>4.0000000000000114E-3</c:v>
                </c:pt>
                <c:pt idx="192">
                  <c:v>2.0000000000000052E-3</c:v>
                </c:pt>
                <c:pt idx="193">
                  <c:v>3.0000000000000083E-3</c:v>
                </c:pt>
                <c:pt idx="194">
                  <c:v>3.0000000000000083E-3</c:v>
                </c:pt>
                <c:pt idx="195">
                  <c:v>4.0000000000000114E-3</c:v>
                </c:pt>
                <c:pt idx="196">
                  <c:v>5.0000000000000114E-3</c:v>
                </c:pt>
                <c:pt idx="197">
                  <c:v>4.0000000000000114E-3</c:v>
                </c:pt>
                <c:pt idx="198">
                  <c:v>4.0000000000000114E-3</c:v>
                </c:pt>
                <c:pt idx="199">
                  <c:v>3.0000000000000083E-3</c:v>
                </c:pt>
                <c:pt idx="200">
                  <c:v>4.0000000000000114E-3</c:v>
                </c:pt>
                <c:pt idx="201">
                  <c:v>4.0000000000000114E-3</c:v>
                </c:pt>
                <c:pt idx="202">
                  <c:v>4.0000000000000114E-3</c:v>
                </c:pt>
                <c:pt idx="203">
                  <c:v>3.0000000000000083E-3</c:v>
                </c:pt>
                <c:pt idx="204">
                  <c:v>3.0000000000000083E-3</c:v>
                </c:pt>
                <c:pt idx="205">
                  <c:v>3.0000000000000083E-3</c:v>
                </c:pt>
                <c:pt idx="206">
                  <c:v>3.0000000000000083E-3</c:v>
                </c:pt>
                <c:pt idx="207">
                  <c:v>4.0000000000000114E-3</c:v>
                </c:pt>
                <c:pt idx="208">
                  <c:v>4.0000000000000114E-3</c:v>
                </c:pt>
                <c:pt idx="209">
                  <c:v>4.0000000000000114E-3</c:v>
                </c:pt>
                <c:pt idx="210">
                  <c:v>4.0000000000000114E-3</c:v>
                </c:pt>
                <c:pt idx="211">
                  <c:v>4.0000000000000114E-3</c:v>
                </c:pt>
                <c:pt idx="212">
                  <c:v>4.0000000000000114E-3</c:v>
                </c:pt>
                <c:pt idx="213">
                  <c:v>6.0000000000000114E-3</c:v>
                </c:pt>
                <c:pt idx="214">
                  <c:v>7.0000000000000114E-3</c:v>
                </c:pt>
                <c:pt idx="215">
                  <c:v>5.0000000000000114E-3</c:v>
                </c:pt>
                <c:pt idx="216">
                  <c:v>3.0000000000000083E-3</c:v>
                </c:pt>
                <c:pt idx="217">
                  <c:v>3.0000000000000083E-3</c:v>
                </c:pt>
                <c:pt idx="218">
                  <c:v>4.0000000000000114E-3</c:v>
                </c:pt>
                <c:pt idx="219">
                  <c:v>6.0000000000000114E-3</c:v>
                </c:pt>
                <c:pt idx="220">
                  <c:v>5.0000000000000114E-3</c:v>
                </c:pt>
                <c:pt idx="221">
                  <c:v>4.0000000000000114E-3</c:v>
                </c:pt>
                <c:pt idx="222">
                  <c:v>4.0000000000000114E-3</c:v>
                </c:pt>
                <c:pt idx="223">
                  <c:v>4.0000000000000114E-3</c:v>
                </c:pt>
                <c:pt idx="224">
                  <c:v>5.0000000000000114E-3</c:v>
                </c:pt>
                <c:pt idx="225">
                  <c:v>3.0000000000000083E-3</c:v>
                </c:pt>
                <c:pt idx="226">
                  <c:v>3.0000000000000083E-3</c:v>
                </c:pt>
                <c:pt idx="227">
                  <c:v>2.0000000000000052E-3</c:v>
                </c:pt>
                <c:pt idx="228">
                  <c:v>3.0000000000000083E-3</c:v>
                </c:pt>
                <c:pt idx="229">
                  <c:v>3.0000000000000083E-3</c:v>
                </c:pt>
                <c:pt idx="230">
                  <c:v>4.0000000000000114E-3</c:v>
                </c:pt>
                <c:pt idx="231">
                  <c:v>6.0000000000000114E-3</c:v>
                </c:pt>
                <c:pt idx="232">
                  <c:v>5.0000000000000114E-3</c:v>
                </c:pt>
                <c:pt idx="233">
                  <c:v>5.0000000000000114E-3</c:v>
                </c:pt>
                <c:pt idx="234">
                  <c:v>4.0000000000000114E-3</c:v>
                </c:pt>
                <c:pt idx="235">
                  <c:v>4.0000000000000114E-3</c:v>
                </c:pt>
                <c:pt idx="236">
                  <c:v>5.0000000000000114E-3</c:v>
                </c:pt>
                <c:pt idx="237">
                  <c:v>6.0000000000000114E-3</c:v>
                </c:pt>
                <c:pt idx="238">
                  <c:v>5.0000000000000114E-3</c:v>
                </c:pt>
                <c:pt idx="239">
                  <c:v>4.0000000000000114E-3</c:v>
                </c:pt>
                <c:pt idx="240">
                  <c:v>3.0000000000000083E-3</c:v>
                </c:pt>
                <c:pt idx="241">
                  <c:v>4.0000000000000114E-3</c:v>
                </c:pt>
                <c:pt idx="242">
                  <c:v>3.0000000000000083E-3</c:v>
                </c:pt>
                <c:pt idx="243">
                  <c:v>4.0000000000000114E-3</c:v>
                </c:pt>
                <c:pt idx="244">
                  <c:v>5.0000000000000114E-3</c:v>
                </c:pt>
                <c:pt idx="245">
                  <c:v>5.0000000000000114E-3</c:v>
                </c:pt>
                <c:pt idx="246">
                  <c:v>6.0000000000000114E-3</c:v>
                </c:pt>
                <c:pt idx="247">
                  <c:v>4.0000000000000114E-3</c:v>
                </c:pt>
                <c:pt idx="248">
                  <c:v>4.0000000000000114E-3</c:v>
                </c:pt>
                <c:pt idx="249">
                  <c:v>4.0000000000000114E-3</c:v>
                </c:pt>
                <c:pt idx="250">
                  <c:v>4.0000000000000114E-3</c:v>
                </c:pt>
                <c:pt idx="251">
                  <c:v>4.0000000000000114E-3</c:v>
                </c:pt>
                <c:pt idx="252">
                  <c:v>3.0000000000000083E-3</c:v>
                </c:pt>
                <c:pt idx="253">
                  <c:v>3.0000000000000083E-3</c:v>
                </c:pt>
                <c:pt idx="254">
                  <c:v>3.0000000000000083E-3</c:v>
                </c:pt>
                <c:pt idx="255">
                  <c:v>4.0000000000000114E-3</c:v>
                </c:pt>
                <c:pt idx="256">
                  <c:v>6.0000000000000114E-3</c:v>
                </c:pt>
                <c:pt idx="257">
                  <c:v>6.0000000000000114E-3</c:v>
                </c:pt>
                <c:pt idx="258">
                  <c:v>6.0000000000000114E-3</c:v>
                </c:pt>
                <c:pt idx="259">
                  <c:v>4.0000000000000114E-3</c:v>
                </c:pt>
                <c:pt idx="260">
                  <c:v>3.0000000000000083E-3</c:v>
                </c:pt>
                <c:pt idx="261">
                  <c:v>3.0000000000000083E-3</c:v>
                </c:pt>
                <c:pt idx="262">
                  <c:v>4.0000000000000114E-3</c:v>
                </c:pt>
                <c:pt idx="263">
                  <c:v>5.0000000000000114E-3</c:v>
                </c:pt>
                <c:pt idx="264">
                  <c:v>5.0000000000000114E-3</c:v>
                </c:pt>
                <c:pt idx="265">
                  <c:v>4.0000000000000114E-3</c:v>
                </c:pt>
                <c:pt idx="266">
                  <c:v>3.0000000000000083E-3</c:v>
                </c:pt>
                <c:pt idx="267">
                  <c:v>5.0000000000000114E-3</c:v>
                </c:pt>
                <c:pt idx="268">
                  <c:v>6.0000000000000114E-3</c:v>
                </c:pt>
                <c:pt idx="269">
                  <c:v>7.0000000000000114E-3</c:v>
                </c:pt>
                <c:pt idx="270">
                  <c:v>6.0000000000000114E-3</c:v>
                </c:pt>
                <c:pt idx="271">
                  <c:v>4.0000000000000114E-3</c:v>
                </c:pt>
                <c:pt idx="272">
                  <c:v>1.0000000000000039E-3</c:v>
                </c:pt>
                <c:pt idx="273">
                  <c:v>1.0000000000000039E-3</c:v>
                </c:pt>
                <c:pt idx="274">
                  <c:v>2.0000000000000052E-3</c:v>
                </c:pt>
                <c:pt idx="275">
                  <c:v>4.0000000000000114E-3</c:v>
                </c:pt>
                <c:pt idx="276">
                  <c:v>3.0000000000000083E-3</c:v>
                </c:pt>
                <c:pt idx="277">
                  <c:v>3.0000000000000083E-3</c:v>
                </c:pt>
                <c:pt idx="278">
                  <c:v>2.0000000000000052E-3</c:v>
                </c:pt>
                <c:pt idx="279">
                  <c:v>3.0000000000000083E-3</c:v>
                </c:pt>
                <c:pt idx="280">
                  <c:v>3.0000000000000083E-3</c:v>
                </c:pt>
                <c:pt idx="281">
                  <c:v>4.0000000000000114E-3</c:v>
                </c:pt>
                <c:pt idx="282">
                  <c:v>4.0000000000000114E-3</c:v>
                </c:pt>
                <c:pt idx="283">
                  <c:v>4.0000000000000114E-3</c:v>
                </c:pt>
                <c:pt idx="284">
                  <c:v>4.0000000000000114E-3</c:v>
                </c:pt>
                <c:pt idx="285">
                  <c:v>4.0000000000000114E-3</c:v>
                </c:pt>
                <c:pt idx="286">
                  <c:v>3.0000000000000083E-3</c:v>
                </c:pt>
                <c:pt idx="287">
                  <c:v>3.0000000000000083E-3</c:v>
                </c:pt>
                <c:pt idx="288">
                  <c:v>3.0000000000000083E-3</c:v>
                </c:pt>
                <c:pt idx="289">
                  <c:v>5.0000000000000114E-3</c:v>
                </c:pt>
                <c:pt idx="290">
                  <c:v>5.0000000000000114E-3</c:v>
                </c:pt>
                <c:pt idx="291">
                  <c:v>5.0000000000000114E-3</c:v>
                </c:pt>
                <c:pt idx="292">
                  <c:v>5.0000000000000114E-3</c:v>
                </c:pt>
                <c:pt idx="293">
                  <c:v>7.0000000000000114E-3</c:v>
                </c:pt>
                <c:pt idx="294">
                  <c:v>6.0000000000000114E-3</c:v>
                </c:pt>
                <c:pt idx="295">
                  <c:v>4.0000000000000114E-3</c:v>
                </c:pt>
                <c:pt idx="296">
                  <c:v>3.0000000000000083E-3</c:v>
                </c:pt>
                <c:pt idx="297">
                  <c:v>4.0000000000000114E-3</c:v>
                </c:pt>
                <c:pt idx="298">
                  <c:v>6.0000000000000114E-3</c:v>
                </c:pt>
                <c:pt idx="299">
                  <c:v>6.0000000000000114E-3</c:v>
                </c:pt>
                <c:pt idx="300">
                  <c:v>5.0000000000000114E-3</c:v>
                </c:pt>
                <c:pt idx="301">
                  <c:v>4.0000000000000114E-3</c:v>
                </c:pt>
                <c:pt idx="302">
                  <c:v>3.0000000000000083E-3</c:v>
                </c:pt>
                <c:pt idx="303">
                  <c:v>3.0000000000000083E-3</c:v>
                </c:pt>
                <c:pt idx="304">
                  <c:v>4.0000000000000114E-3</c:v>
                </c:pt>
                <c:pt idx="305">
                  <c:v>6.0000000000000114E-3</c:v>
                </c:pt>
                <c:pt idx="306">
                  <c:v>6.0000000000000114E-3</c:v>
                </c:pt>
                <c:pt idx="307">
                  <c:v>6.0000000000000114E-3</c:v>
                </c:pt>
                <c:pt idx="308">
                  <c:v>5.0000000000000114E-3</c:v>
                </c:pt>
                <c:pt idx="309">
                  <c:v>6.0000000000000114E-3</c:v>
                </c:pt>
                <c:pt idx="310">
                  <c:v>6.0000000000000114E-3</c:v>
                </c:pt>
                <c:pt idx="311">
                  <c:v>5.0000000000000114E-3</c:v>
                </c:pt>
                <c:pt idx="312">
                  <c:v>4.0000000000000114E-3</c:v>
                </c:pt>
                <c:pt idx="313">
                  <c:v>5.0000000000000114E-3</c:v>
                </c:pt>
                <c:pt idx="314">
                  <c:v>5.0000000000000114E-3</c:v>
                </c:pt>
                <c:pt idx="315">
                  <c:v>5.0000000000000114E-3</c:v>
                </c:pt>
                <c:pt idx="316">
                  <c:v>4.0000000000000114E-3</c:v>
                </c:pt>
                <c:pt idx="317">
                  <c:v>5.0000000000000114E-3</c:v>
                </c:pt>
                <c:pt idx="318">
                  <c:v>5.0000000000000114E-3</c:v>
                </c:pt>
                <c:pt idx="319">
                  <c:v>5.0000000000000114E-3</c:v>
                </c:pt>
                <c:pt idx="320">
                  <c:v>4.0000000000000114E-3</c:v>
                </c:pt>
                <c:pt idx="321">
                  <c:v>4.0000000000000114E-3</c:v>
                </c:pt>
                <c:pt idx="322">
                  <c:v>3.0000000000000083E-3</c:v>
                </c:pt>
                <c:pt idx="323">
                  <c:v>4.0000000000000114E-3</c:v>
                </c:pt>
                <c:pt idx="324">
                  <c:v>4.0000000000000114E-3</c:v>
                </c:pt>
                <c:pt idx="325">
                  <c:v>6.0000000000000114E-3</c:v>
                </c:pt>
                <c:pt idx="326">
                  <c:v>5.0000000000000114E-3</c:v>
                </c:pt>
                <c:pt idx="327">
                  <c:v>5.0000000000000114E-3</c:v>
                </c:pt>
                <c:pt idx="328">
                  <c:v>4.0000000000000114E-3</c:v>
                </c:pt>
                <c:pt idx="329">
                  <c:v>5.0000000000000114E-3</c:v>
                </c:pt>
                <c:pt idx="330">
                  <c:v>4.0000000000000114E-3</c:v>
                </c:pt>
                <c:pt idx="331">
                  <c:v>4.0000000000000114E-3</c:v>
                </c:pt>
                <c:pt idx="332">
                  <c:v>4.0000000000000114E-3</c:v>
                </c:pt>
                <c:pt idx="333">
                  <c:v>5.0000000000000114E-3</c:v>
                </c:pt>
                <c:pt idx="334">
                  <c:v>6.0000000000000114E-3</c:v>
                </c:pt>
                <c:pt idx="335">
                  <c:v>5.0000000000000114E-3</c:v>
                </c:pt>
                <c:pt idx="336">
                  <c:v>5.0000000000000114E-3</c:v>
                </c:pt>
                <c:pt idx="337">
                  <c:v>4.0000000000000114E-3</c:v>
                </c:pt>
                <c:pt idx="338">
                  <c:v>4.0000000000000114E-3</c:v>
                </c:pt>
                <c:pt idx="339">
                  <c:v>4.0000000000000114E-3</c:v>
                </c:pt>
                <c:pt idx="340">
                  <c:v>4.0000000000000114E-3</c:v>
                </c:pt>
                <c:pt idx="341">
                  <c:v>4.0000000000000114E-3</c:v>
                </c:pt>
                <c:pt idx="342">
                  <c:v>4.0000000000000114E-3</c:v>
                </c:pt>
                <c:pt idx="343">
                  <c:v>5.0000000000000114E-3</c:v>
                </c:pt>
                <c:pt idx="344">
                  <c:v>6.0000000000000114E-3</c:v>
                </c:pt>
                <c:pt idx="345">
                  <c:v>6.0000000000000114E-3</c:v>
                </c:pt>
                <c:pt idx="346">
                  <c:v>5.0000000000000114E-3</c:v>
                </c:pt>
                <c:pt idx="347">
                  <c:v>6.0000000000000114E-3</c:v>
                </c:pt>
                <c:pt idx="348">
                  <c:v>4.0000000000000114E-3</c:v>
                </c:pt>
                <c:pt idx="349">
                  <c:v>5.0000000000000114E-3</c:v>
                </c:pt>
                <c:pt idx="350">
                  <c:v>4.0000000000000114E-3</c:v>
                </c:pt>
                <c:pt idx="351">
                  <c:v>4.0000000000000114E-3</c:v>
                </c:pt>
                <c:pt idx="352">
                  <c:v>4.0000000000000114E-3</c:v>
                </c:pt>
                <c:pt idx="353">
                  <c:v>5.0000000000000114E-3</c:v>
                </c:pt>
                <c:pt idx="354">
                  <c:v>6.0000000000000114E-3</c:v>
                </c:pt>
                <c:pt idx="355">
                  <c:v>7.0000000000000114E-3</c:v>
                </c:pt>
                <c:pt idx="356">
                  <c:v>7.0000000000000114E-3</c:v>
                </c:pt>
                <c:pt idx="357">
                  <c:v>6.0000000000000114E-3</c:v>
                </c:pt>
                <c:pt idx="358">
                  <c:v>5.0000000000000114E-3</c:v>
                </c:pt>
                <c:pt idx="359">
                  <c:v>4.0000000000000114E-3</c:v>
                </c:pt>
                <c:pt idx="360">
                  <c:v>4.0000000000000114E-3</c:v>
                </c:pt>
                <c:pt idx="361">
                  <c:v>5.0000000000000114E-3</c:v>
                </c:pt>
                <c:pt idx="362">
                  <c:v>4.0000000000000114E-3</c:v>
                </c:pt>
                <c:pt idx="363">
                  <c:v>4.0000000000000114E-3</c:v>
                </c:pt>
                <c:pt idx="364">
                  <c:v>5.0000000000000114E-3</c:v>
                </c:pt>
                <c:pt idx="365">
                  <c:v>5.0000000000000114E-3</c:v>
                </c:pt>
                <c:pt idx="366">
                  <c:v>5.0000000000000114E-3</c:v>
                </c:pt>
                <c:pt idx="367">
                  <c:v>5.0000000000000114E-3</c:v>
                </c:pt>
                <c:pt idx="368">
                  <c:v>7.0000000000000114E-3</c:v>
                </c:pt>
                <c:pt idx="369">
                  <c:v>7.0000000000000114E-3</c:v>
                </c:pt>
                <c:pt idx="370">
                  <c:v>7.0000000000000114E-3</c:v>
                </c:pt>
                <c:pt idx="371">
                  <c:v>6.0000000000000114E-3</c:v>
                </c:pt>
                <c:pt idx="372">
                  <c:v>5.0000000000000114E-3</c:v>
                </c:pt>
                <c:pt idx="373">
                  <c:v>5.0000000000000114E-3</c:v>
                </c:pt>
                <c:pt idx="374">
                  <c:v>5.0000000000000114E-3</c:v>
                </c:pt>
                <c:pt idx="375">
                  <c:v>5.0000000000000114E-3</c:v>
                </c:pt>
                <c:pt idx="376">
                  <c:v>6.0000000000000114E-3</c:v>
                </c:pt>
                <c:pt idx="377">
                  <c:v>6.0000000000000114E-3</c:v>
                </c:pt>
                <c:pt idx="378">
                  <c:v>7.0000000000000114E-3</c:v>
                </c:pt>
                <c:pt idx="379">
                  <c:v>6.0000000000000114E-3</c:v>
                </c:pt>
                <c:pt idx="380">
                  <c:v>6.0000000000000114E-3</c:v>
                </c:pt>
                <c:pt idx="381">
                  <c:v>7.0000000000000114E-3</c:v>
                </c:pt>
                <c:pt idx="382">
                  <c:v>7.0000000000000114E-3</c:v>
                </c:pt>
                <c:pt idx="383">
                  <c:v>6.0000000000000114E-3</c:v>
                </c:pt>
                <c:pt idx="384">
                  <c:v>5.0000000000000114E-3</c:v>
                </c:pt>
                <c:pt idx="385">
                  <c:v>6.0000000000000114E-3</c:v>
                </c:pt>
                <c:pt idx="386">
                  <c:v>6.0000000000000114E-3</c:v>
                </c:pt>
                <c:pt idx="387">
                  <c:v>6.0000000000000114E-3</c:v>
                </c:pt>
                <c:pt idx="388">
                  <c:v>5.0000000000000114E-3</c:v>
                </c:pt>
                <c:pt idx="389">
                  <c:v>5.0000000000000114E-3</c:v>
                </c:pt>
                <c:pt idx="390">
                  <c:v>5.0000000000000114E-3</c:v>
                </c:pt>
                <c:pt idx="391">
                  <c:v>6.0000000000000114E-3</c:v>
                </c:pt>
                <c:pt idx="392">
                  <c:v>6.0000000000000114E-3</c:v>
                </c:pt>
                <c:pt idx="393">
                  <c:v>6.0000000000000114E-3</c:v>
                </c:pt>
                <c:pt idx="394">
                  <c:v>6.0000000000000114E-3</c:v>
                </c:pt>
                <c:pt idx="395">
                  <c:v>7.0000000000000114E-3</c:v>
                </c:pt>
                <c:pt idx="396">
                  <c:v>7.0000000000000114E-3</c:v>
                </c:pt>
                <c:pt idx="397">
                  <c:v>8.0000000000000227E-3</c:v>
                </c:pt>
                <c:pt idx="398">
                  <c:v>9.0000000000000045E-3</c:v>
                </c:pt>
                <c:pt idx="399">
                  <c:v>1.0999999999999998E-2</c:v>
                </c:pt>
                <c:pt idx="400">
                  <c:v>1.2999999999999998E-2</c:v>
                </c:pt>
                <c:pt idx="401">
                  <c:v>1.6000000000000021E-2</c:v>
                </c:pt>
                <c:pt idx="402">
                  <c:v>1.8000000000000023E-2</c:v>
                </c:pt>
                <c:pt idx="403">
                  <c:v>2.1000000000000015E-2</c:v>
                </c:pt>
                <c:pt idx="404">
                  <c:v>2.300000000000001E-2</c:v>
                </c:pt>
                <c:pt idx="405">
                  <c:v>2.5000000000000012E-2</c:v>
                </c:pt>
                <c:pt idx="406">
                  <c:v>2.8000000000000004E-2</c:v>
                </c:pt>
                <c:pt idx="407">
                  <c:v>3.2000000000000042E-2</c:v>
                </c:pt>
                <c:pt idx="408">
                  <c:v>3.6000000000000011E-2</c:v>
                </c:pt>
                <c:pt idx="409">
                  <c:v>3.9000000000000042E-2</c:v>
                </c:pt>
                <c:pt idx="410">
                  <c:v>4.0000000000000029E-2</c:v>
                </c:pt>
                <c:pt idx="411">
                  <c:v>4.3000000000000003E-2</c:v>
                </c:pt>
                <c:pt idx="412">
                  <c:v>4.6000000000000013E-2</c:v>
                </c:pt>
                <c:pt idx="413">
                  <c:v>5.1000000000000004E-2</c:v>
                </c:pt>
                <c:pt idx="414">
                  <c:v>5.2000000000000032E-2</c:v>
                </c:pt>
                <c:pt idx="415">
                  <c:v>5.3000000000000019E-2</c:v>
                </c:pt>
                <c:pt idx="416">
                  <c:v>5.6000000000000008E-2</c:v>
                </c:pt>
                <c:pt idx="417">
                  <c:v>5.9000000000000163E-2</c:v>
                </c:pt>
                <c:pt idx="418">
                  <c:v>6.3000000000000014E-2</c:v>
                </c:pt>
                <c:pt idx="419">
                  <c:v>6.6000000000000003E-2</c:v>
                </c:pt>
                <c:pt idx="420">
                  <c:v>6.9000000000000103E-2</c:v>
                </c:pt>
                <c:pt idx="421">
                  <c:v>7.5000000000000039E-2</c:v>
                </c:pt>
                <c:pt idx="422">
                  <c:v>7.9000000000000251E-2</c:v>
                </c:pt>
                <c:pt idx="423">
                  <c:v>8.5000000000000048E-2</c:v>
                </c:pt>
                <c:pt idx="424">
                  <c:v>9.2000000000000026E-2</c:v>
                </c:pt>
                <c:pt idx="425">
                  <c:v>9.7000000000000017E-2</c:v>
                </c:pt>
                <c:pt idx="426">
                  <c:v>0.10199999999999998</c:v>
                </c:pt>
                <c:pt idx="427">
                  <c:v>0.10299999999999998</c:v>
                </c:pt>
                <c:pt idx="428">
                  <c:v>0.10400000000000002</c:v>
                </c:pt>
                <c:pt idx="429">
                  <c:v>0.10600000000000002</c:v>
                </c:pt>
                <c:pt idx="430">
                  <c:v>0.10900000000000012</c:v>
                </c:pt>
                <c:pt idx="431">
                  <c:v>0.11200000000000002</c:v>
                </c:pt>
                <c:pt idx="432">
                  <c:v>0.11500000000000002</c:v>
                </c:pt>
                <c:pt idx="433">
                  <c:v>0.12200000000000009</c:v>
                </c:pt>
                <c:pt idx="434">
                  <c:v>0.129</c:v>
                </c:pt>
                <c:pt idx="435">
                  <c:v>0.13200000000000001</c:v>
                </c:pt>
                <c:pt idx="436">
                  <c:v>0.127</c:v>
                </c:pt>
                <c:pt idx="437">
                  <c:v>0.125</c:v>
                </c:pt>
                <c:pt idx="438">
                  <c:v>0.13400000000000001</c:v>
                </c:pt>
                <c:pt idx="439">
                  <c:v>0.14500000000000021</c:v>
                </c:pt>
                <c:pt idx="440">
                  <c:v>0.14800000000000021</c:v>
                </c:pt>
                <c:pt idx="441">
                  <c:v>0.14200000000000004</c:v>
                </c:pt>
                <c:pt idx="442">
                  <c:v>0.14100000000000001</c:v>
                </c:pt>
                <c:pt idx="443">
                  <c:v>0.14900000000000024</c:v>
                </c:pt>
                <c:pt idx="444">
                  <c:v>0.16100000000000003</c:v>
                </c:pt>
                <c:pt idx="445">
                  <c:v>0.16800000000000004</c:v>
                </c:pt>
                <c:pt idx="446">
                  <c:v>0.17400000000000004</c:v>
                </c:pt>
                <c:pt idx="447">
                  <c:v>0.17500000000000004</c:v>
                </c:pt>
                <c:pt idx="448">
                  <c:v>0.17500000000000004</c:v>
                </c:pt>
                <c:pt idx="449">
                  <c:v>0.17800000000000021</c:v>
                </c:pt>
                <c:pt idx="450">
                  <c:v>0.18500000000000041</c:v>
                </c:pt>
                <c:pt idx="451">
                  <c:v>0.19200000000000003</c:v>
                </c:pt>
                <c:pt idx="452">
                  <c:v>0.19400000000000003</c:v>
                </c:pt>
                <c:pt idx="453">
                  <c:v>0.19300000000000003</c:v>
                </c:pt>
                <c:pt idx="454">
                  <c:v>0.19100000000000003</c:v>
                </c:pt>
                <c:pt idx="455">
                  <c:v>0.19400000000000003</c:v>
                </c:pt>
                <c:pt idx="456">
                  <c:v>0.2</c:v>
                </c:pt>
                <c:pt idx="457">
                  <c:v>0.21600000000000041</c:v>
                </c:pt>
                <c:pt idx="458">
                  <c:v>0.22500000000000003</c:v>
                </c:pt>
                <c:pt idx="459">
                  <c:v>0.22900000000000004</c:v>
                </c:pt>
                <c:pt idx="460">
                  <c:v>0.23600000000000004</c:v>
                </c:pt>
                <c:pt idx="461">
                  <c:v>0.25</c:v>
                </c:pt>
                <c:pt idx="462">
                  <c:v>0.27</c:v>
                </c:pt>
                <c:pt idx="463">
                  <c:v>0.27</c:v>
                </c:pt>
                <c:pt idx="464">
                  <c:v>0.25900000000000001</c:v>
                </c:pt>
                <c:pt idx="465">
                  <c:v>0.24700000000000041</c:v>
                </c:pt>
                <c:pt idx="466">
                  <c:v>0.24200000000000021</c:v>
                </c:pt>
                <c:pt idx="467">
                  <c:v>0.24900000000000044</c:v>
                </c:pt>
                <c:pt idx="468">
                  <c:v>0.254</c:v>
                </c:pt>
                <c:pt idx="469">
                  <c:v>0.253</c:v>
                </c:pt>
                <c:pt idx="470">
                  <c:v>0.24500000000000041</c:v>
                </c:pt>
                <c:pt idx="471">
                  <c:v>0.23400000000000001</c:v>
                </c:pt>
                <c:pt idx="472">
                  <c:v>0.24400000000000024</c:v>
                </c:pt>
                <c:pt idx="473">
                  <c:v>0.26400000000000001</c:v>
                </c:pt>
                <c:pt idx="474">
                  <c:v>0.27400000000000002</c:v>
                </c:pt>
                <c:pt idx="475">
                  <c:v>0.27900000000000008</c:v>
                </c:pt>
                <c:pt idx="476">
                  <c:v>0.27900000000000008</c:v>
                </c:pt>
                <c:pt idx="477">
                  <c:v>0.29000000000000031</c:v>
                </c:pt>
                <c:pt idx="478">
                  <c:v>0.28300000000000008</c:v>
                </c:pt>
                <c:pt idx="479">
                  <c:v>0.27400000000000002</c:v>
                </c:pt>
                <c:pt idx="480">
                  <c:v>0.27100000000000002</c:v>
                </c:pt>
                <c:pt idx="481">
                  <c:v>0.27700000000000002</c:v>
                </c:pt>
                <c:pt idx="482">
                  <c:v>0.29400000000000032</c:v>
                </c:pt>
                <c:pt idx="483">
                  <c:v>0.29900000000000032</c:v>
                </c:pt>
                <c:pt idx="484">
                  <c:v>0.30700000000000038</c:v>
                </c:pt>
                <c:pt idx="485">
                  <c:v>0.30400000000000038</c:v>
                </c:pt>
                <c:pt idx="486">
                  <c:v>0.30800000000000038</c:v>
                </c:pt>
                <c:pt idx="487">
                  <c:v>0.31200000000000094</c:v>
                </c:pt>
                <c:pt idx="488">
                  <c:v>0.31700000000000106</c:v>
                </c:pt>
                <c:pt idx="489">
                  <c:v>0.31800000000000106</c:v>
                </c:pt>
                <c:pt idx="490">
                  <c:v>0.31400000000000095</c:v>
                </c:pt>
                <c:pt idx="491">
                  <c:v>0.31400000000000095</c:v>
                </c:pt>
                <c:pt idx="492">
                  <c:v>0.32700000000000107</c:v>
                </c:pt>
                <c:pt idx="493">
                  <c:v>0.34600000000000031</c:v>
                </c:pt>
                <c:pt idx="494">
                  <c:v>0.36600000000000038</c:v>
                </c:pt>
                <c:pt idx="495">
                  <c:v>0.36900000000000038</c:v>
                </c:pt>
                <c:pt idx="496">
                  <c:v>0.37300000000000094</c:v>
                </c:pt>
                <c:pt idx="497">
                  <c:v>0.37900000000000106</c:v>
                </c:pt>
                <c:pt idx="498">
                  <c:v>0.37800000000000095</c:v>
                </c:pt>
                <c:pt idx="499">
                  <c:v>0.37400000000000094</c:v>
                </c:pt>
                <c:pt idx="500">
                  <c:v>0.35300000000000031</c:v>
                </c:pt>
                <c:pt idx="501">
                  <c:v>0.35600000000000032</c:v>
                </c:pt>
                <c:pt idx="502">
                  <c:v>0.37300000000000094</c:v>
                </c:pt>
                <c:pt idx="503">
                  <c:v>0.38600000000000106</c:v>
                </c:pt>
                <c:pt idx="504">
                  <c:v>0.37600000000000094</c:v>
                </c:pt>
                <c:pt idx="505">
                  <c:v>0.35900000000000032</c:v>
                </c:pt>
                <c:pt idx="506">
                  <c:v>0.35100000000000031</c:v>
                </c:pt>
                <c:pt idx="507">
                  <c:v>0.37800000000000095</c:v>
                </c:pt>
                <c:pt idx="508">
                  <c:v>0.42700000000000032</c:v>
                </c:pt>
                <c:pt idx="509">
                  <c:v>0.47300000000000031</c:v>
                </c:pt>
                <c:pt idx="510">
                  <c:v>0.48000000000000032</c:v>
                </c:pt>
                <c:pt idx="511">
                  <c:v>0.46200000000000002</c:v>
                </c:pt>
                <c:pt idx="512">
                  <c:v>0.44900000000000007</c:v>
                </c:pt>
                <c:pt idx="513">
                  <c:v>0.43000000000000038</c:v>
                </c:pt>
                <c:pt idx="514">
                  <c:v>0.41400000000000031</c:v>
                </c:pt>
                <c:pt idx="515">
                  <c:v>0.41300000000000031</c:v>
                </c:pt>
                <c:pt idx="516">
                  <c:v>0.44200000000000006</c:v>
                </c:pt>
                <c:pt idx="517">
                  <c:v>0.45800000000000002</c:v>
                </c:pt>
                <c:pt idx="518">
                  <c:v>0.45800000000000002</c:v>
                </c:pt>
                <c:pt idx="519">
                  <c:v>0.44200000000000006</c:v>
                </c:pt>
                <c:pt idx="520">
                  <c:v>0.42900000000000038</c:v>
                </c:pt>
                <c:pt idx="521">
                  <c:v>0.42000000000000032</c:v>
                </c:pt>
                <c:pt idx="522">
                  <c:v>0.42300000000000032</c:v>
                </c:pt>
                <c:pt idx="523">
                  <c:v>0.42700000000000032</c:v>
                </c:pt>
                <c:pt idx="524">
                  <c:v>0.43000000000000038</c:v>
                </c:pt>
                <c:pt idx="525">
                  <c:v>0.46</c:v>
                </c:pt>
                <c:pt idx="526">
                  <c:v>0.48200000000000032</c:v>
                </c:pt>
                <c:pt idx="527">
                  <c:v>0.501</c:v>
                </c:pt>
                <c:pt idx="528">
                  <c:v>0.47800000000000031</c:v>
                </c:pt>
                <c:pt idx="529">
                  <c:v>0.47500000000000031</c:v>
                </c:pt>
                <c:pt idx="530">
                  <c:v>0.47100000000000031</c:v>
                </c:pt>
                <c:pt idx="531">
                  <c:v>0.47200000000000031</c:v>
                </c:pt>
                <c:pt idx="532">
                  <c:v>0.47500000000000031</c:v>
                </c:pt>
                <c:pt idx="533">
                  <c:v>0.48600000000000032</c:v>
                </c:pt>
                <c:pt idx="534">
                  <c:v>0.51700000000000002</c:v>
                </c:pt>
                <c:pt idx="535">
                  <c:v>0.53600000000000003</c:v>
                </c:pt>
                <c:pt idx="536">
                  <c:v>0.53800000000000003</c:v>
                </c:pt>
                <c:pt idx="537">
                  <c:v>0.50700000000000001</c:v>
                </c:pt>
                <c:pt idx="538">
                  <c:v>0.47300000000000031</c:v>
                </c:pt>
                <c:pt idx="539">
                  <c:v>0.46400000000000002</c:v>
                </c:pt>
                <c:pt idx="540">
                  <c:v>0.47700000000000031</c:v>
                </c:pt>
                <c:pt idx="541">
                  <c:v>0.49400000000000038</c:v>
                </c:pt>
                <c:pt idx="542">
                  <c:v>0.51</c:v>
                </c:pt>
                <c:pt idx="543">
                  <c:v>0.52100000000000002</c:v>
                </c:pt>
                <c:pt idx="544">
                  <c:v>0.51</c:v>
                </c:pt>
                <c:pt idx="545">
                  <c:v>0.48500000000000032</c:v>
                </c:pt>
                <c:pt idx="546">
                  <c:v>0.47600000000000031</c:v>
                </c:pt>
                <c:pt idx="547">
                  <c:v>0.49500000000000038</c:v>
                </c:pt>
                <c:pt idx="548">
                  <c:v>0.51800000000000002</c:v>
                </c:pt>
                <c:pt idx="549">
                  <c:v>0.51400000000000001</c:v>
                </c:pt>
                <c:pt idx="550">
                  <c:v>0.504</c:v>
                </c:pt>
                <c:pt idx="551">
                  <c:v>0.49000000000000032</c:v>
                </c:pt>
                <c:pt idx="552">
                  <c:v>0.48900000000000032</c:v>
                </c:pt>
                <c:pt idx="553">
                  <c:v>0.49900000000000094</c:v>
                </c:pt>
                <c:pt idx="554">
                  <c:v>0.50700000000000001</c:v>
                </c:pt>
                <c:pt idx="555">
                  <c:v>0.52400000000000002</c:v>
                </c:pt>
                <c:pt idx="556">
                  <c:v>0.53600000000000003</c:v>
                </c:pt>
                <c:pt idx="557">
                  <c:v>0.54300000000000004</c:v>
                </c:pt>
                <c:pt idx="558">
                  <c:v>0.51800000000000002</c:v>
                </c:pt>
                <c:pt idx="559">
                  <c:v>0.48700000000000032</c:v>
                </c:pt>
                <c:pt idx="560">
                  <c:v>0.48500000000000032</c:v>
                </c:pt>
                <c:pt idx="561">
                  <c:v>0.52900000000000003</c:v>
                </c:pt>
                <c:pt idx="562">
                  <c:v>0.55100000000000005</c:v>
                </c:pt>
                <c:pt idx="563">
                  <c:v>0.55000000000000004</c:v>
                </c:pt>
                <c:pt idx="564">
                  <c:v>0.54300000000000004</c:v>
                </c:pt>
                <c:pt idx="565">
                  <c:v>0.55800000000000005</c:v>
                </c:pt>
                <c:pt idx="566">
                  <c:v>0.55500000000000005</c:v>
                </c:pt>
                <c:pt idx="567">
                  <c:v>0.52600000000000002</c:v>
                </c:pt>
                <c:pt idx="568">
                  <c:v>0.50900000000000001</c:v>
                </c:pt>
                <c:pt idx="569">
                  <c:v>0.53500000000000003</c:v>
                </c:pt>
                <c:pt idx="570">
                  <c:v>0.55100000000000005</c:v>
                </c:pt>
                <c:pt idx="571">
                  <c:v>0.54900000000000004</c:v>
                </c:pt>
                <c:pt idx="572">
                  <c:v>0.53200000000000003</c:v>
                </c:pt>
                <c:pt idx="573">
                  <c:v>0.54300000000000004</c:v>
                </c:pt>
                <c:pt idx="574">
                  <c:v>0.56299999999999994</c:v>
                </c:pt>
                <c:pt idx="575">
                  <c:v>0.56299999999999994</c:v>
                </c:pt>
                <c:pt idx="576">
                  <c:v>0.56000000000000005</c:v>
                </c:pt>
                <c:pt idx="577">
                  <c:v>0.55600000000000005</c:v>
                </c:pt>
                <c:pt idx="578">
                  <c:v>0.59200000000000008</c:v>
                </c:pt>
                <c:pt idx="579">
                  <c:v>0.61700000000000188</c:v>
                </c:pt>
                <c:pt idx="580">
                  <c:v>0.63400000000000212</c:v>
                </c:pt>
                <c:pt idx="581">
                  <c:v>0.61800000000000188</c:v>
                </c:pt>
                <c:pt idx="582">
                  <c:v>0.60100000000000064</c:v>
                </c:pt>
                <c:pt idx="583">
                  <c:v>0.59000000000000008</c:v>
                </c:pt>
                <c:pt idx="584">
                  <c:v>0.57900000000000063</c:v>
                </c:pt>
                <c:pt idx="585">
                  <c:v>0.59100000000000008</c:v>
                </c:pt>
                <c:pt idx="586">
                  <c:v>0.58300000000000007</c:v>
                </c:pt>
                <c:pt idx="587">
                  <c:v>0.57600000000000062</c:v>
                </c:pt>
                <c:pt idx="588">
                  <c:v>0.57199999999999995</c:v>
                </c:pt>
                <c:pt idx="589">
                  <c:v>0.56499999999999995</c:v>
                </c:pt>
                <c:pt idx="590">
                  <c:v>0.58200000000000007</c:v>
                </c:pt>
                <c:pt idx="591">
                  <c:v>0.56999999999999995</c:v>
                </c:pt>
                <c:pt idx="592">
                  <c:v>0.57900000000000063</c:v>
                </c:pt>
                <c:pt idx="593">
                  <c:v>0.57199999999999995</c:v>
                </c:pt>
                <c:pt idx="594">
                  <c:v>0.58200000000000007</c:v>
                </c:pt>
                <c:pt idx="595">
                  <c:v>0.61400000000000188</c:v>
                </c:pt>
                <c:pt idx="596">
                  <c:v>0.65900000000000236</c:v>
                </c:pt>
                <c:pt idx="597">
                  <c:v>0.68700000000000061</c:v>
                </c:pt>
                <c:pt idx="598">
                  <c:v>0.70300000000000062</c:v>
                </c:pt>
                <c:pt idx="599">
                  <c:v>0.68200000000000061</c:v>
                </c:pt>
                <c:pt idx="600">
                  <c:v>0.63800000000000212</c:v>
                </c:pt>
                <c:pt idx="601">
                  <c:v>0.60500000000000065</c:v>
                </c:pt>
                <c:pt idx="602">
                  <c:v>0.60800000000000065</c:v>
                </c:pt>
                <c:pt idx="603">
                  <c:v>0.63800000000000212</c:v>
                </c:pt>
                <c:pt idx="604">
                  <c:v>0.67000000000000248</c:v>
                </c:pt>
                <c:pt idx="605">
                  <c:v>0.66700000000000248</c:v>
                </c:pt>
                <c:pt idx="606">
                  <c:v>0.66700000000000248</c:v>
                </c:pt>
                <c:pt idx="607">
                  <c:v>0.66400000000000248</c:v>
                </c:pt>
                <c:pt idx="608">
                  <c:v>0.68500000000000061</c:v>
                </c:pt>
                <c:pt idx="609">
                  <c:v>0.70100000000000062</c:v>
                </c:pt>
                <c:pt idx="610">
                  <c:v>0.71000000000000063</c:v>
                </c:pt>
                <c:pt idx="611">
                  <c:v>0.69800000000000062</c:v>
                </c:pt>
                <c:pt idx="612">
                  <c:v>0.70500000000000063</c:v>
                </c:pt>
                <c:pt idx="613">
                  <c:v>0.69000000000000061</c:v>
                </c:pt>
                <c:pt idx="614">
                  <c:v>0.68400000000000061</c:v>
                </c:pt>
                <c:pt idx="615">
                  <c:v>0.68400000000000061</c:v>
                </c:pt>
                <c:pt idx="616">
                  <c:v>0.69700000000000062</c:v>
                </c:pt>
                <c:pt idx="617">
                  <c:v>0.70400000000000063</c:v>
                </c:pt>
                <c:pt idx="618">
                  <c:v>0.67300000000000249</c:v>
                </c:pt>
                <c:pt idx="619">
                  <c:v>0.63600000000000212</c:v>
                </c:pt>
                <c:pt idx="620">
                  <c:v>0.60500000000000065</c:v>
                </c:pt>
                <c:pt idx="621">
                  <c:v>0.61500000000000188</c:v>
                </c:pt>
                <c:pt idx="622">
                  <c:v>0.64100000000000212</c:v>
                </c:pt>
                <c:pt idx="623">
                  <c:v>0.65600000000000236</c:v>
                </c:pt>
                <c:pt idx="624">
                  <c:v>0.65400000000000236</c:v>
                </c:pt>
                <c:pt idx="625">
                  <c:v>0.64400000000000213</c:v>
                </c:pt>
                <c:pt idx="626">
                  <c:v>0.66800000000000248</c:v>
                </c:pt>
                <c:pt idx="627">
                  <c:v>0.68600000000000061</c:v>
                </c:pt>
                <c:pt idx="628">
                  <c:v>0.6790000000000026</c:v>
                </c:pt>
                <c:pt idx="629">
                  <c:v>0.64800000000000213</c:v>
                </c:pt>
                <c:pt idx="630">
                  <c:v>0.625000000000002</c:v>
                </c:pt>
                <c:pt idx="631">
                  <c:v>0.64600000000000213</c:v>
                </c:pt>
                <c:pt idx="632">
                  <c:v>0.64900000000000213</c:v>
                </c:pt>
                <c:pt idx="633">
                  <c:v>0.63000000000000211</c:v>
                </c:pt>
                <c:pt idx="634">
                  <c:v>0.58400000000000007</c:v>
                </c:pt>
                <c:pt idx="635">
                  <c:v>0.56000000000000005</c:v>
                </c:pt>
                <c:pt idx="636">
                  <c:v>0.57199999999999995</c:v>
                </c:pt>
                <c:pt idx="637">
                  <c:v>0.59900000000000009</c:v>
                </c:pt>
                <c:pt idx="638">
                  <c:v>0.63400000000000212</c:v>
                </c:pt>
                <c:pt idx="639">
                  <c:v>0.64000000000000212</c:v>
                </c:pt>
                <c:pt idx="640">
                  <c:v>0.63600000000000212</c:v>
                </c:pt>
                <c:pt idx="641">
                  <c:v>0.64800000000000213</c:v>
                </c:pt>
                <c:pt idx="642">
                  <c:v>0.66200000000000236</c:v>
                </c:pt>
                <c:pt idx="643">
                  <c:v>0.67200000000000248</c:v>
                </c:pt>
                <c:pt idx="644">
                  <c:v>0.66800000000000248</c:v>
                </c:pt>
                <c:pt idx="645">
                  <c:v>0.69700000000000062</c:v>
                </c:pt>
                <c:pt idx="646">
                  <c:v>0.72000000000000064</c:v>
                </c:pt>
                <c:pt idx="647">
                  <c:v>0.73900000000000188</c:v>
                </c:pt>
                <c:pt idx="648">
                  <c:v>0.73800000000000165</c:v>
                </c:pt>
                <c:pt idx="649">
                  <c:v>0.75500000000000211</c:v>
                </c:pt>
                <c:pt idx="650">
                  <c:v>0.78200000000000003</c:v>
                </c:pt>
                <c:pt idx="651">
                  <c:v>0.75600000000000211</c:v>
                </c:pt>
                <c:pt idx="652">
                  <c:v>0.71400000000000063</c:v>
                </c:pt>
                <c:pt idx="653">
                  <c:v>0.6810000000000006</c:v>
                </c:pt>
                <c:pt idx="654">
                  <c:v>0.69200000000000061</c:v>
                </c:pt>
                <c:pt idx="655">
                  <c:v>0.70000000000000062</c:v>
                </c:pt>
                <c:pt idx="656">
                  <c:v>0.70200000000000062</c:v>
                </c:pt>
                <c:pt idx="657">
                  <c:v>0.71300000000000063</c:v>
                </c:pt>
                <c:pt idx="658">
                  <c:v>0.72000000000000064</c:v>
                </c:pt>
                <c:pt idx="659">
                  <c:v>0.69800000000000062</c:v>
                </c:pt>
                <c:pt idx="660">
                  <c:v>0.68500000000000061</c:v>
                </c:pt>
                <c:pt idx="661">
                  <c:v>0.68400000000000061</c:v>
                </c:pt>
                <c:pt idx="662">
                  <c:v>0.69800000000000062</c:v>
                </c:pt>
                <c:pt idx="663">
                  <c:v>0.68800000000000061</c:v>
                </c:pt>
                <c:pt idx="664">
                  <c:v>0.68600000000000061</c:v>
                </c:pt>
                <c:pt idx="665">
                  <c:v>0.69900000000000062</c:v>
                </c:pt>
                <c:pt idx="666">
                  <c:v>0.71300000000000063</c:v>
                </c:pt>
                <c:pt idx="667">
                  <c:v>0.68700000000000061</c:v>
                </c:pt>
                <c:pt idx="668">
                  <c:v>0.65400000000000236</c:v>
                </c:pt>
                <c:pt idx="669">
                  <c:v>0.62700000000000211</c:v>
                </c:pt>
                <c:pt idx="670">
                  <c:v>0.65200000000000236</c:v>
                </c:pt>
                <c:pt idx="671">
                  <c:v>0.70800000000000063</c:v>
                </c:pt>
                <c:pt idx="672">
                  <c:v>0.77100000000000202</c:v>
                </c:pt>
                <c:pt idx="673">
                  <c:v>0.80800000000000005</c:v>
                </c:pt>
                <c:pt idx="674">
                  <c:v>0.79400000000000004</c:v>
                </c:pt>
                <c:pt idx="675">
                  <c:v>0.79</c:v>
                </c:pt>
                <c:pt idx="676">
                  <c:v>0.79500000000000004</c:v>
                </c:pt>
                <c:pt idx="677">
                  <c:v>0.79800000000000004</c:v>
                </c:pt>
                <c:pt idx="678">
                  <c:v>0.77900000000000225</c:v>
                </c:pt>
                <c:pt idx="679">
                  <c:v>0.78800000000000003</c:v>
                </c:pt>
                <c:pt idx="680">
                  <c:v>0.80300000000000005</c:v>
                </c:pt>
                <c:pt idx="681">
                  <c:v>0.80800000000000005</c:v>
                </c:pt>
                <c:pt idx="682">
                  <c:v>0.77800000000000225</c:v>
                </c:pt>
                <c:pt idx="683">
                  <c:v>0.73000000000000065</c:v>
                </c:pt>
                <c:pt idx="684">
                  <c:v>0.72000000000000064</c:v>
                </c:pt>
                <c:pt idx="685">
                  <c:v>0.75400000000000211</c:v>
                </c:pt>
                <c:pt idx="686">
                  <c:v>0.81499999999999995</c:v>
                </c:pt>
                <c:pt idx="687">
                  <c:v>0.81299999999999994</c:v>
                </c:pt>
                <c:pt idx="688">
                  <c:v>0.76900000000000213</c:v>
                </c:pt>
                <c:pt idx="689">
                  <c:v>0.73300000000000065</c:v>
                </c:pt>
                <c:pt idx="690">
                  <c:v>0.73500000000000065</c:v>
                </c:pt>
                <c:pt idx="691">
                  <c:v>0.74100000000000188</c:v>
                </c:pt>
                <c:pt idx="692">
                  <c:v>0.74200000000000188</c:v>
                </c:pt>
                <c:pt idx="693">
                  <c:v>0.75700000000000212</c:v>
                </c:pt>
                <c:pt idx="694">
                  <c:v>0.76400000000000212</c:v>
                </c:pt>
                <c:pt idx="695">
                  <c:v>0.75400000000000211</c:v>
                </c:pt>
                <c:pt idx="696">
                  <c:v>0.75200000000000211</c:v>
                </c:pt>
                <c:pt idx="697">
                  <c:v>0.78</c:v>
                </c:pt>
                <c:pt idx="698">
                  <c:v>0.83100000000000063</c:v>
                </c:pt>
                <c:pt idx="699">
                  <c:v>0.84200000000000064</c:v>
                </c:pt>
                <c:pt idx="700">
                  <c:v>0.83400000000000063</c:v>
                </c:pt>
                <c:pt idx="701">
                  <c:v>0.81499999999999995</c:v>
                </c:pt>
                <c:pt idx="702">
                  <c:v>0.78</c:v>
                </c:pt>
                <c:pt idx="703">
                  <c:v>0.72600000000000064</c:v>
                </c:pt>
                <c:pt idx="704">
                  <c:v>0.69700000000000062</c:v>
                </c:pt>
                <c:pt idx="705">
                  <c:v>0.70900000000000063</c:v>
                </c:pt>
                <c:pt idx="706">
                  <c:v>0.72600000000000064</c:v>
                </c:pt>
                <c:pt idx="707">
                  <c:v>0.70700000000000063</c:v>
                </c:pt>
                <c:pt idx="708">
                  <c:v>0.67300000000000249</c:v>
                </c:pt>
                <c:pt idx="709">
                  <c:v>0.6800000000000006</c:v>
                </c:pt>
                <c:pt idx="710">
                  <c:v>0.72400000000000064</c:v>
                </c:pt>
                <c:pt idx="711">
                  <c:v>0.77400000000000202</c:v>
                </c:pt>
                <c:pt idx="712">
                  <c:v>0.80200000000000005</c:v>
                </c:pt>
                <c:pt idx="713">
                  <c:v>0.81</c:v>
                </c:pt>
                <c:pt idx="714">
                  <c:v>0.80900000000000005</c:v>
                </c:pt>
                <c:pt idx="715">
                  <c:v>0.79700000000000004</c:v>
                </c:pt>
                <c:pt idx="716">
                  <c:v>0.78600000000000003</c:v>
                </c:pt>
                <c:pt idx="717">
                  <c:v>0.78</c:v>
                </c:pt>
                <c:pt idx="718">
                  <c:v>0.75900000000000212</c:v>
                </c:pt>
                <c:pt idx="719">
                  <c:v>0.73200000000000065</c:v>
                </c:pt>
                <c:pt idx="720">
                  <c:v>0.73400000000000065</c:v>
                </c:pt>
                <c:pt idx="721">
                  <c:v>0.76500000000000212</c:v>
                </c:pt>
                <c:pt idx="722">
                  <c:v>0.80800000000000005</c:v>
                </c:pt>
                <c:pt idx="723">
                  <c:v>0.84300000000000064</c:v>
                </c:pt>
                <c:pt idx="724">
                  <c:v>0.86500000000000188</c:v>
                </c:pt>
                <c:pt idx="725">
                  <c:v>0.85300000000000065</c:v>
                </c:pt>
                <c:pt idx="726">
                  <c:v>0.81899999999999995</c:v>
                </c:pt>
                <c:pt idx="727">
                  <c:v>0.82000000000000062</c:v>
                </c:pt>
                <c:pt idx="728">
                  <c:v>0.87700000000000211</c:v>
                </c:pt>
                <c:pt idx="729">
                  <c:v>0.95800000000000063</c:v>
                </c:pt>
                <c:pt idx="730">
                  <c:v>1</c:v>
                </c:pt>
                <c:pt idx="731">
                  <c:v>0.96400000000000063</c:v>
                </c:pt>
                <c:pt idx="732">
                  <c:v>0.88200000000000012</c:v>
                </c:pt>
                <c:pt idx="733">
                  <c:v>0.79600000000000004</c:v>
                </c:pt>
                <c:pt idx="734">
                  <c:v>0.74900000000000189</c:v>
                </c:pt>
                <c:pt idx="735">
                  <c:v>0.74900000000000189</c:v>
                </c:pt>
                <c:pt idx="736">
                  <c:v>0.76800000000000213</c:v>
                </c:pt>
                <c:pt idx="737">
                  <c:v>0.79600000000000004</c:v>
                </c:pt>
                <c:pt idx="738">
                  <c:v>0.81499999999999995</c:v>
                </c:pt>
                <c:pt idx="739">
                  <c:v>0.82000000000000062</c:v>
                </c:pt>
                <c:pt idx="740">
                  <c:v>0.83300000000000063</c:v>
                </c:pt>
                <c:pt idx="741">
                  <c:v>0.84800000000000064</c:v>
                </c:pt>
                <c:pt idx="742">
                  <c:v>0.83300000000000063</c:v>
                </c:pt>
                <c:pt idx="743">
                  <c:v>0.81</c:v>
                </c:pt>
                <c:pt idx="744">
                  <c:v>0.75100000000000211</c:v>
                </c:pt>
                <c:pt idx="745">
                  <c:v>0.70800000000000063</c:v>
                </c:pt>
                <c:pt idx="746">
                  <c:v>0.70800000000000063</c:v>
                </c:pt>
                <c:pt idx="747">
                  <c:v>0.75400000000000211</c:v>
                </c:pt>
                <c:pt idx="748">
                  <c:v>0.80100000000000005</c:v>
                </c:pt>
                <c:pt idx="749">
                  <c:v>0.80200000000000005</c:v>
                </c:pt>
                <c:pt idx="750">
                  <c:v>0.79700000000000004</c:v>
                </c:pt>
                <c:pt idx="751">
                  <c:v>0.79700000000000004</c:v>
                </c:pt>
                <c:pt idx="752">
                  <c:v>0.80500000000000005</c:v>
                </c:pt>
                <c:pt idx="753">
                  <c:v>0.80200000000000005</c:v>
                </c:pt>
                <c:pt idx="754">
                  <c:v>0.81</c:v>
                </c:pt>
                <c:pt idx="755">
                  <c:v>0.81599999999999995</c:v>
                </c:pt>
                <c:pt idx="756">
                  <c:v>0.82600000000000062</c:v>
                </c:pt>
                <c:pt idx="757">
                  <c:v>0.83400000000000063</c:v>
                </c:pt>
                <c:pt idx="758">
                  <c:v>0.84600000000000064</c:v>
                </c:pt>
                <c:pt idx="759">
                  <c:v>0.84100000000000064</c:v>
                </c:pt>
                <c:pt idx="760">
                  <c:v>0.82299999999999995</c:v>
                </c:pt>
                <c:pt idx="761">
                  <c:v>0.80400000000000005</c:v>
                </c:pt>
                <c:pt idx="762">
                  <c:v>0.82199999999999995</c:v>
                </c:pt>
                <c:pt idx="763">
                  <c:v>0.88700000000000012</c:v>
                </c:pt>
                <c:pt idx="764">
                  <c:v>0.94099999999999995</c:v>
                </c:pt>
                <c:pt idx="765">
                  <c:v>0.97300000000000064</c:v>
                </c:pt>
                <c:pt idx="766">
                  <c:v>0.96700000000000064</c:v>
                </c:pt>
                <c:pt idx="767">
                  <c:v>0.93500000000000005</c:v>
                </c:pt>
                <c:pt idx="768">
                  <c:v>0.87600000000000211</c:v>
                </c:pt>
                <c:pt idx="769">
                  <c:v>0.80200000000000005</c:v>
                </c:pt>
                <c:pt idx="770">
                  <c:v>0.75200000000000211</c:v>
                </c:pt>
                <c:pt idx="771">
                  <c:v>0.77000000000000202</c:v>
                </c:pt>
                <c:pt idx="772">
                  <c:v>0.82700000000000062</c:v>
                </c:pt>
                <c:pt idx="773">
                  <c:v>0.88800000000000012</c:v>
                </c:pt>
                <c:pt idx="774">
                  <c:v>0.91</c:v>
                </c:pt>
                <c:pt idx="775">
                  <c:v>0.89500000000000013</c:v>
                </c:pt>
                <c:pt idx="776">
                  <c:v>0.9</c:v>
                </c:pt>
                <c:pt idx="777">
                  <c:v>0.88400000000000012</c:v>
                </c:pt>
                <c:pt idx="778">
                  <c:v>0.87800000000000211</c:v>
                </c:pt>
                <c:pt idx="779">
                  <c:v>0.85800000000000065</c:v>
                </c:pt>
                <c:pt idx="780">
                  <c:v>0.84200000000000064</c:v>
                </c:pt>
                <c:pt idx="781">
                  <c:v>0.84200000000000064</c:v>
                </c:pt>
                <c:pt idx="782">
                  <c:v>0.83400000000000063</c:v>
                </c:pt>
                <c:pt idx="783">
                  <c:v>0.82500000000000062</c:v>
                </c:pt>
                <c:pt idx="784">
                  <c:v>0.79900000000000004</c:v>
                </c:pt>
                <c:pt idx="785">
                  <c:v>0.77000000000000202</c:v>
                </c:pt>
                <c:pt idx="786">
                  <c:v>0.77000000000000202</c:v>
                </c:pt>
                <c:pt idx="787">
                  <c:v>0.80600000000000005</c:v>
                </c:pt>
                <c:pt idx="788">
                  <c:v>0.86300000000000165</c:v>
                </c:pt>
                <c:pt idx="789">
                  <c:v>0.88500000000000012</c:v>
                </c:pt>
                <c:pt idx="790">
                  <c:v>0.89500000000000013</c:v>
                </c:pt>
                <c:pt idx="791">
                  <c:v>0.89200000000000013</c:v>
                </c:pt>
                <c:pt idx="792">
                  <c:v>0.88300000000000012</c:v>
                </c:pt>
                <c:pt idx="793">
                  <c:v>0.87400000000000189</c:v>
                </c:pt>
                <c:pt idx="794">
                  <c:v>0.85200000000000065</c:v>
                </c:pt>
                <c:pt idx="795">
                  <c:v>0.83100000000000063</c:v>
                </c:pt>
                <c:pt idx="796">
                  <c:v>0.8</c:v>
                </c:pt>
                <c:pt idx="797">
                  <c:v>0.78400000000000003</c:v>
                </c:pt>
                <c:pt idx="798">
                  <c:v>0.82299999999999995</c:v>
                </c:pt>
                <c:pt idx="799">
                  <c:v>0.85300000000000065</c:v>
                </c:pt>
                <c:pt idx="800">
                  <c:v>0.86200000000000065</c:v>
                </c:pt>
                <c:pt idx="801">
                  <c:v>0.86100000000000065</c:v>
                </c:pt>
                <c:pt idx="802">
                  <c:v>0.86700000000000188</c:v>
                </c:pt>
                <c:pt idx="803">
                  <c:v>0.87600000000000211</c:v>
                </c:pt>
                <c:pt idx="804">
                  <c:v>0.85500000000000065</c:v>
                </c:pt>
                <c:pt idx="805">
                  <c:v>0.86200000000000065</c:v>
                </c:pt>
                <c:pt idx="806">
                  <c:v>0.88000000000000012</c:v>
                </c:pt>
                <c:pt idx="807">
                  <c:v>0.88300000000000012</c:v>
                </c:pt>
                <c:pt idx="808">
                  <c:v>0.83600000000000063</c:v>
                </c:pt>
                <c:pt idx="809">
                  <c:v>0.79600000000000004</c:v>
                </c:pt>
                <c:pt idx="810">
                  <c:v>0.79300000000000004</c:v>
                </c:pt>
                <c:pt idx="811">
                  <c:v>0.81100000000000005</c:v>
                </c:pt>
                <c:pt idx="812">
                  <c:v>0.82399999999999995</c:v>
                </c:pt>
                <c:pt idx="813">
                  <c:v>0.84400000000000064</c:v>
                </c:pt>
                <c:pt idx="814">
                  <c:v>0.86300000000000165</c:v>
                </c:pt>
                <c:pt idx="815">
                  <c:v>0.86200000000000065</c:v>
                </c:pt>
                <c:pt idx="816">
                  <c:v>0.83100000000000063</c:v>
                </c:pt>
                <c:pt idx="817">
                  <c:v>0.81499999999999995</c:v>
                </c:pt>
                <c:pt idx="818">
                  <c:v>0.81399999999999995</c:v>
                </c:pt>
                <c:pt idx="819">
                  <c:v>0.82399999999999995</c:v>
                </c:pt>
                <c:pt idx="820">
                  <c:v>0.80500000000000005</c:v>
                </c:pt>
                <c:pt idx="821">
                  <c:v>0.78800000000000003</c:v>
                </c:pt>
                <c:pt idx="822">
                  <c:v>0.78600000000000003</c:v>
                </c:pt>
                <c:pt idx="823">
                  <c:v>0.80500000000000005</c:v>
                </c:pt>
                <c:pt idx="824">
                  <c:v>0.82500000000000062</c:v>
                </c:pt>
                <c:pt idx="825">
                  <c:v>0.81399999999999995</c:v>
                </c:pt>
                <c:pt idx="826">
                  <c:v>0.81399999999999995</c:v>
                </c:pt>
                <c:pt idx="827">
                  <c:v>0.83900000000000063</c:v>
                </c:pt>
                <c:pt idx="828">
                  <c:v>0.88300000000000012</c:v>
                </c:pt>
                <c:pt idx="829">
                  <c:v>0.90100000000000002</c:v>
                </c:pt>
                <c:pt idx="830">
                  <c:v>0.90600000000000003</c:v>
                </c:pt>
                <c:pt idx="831">
                  <c:v>0.88700000000000012</c:v>
                </c:pt>
                <c:pt idx="832">
                  <c:v>0.85600000000000065</c:v>
                </c:pt>
                <c:pt idx="833">
                  <c:v>0.81499999999999995</c:v>
                </c:pt>
                <c:pt idx="834">
                  <c:v>0.80400000000000005</c:v>
                </c:pt>
                <c:pt idx="835">
                  <c:v>0.81200000000000061</c:v>
                </c:pt>
                <c:pt idx="836">
                  <c:v>0.85300000000000065</c:v>
                </c:pt>
                <c:pt idx="837">
                  <c:v>0.91400000000000003</c:v>
                </c:pt>
                <c:pt idx="838">
                  <c:v>0.96400000000000063</c:v>
                </c:pt>
                <c:pt idx="839">
                  <c:v>0.95600000000000063</c:v>
                </c:pt>
                <c:pt idx="840">
                  <c:v>0.90400000000000003</c:v>
                </c:pt>
                <c:pt idx="841">
                  <c:v>0.86400000000000188</c:v>
                </c:pt>
                <c:pt idx="842">
                  <c:v>0.84500000000000064</c:v>
                </c:pt>
                <c:pt idx="843">
                  <c:v>0.82600000000000062</c:v>
                </c:pt>
                <c:pt idx="844">
                  <c:v>0.8</c:v>
                </c:pt>
                <c:pt idx="845">
                  <c:v>0.76600000000000212</c:v>
                </c:pt>
                <c:pt idx="846">
                  <c:v>0.77200000000000202</c:v>
                </c:pt>
                <c:pt idx="847">
                  <c:v>0.79900000000000004</c:v>
                </c:pt>
                <c:pt idx="848">
                  <c:v>0.85800000000000065</c:v>
                </c:pt>
                <c:pt idx="849">
                  <c:v>0.86800000000000188</c:v>
                </c:pt>
                <c:pt idx="850">
                  <c:v>0.84800000000000064</c:v>
                </c:pt>
                <c:pt idx="851">
                  <c:v>0.81200000000000061</c:v>
                </c:pt>
                <c:pt idx="852">
                  <c:v>0.78700000000000003</c:v>
                </c:pt>
                <c:pt idx="853">
                  <c:v>0.78100000000000003</c:v>
                </c:pt>
                <c:pt idx="854">
                  <c:v>0.77500000000000213</c:v>
                </c:pt>
                <c:pt idx="855">
                  <c:v>0.78200000000000003</c:v>
                </c:pt>
                <c:pt idx="856">
                  <c:v>0.78600000000000003</c:v>
                </c:pt>
                <c:pt idx="857">
                  <c:v>0.77700000000000224</c:v>
                </c:pt>
                <c:pt idx="858">
                  <c:v>0.74400000000000188</c:v>
                </c:pt>
                <c:pt idx="859">
                  <c:v>0.72200000000000064</c:v>
                </c:pt>
                <c:pt idx="860">
                  <c:v>0.74000000000000188</c:v>
                </c:pt>
                <c:pt idx="861">
                  <c:v>0.77600000000000224</c:v>
                </c:pt>
                <c:pt idx="862">
                  <c:v>0.80800000000000005</c:v>
                </c:pt>
                <c:pt idx="863">
                  <c:v>0.82000000000000062</c:v>
                </c:pt>
                <c:pt idx="864">
                  <c:v>0.83000000000000063</c:v>
                </c:pt>
                <c:pt idx="865">
                  <c:v>0.83700000000000063</c:v>
                </c:pt>
                <c:pt idx="866">
                  <c:v>0.83400000000000063</c:v>
                </c:pt>
                <c:pt idx="867">
                  <c:v>0.81399999999999995</c:v>
                </c:pt>
                <c:pt idx="868">
                  <c:v>0.77500000000000213</c:v>
                </c:pt>
                <c:pt idx="869">
                  <c:v>0.72700000000000065</c:v>
                </c:pt>
                <c:pt idx="870">
                  <c:v>0.71900000000000064</c:v>
                </c:pt>
                <c:pt idx="871">
                  <c:v>0.70600000000000063</c:v>
                </c:pt>
                <c:pt idx="872">
                  <c:v>0.72600000000000064</c:v>
                </c:pt>
                <c:pt idx="873">
                  <c:v>0.74800000000000189</c:v>
                </c:pt>
                <c:pt idx="874">
                  <c:v>0.80600000000000005</c:v>
                </c:pt>
                <c:pt idx="875">
                  <c:v>0.83800000000000063</c:v>
                </c:pt>
                <c:pt idx="876">
                  <c:v>0.83300000000000063</c:v>
                </c:pt>
                <c:pt idx="877">
                  <c:v>0.81200000000000061</c:v>
                </c:pt>
                <c:pt idx="878">
                  <c:v>0.78800000000000003</c:v>
                </c:pt>
                <c:pt idx="879">
                  <c:v>0.80400000000000005</c:v>
                </c:pt>
                <c:pt idx="880">
                  <c:v>0.83100000000000063</c:v>
                </c:pt>
                <c:pt idx="881">
                  <c:v>0.85100000000000064</c:v>
                </c:pt>
                <c:pt idx="882">
                  <c:v>0.84200000000000064</c:v>
                </c:pt>
                <c:pt idx="883">
                  <c:v>0.81699999999999995</c:v>
                </c:pt>
                <c:pt idx="884">
                  <c:v>0.79300000000000004</c:v>
                </c:pt>
                <c:pt idx="885">
                  <c:v>0.78200000000000003</c:v>
                </c:pt>
                <c:pt idx="886">
                  <c:v>0.76200000000000212</c:v>
                </c:pt>
                <c:pt idx="887">
                  <c:v>0.74600000000000188</c:v>
                </c:pt>
                <c:pt idx="888">
                  <c:v>0.72900000000000065</c:v>
                </c:pt>
                <c:pt idx="889">
                  <c:v>0.72300000000000064</c:v>
                </c:pt>
                <c:pt idx="890">
                  <c:v>0.72500000000000064</c:v>
                </c:pt>
                <c:pt idx="891">
                  <c:v>0.72600000000000064</c:v>
                </c:pt>
                <c:pt idx="892">
                  <c:v>0.72400000000000064</c:v>
                </c:pt>
                <c:pt idx="893">
                  <c:v>0.71800000000000064</c:v>
                </c:pt>
                <c:pt idx="894">
                  <c:v>0.69200000000000061</c:v>
                </c:pt>
                <c:pt idx="895">
                  <c:v>0.67400000000000249</c:v>
                </c:pt>
                <c:pt idx="896">
                  <c:v>0.6790000000000026</c:v>
                </c:pt>
                <c:pt idx="897">
                  <c:v>0.71600000000000064</c:v>
                </c:pt>
                <c:pt idx="898">
                  <c:v>0.75700000000000212</c:v>
                </c:pt>
                <c:pt idx="899">
                  <c:v>0.78500000000000003</c:v>
                </c:pt>
                <c:pt idx="900">
                  <c:v>0.78500000000000003</c:v>
                </c:pt>
                <c:pt idx="901">
                  <c:v>0.78400000000000003</c:v>
                </c:pt>
                <c:pt idx="902">
                  <c:v>0.77900000000000225</c:v>
                </c:pt>
                <c:pt idx="903">
                  <c:v>0.76400000000000212</c:v>
                </c:pt>
                <c:pt idx="904">
                  <c:v>0.74900000000000189</c:v>
                </c:pt>
                <c:pt idx="905">
                  <c:v>0.72700000000000065</c:v>
                </c:pt>
                <c:pt idx="906">
                  <c:v>0.72500000000000064</c:v>
                </c:pt>
                <c:pt idx="907">
                  <c:v>0.72600000000000064</c:v>
                </c:pt>
                <c:pt idx="908">
                  <c:v>0.73000000000000065</c:v>
                </c:pt>
                <c:pt idx="909">
                  <c:v>0.71100000000000063</c:v>
                </c:pt>
                <c:pt idx="910">
                  <c:v>0.69900000000000062</c:v>
                </c:pt>
                <c:pt idx="911">
                  <c:v>0.71800000000000064</c:v>
                </c:pt>
                <c:pt idx="912">
                  <c:v>0.77400000000000202</c:v>
                </c:pt>
                <c:pt idx="913">
                  <c:v>0.82099999999999995</c:v>
                </c:pt>
                <c:pt idx="914">
                  <c:v>0.81599999999999995</c:v>
                </c:pt>
                <c:pt idx="915">
                  <c:v>0.77000000000000202</c:v>
                </c:pt>
                <c:pt idx="916">
                  <c:v>0.72000000000000064</c:v>
                </c:pt>
                <c:pt idx="917">
                  <c:v>0.69800000000000062</c:v>
                </c:pt>
                <c:pt idx="918">
                  <c:v>0.69800000000000062</c:v>
                </c:pt>
                <c:pt idx="919">
                  <c:v>0.68400000000000061</c:v>
                </c:pt>
                <c:pt idx="920">
                  <c:v>0.65400000000000236</c:v>
                </c:pt>
                <c:pt idx="921">
                  <c:v>0.64300000000000213</c:v>
                </c:pt>
                <c:pt idx="922">
                  <c:v>0.66500000000000248</c:v>
                </c:pt>
                <c:pt idx="923">
                  <c:v>0.70100000000000062</c:v>
                </c:pt>
                <c:pt idx="924">
                  <c:v>0.72600000000000064</c:v>
                </c:pt>
                <c:pt idx="925">
                  <c:v>0.73100000000000065</c:v>
                </c:pt>
                <c:pt idx="926">
                  <c:v>0.74100000000000188</c:v>
                </c:pt>
                <c:pt idx="927">
                  <c:v>0.72500000000000064</c:v>
                </c:pt>
                <c:pt idx="928">
                  <c:v>0.70000000000000062</c:v>
                </c:pt>
                <c:pt idx="929">
                  <c:v>0.67300000000000249</c:v>
                </c:pt>
                <c:pt idx="930">
                  <c:v>0.69100000000000061</c:v>
                </c:pt>
                <c:pt idx="931">
                  <c:v>0.75400000000000211</c:v>
                </c:pt>
                <c:pt idx="932">
                  <c:v>0.81200000000000061</c:v>
                </c:pt>
                <c:pt idx="933">
                  <c:v>0.80900000000000005</c:v>
                </c:pt>
                <c:pt idx="934">
                  <c:v>0.76800000000000213</c:v>
                </c:pt>
                <c:pt idx="935">
                  <c:v>0.71100000000000063</c:v>
                </c:pt>
                <c:pt idx="936">
                  <c:v>0.69300000000000062</c:v>
                </c:pt>
                <c:pt idx="937">
                  <c:v>0.69900000000000062</c:v>
                </c:pt>
                <c:pt idx="938">
                  <c:v>0.71600000000000064</c:v>
                </c:pt>
                <c:pt idx="939">
                  <c:v>0.73600000000000065</c:v>
                </c:pt>
                <c:pt idx="940">
                  <c:v>0.72400000000000064</c:v>
                </c:pt>
                <c:pt idx="941">
                  <c:v>0.70600000000000063</c:v>
                </c:pt>
                <c:pt idx="942">
                  <c:v>0.69300000000000062</c:v>
                </c:pt>
                <c:pt idx="943">
                  <c:v>0.70000000000000062</c:v>
                </c:pt>
                <c:pt idx="944">
                  <c:v>0.70600000000000063</c:v>
                </c:pt>
                <c:pt idx="945">
                  <c:v>0.69400000000000062</c:v>
                </c:pt>
                <c:pt idx="946">
                  <c:v>0.65200000000000236</c:v>
                </c:pt>
                <c:pt idx="947">
                  <c:v>0.61500000000000188</c:v>
                </c:pt>
                <c:pt idx="948">
                  <c:v>0.60700000000000065</c:v>
                </c:pt>
                <c:pt idx="949">
                  <c:v>0.625000000000002</c:v>
                </c:pt>
                <c:pt idx="950">
                  <c:v>0.64900000000000213</c:v>
                </c:pt>
                <c:pt idx="951">
                  <c:v>0.65100000000000235</c:v>
                </c:pt>
                <c:pt idx="952">
                  <c:v>0.64400000000000213</c:v>
                </c:pt>
                <c:pt idx="953">
                  <c:v>0.64500000000000213</c:v>
                </c:pt>
                <c:pt idx="954">
                  <c:v>0.65500000000000236</c:v>
                </c:pt>
                <c:pt idx="955">
                  <c:v>0.68200000000000061</c:v>
                </c:pt>
                <c:pt idx="956">
                  <c:v>0.70400000000000063</c:v>
                </c:pt>
                <c:pt idx="957">
                  <c:v>0.71200000000000063</c:v>
                </c:pt>
                <c:pt idx="958">
                  <c:v>0.69900000000000062</c:v>
                </c:pt>
                <c:pt idx="959">
                  <c:v>0.6800000000000006</c:v>
                </c:pt>
                <c:pt idx="960">
                  <c:v>0.65600000000000236</c:v>
                </c:pt>
                <c:pt idx="961">
                  <c:v>0.64500000000000213</c:v>
                </c:pt>
                <c:pt idx="962">
                  <c:v>0.67600000000000249</c:v>
                </c:pt>
                <c:pt idx="963">
                  <c:v>0.74100000000000188</c:v>
                </c:pt>
                <c:pt idx="964">
                  <c:v>0.77400000000000202</c:v>
                </c:pt>
                <c:pt idx="965">
                  <c:v>0.75700000000000212</c:v>
                </c:pt>
                <c:pt idx="966">
                  <c:v>0.69300000000000062</c:v>
                </c:pt>
                <c:pt idx="967">
                  <c:v>0.65800000000000236</c:v>
                </c:pt>
                <c:pt idx="968">
                  <c:v>0.64200000000000212</c:v>
                </c:pt>
                <c:pt idx="969">
                  <c:v>0.64500000000000213</c:v>
                </c:pt>
                <c:pt idx="970">
                  <c:v>0.63100000000000211</c:v>
                </c:pt>
                <c:pt idx="971">
                  <c:v>0.61600000000000188</c:v>
                </c:pt>
                <c:pt idx="972">
                  <c:v>0.61100000000000065</c:v>
                </c:pt>
                <c:pt idx="973">
                  <c:v>0.63500000000000212</c:v>
                </c:pt>
                <c:pt idx="974">
                  <c:v>0.64800000000000213</c:v>
                </c:pt>
                <c:pt idx="975">
                  <c:v>0.64900000000000213</c:v>
                </c:pt>
                <c:pt idx="976">
                  <c:v>0.63100000000000211</c:v>
                </c:pt>
                <c:pt idx="977">
                  <c:v>0.63000000000000211</c:v>
                </c:pt>
                <c:pt idx="978">
                  <c:v>0.65100000000000235</c:v>
                </c:pt>
                <c:pt idx="979">
                  <c:v>0.66800000000000248</c:v>
                </c:pt>
                <c:pt idx="980">
                  <c:v>0.6770000000000026</c:v>
                </c:pt>
                <c:pt idx="981">
                  <c:v>0.67300000000000249</c:v>
                </c:pt>
                <c:pt idx="982">
                  <c:v>0.67100000000000248</c:v>
                </c:pt>
                <c:pt idx="983">
                  <c:v>0.66600000000000248</c:v>
                </c:pt>
                <c:pt idx="984">
                  <c:v>0.65700000000000236</c:v>
                </c:pt>
                <c:pt idx="985">
                  <c:v>0.66800000000000248</c:v>
                </c:pt>
                <c:pt idx="986">
                  <c:v>0.67200000000000248</c:v>
                </c:pt>
                <c:pt idx="987">
                  <c:v>0.66500000000000248</c:v>
                </c:pt>
                <c:pt idx="988">
                  <c:v>0.62100000000000188</c:v>
                </c:pt>
                <c:pt idx="989">
                  <c:v>0.57700000000000062</c:v>
                </c:pt>
                <c:pt idx="990">
                  <c:v>0.55500000000000005</c:v>
                </c:pt>
                <c:pt idx="991">
                  <c:v>0.57299999999999995</c:v>
                </c:pt>
                <c:pt idx="992">
                  <c:v>0.60700000000000065</c:v>
                </c:pt>
                <c:pt idx="993">
                  <c:v>0.64500000000000213</c:v>
                </c:pt>
                <c:pt idx="994">
                  <c:v>0.66500000000000248</c:v>
                </c:pt>
                <c:pt idx="995">
                  <c:v>0.66400000000000248</c:v>
                </c:pt>
                <c:pt idx="996">
                  <c:v>0.64800000000000213</c:v>
                </c:pt>
                <c:pt idx="997">
                  <c:v>0.64800000000000213</c:v>
                </c:pt>
                <c:pt idx="998">
                  <c:v>0.64200000000000212</c:v>
                </c:pt>
                <c:pt idx="999">
                  <c:v>0.64100000000000212</c:v>
                </c:pt>
                <c:pt idx="1000">
                  <c:v>0.62400000000000189</c:v>
                </c:pt>
                <c:pt idx="1001">
                  <c:v>0.60800000000000065</c:v>
                </c:pt>
                <c:pt idx="1002">
                  <c:v>0.59300000000000008</c:v>
                </c:pt>
                <c:pt idx="1003">
                  <c:v>0.57800000000000062</c:v>
                </c:pt>
                <c:pt idx="1004">
                  <c:v>0.58500000000000008</c:v>
                </c:pt>
                <c:pt idx="1005">
                  <c:v>0.58900000000000008</c:v>
                </c:pt>
                <c:pt idx="1006">
                  <c:v>0.60500000000000065</c:v>
                </c:pt>
                <c:pt idx="1007">
                  <c:v>0.60400000000000065</c:v>
                </c:pt>
                <c:pt idx="1008">
                  <c:v>0.60500000000000065</c:v>
                </c:pt>
                <c:pt idx="1009">
                  <c:v>0.59100000000000008</c:v>
                </c:pt>
                <c:pt idx="1010">
                  <c:v>0.57700000000000062</c:v>
                </c:pt>
                <c:pt idx="1011">
                  <c:v>0.56499999999999995</c:v>
                </c:pt>
                <c:pt idx="1012">
                  <c:v>0.56499999999999995</c:v>
                </c:pt>
                <c:pt idx="1013">
                  <c:v>0.56299999999999994</c:v>
                </c:pt>
                <c:pt idx="1014">
                  <c:v>0.55100000000000005</c:v>
                </c:pt>
                <c:pt idx="1015">
                  <c:v>0.53300000000000003</c:v>
                </c:pt>
                <c:pt idx="1016">
                  <c:v>0.52500000000000002</c:v>
                </c:pt>
                <c:pt idx="1017">
                  <c:v>0.50900000000000001</c:v>
                </c:pt>
                <c:pt idx="1018">
                  <c:v>0.51</c:v>
                </c:pt>
                <c:pt idx="1019">
                  <c:v>0.53500000000000003</c:v>
                </c:pt>
                <c:pt idx="1020">
                  <c:v>0.59100000000000008</c:v>
                </c:pt>
                <c:pt idx="1021">
                  <c:v>0.64000000000000212</c:v>
                </c:pt>
                <c:pt idx="1022">
                  <c:v>0.64700000000000213</c:v>
                </c:pt>
                <c:pt idx="1023">
                  <c:v>0.64000000000000212</c:v>
                </c:pt>
                <c:pt idx="1024">
                  <c:v>0.62800000000000211</c:v>
                </c:pt>
                <c:pt idx="1025">
                  <c:v>0.62800000000000211</c:v>
                </c:pt>
                <c:pt idx="1026">
                  <c:v>0.61400000000000188</c:v>
                </c:pt>
                <c:pt idx="1027">
                  <c:v>0.58800000000000008</c:v>
                </c:pt>
                <c:pt idx="1028">
                  <c:v>0.56599999999999995</c:v>
                </c:pt>
                <c:pt idx="1029">
                  <c:v>0.55500000000000005</c:v>
                </c:pt>
                <c:pt idx="1030">
                  <c:v>0.57299999999999995</c:v>
                </c:pt>
                <c:pt idx="1031">
                  <c:v>0.59600000000000009</c:v>
                </c:pt>
                <c:pt idx="1032">
                  <c:v>0.61800000000000188</c:v>
                </c:pt>
                <c:pt idx="1033">
                  <c:v>0.61000000000000065</c:v>
                </c:pt>
                <c:pt idx="1034">
                  <c:v>0.57800000000000062</c:v>
                </c:pt>
                <c:pt idx="1035">
                  <c:v>0.53600000000000003</c:v>
                </c:pt>
                <c:pt idx="1036">
                  <c:v>0.50600000000000001</c:v>
                </c:pt>
                <c:pt idx="1037">
                  <c:v>0.49400000000000038</c:v>
                </c:pt>
                <c:pt idx="1038">
                  <c:v>0.504</c:v>
                </c:pt>
                <c:pt idx="1039">
                  <c:v>0.53</c:v>
                </c:pt>
                <c:pt idx="1040">
                  <c:v>0.57600000000000062</c:v>
                </c:pt>
                <c:pt idx="1041">
                  <c:v>0.62300000000000189</c:v>
                </c:pt>
                <c:pt idx="1042">
                  <c:v>0.65100000000000235</c:v>
                </c:pt>
                <c:pt idx="1043">
                  <c:v>0.64600000000000213</c:v>
                </c:pt>
                <c:pt idx="1044">
                  <c:v>0.62800000000000211</c:v>
                </c:pt>
                <c:pt idx="1045">
                  <c:v>0.60000000000000064</c:v>
                </c:pt>
                <c:pt idx="1046">
                  <c:v>0.58700000000000008</c:v>
                </c:pt>
                <c:pt idx="1047">
                  <c:v>0.57199999999999995</c:v>
                </c:pt>
                <c:pt idx="1048">
                  <c:v>0.56499999999999995</c:v>
                </c:pt>
                <c:pt idx="1049">
                  <c:v>0.56000000000000005</c:v>
                </c:pt>
                <c:pt idx="1050">
                  <c:v>0.55800000000000005</c:v>
                </c:pt>
                <c:pt idx="1051">
                  <c:v>0.55500000000000005</c:v>
                </c:pt>
                <c:pt idx="1052">
                  <c:v>0.53900000000000003</c:v>
                </c:pt>
                <c:pt idx="1053">
                  <c:v>0.53500000000000003</c:v>
                </c:pt>
                <c:pt idx="1054">
                  <c:v>0.52200000000000002</c:v>
                </c:pt>
                <c:pt idx="1055">
                  <c:v>0.51900000000000002</c:v>
                </c:pt>
                <c:pt idx="1056">
                  <c:v>0.49500000000000038</c:v>
                </c:pt>
                <c:pt idx="1057">
                  <c:v>0.48600000000000032</c:v>
                </c:pt>
                <c:pt idx="1058">
                  <c:v>0.47500000000000031</c:v>
                </c:pt>
                <c:pt idx="1059">
                  <c:v>0.48100000000000032</c:v>
                </c:pt>
                <c:pt idx="1060">
                  <c:v>0.501</c:v>
                </c:pt>
                <c:pt idx="1061">
                  <c:v>0.52100000000000002</c:v>
                </c:pt>
                <c:pt idx="1062">
                  <c:v>0.53500000000000003</c:v>
                </c:pt>
                <c:pt idx="1063">
                  <c:v>0.54500000000000004</c:v>
                </c:pt>
                <c:pt idx="1064">
                  <c:v>0.54500000000000004</c:v>
                </c:pt>
                <c:pt idx="1065">
                  <c:v>0.54500000000000004</c:v>
                </c:pt>
                <c:pt idx="1066">
                  <c:v>0.53600000000000003</c:v>
                </c:pt>
                <c:pt idx="1067">
                  <c:v>0.55100000000000005</c:v>
                </c:pt>
                <c:pt idx="1068">
                  <c:v>0.56699999999999995</c:v>
                </c:pt>
                <c:pt idx="1069">
                  <c:v>0.58000000000000018</c:v>
                </c:pt>
                <c:pt idx="1070">
                  <c:v>0.58700000000000008</c:v>
                </c:pt>
                <c:pt idx="1071">
                  <c:v>0.57700000000000062</c:v>
                </c:pt>
                <c:pt idx="1072">
                  <c:v>0.55700000000000005</c:v>
                </c:pt>
                <c:pt idx="1073">
                  <c:v>0.51800000000000002</c:v>
                </c:pt>
                <c:pt idx="1074">
                  <c:v>0.49000000000000032</c:v>
                </c:pt>
                <c:pt idx="1075">
                  <c:v>0.47300000000000031</c:v>
                </c:pt>
                <c:pt idx="1076">
                  <c:v>0.47200000000000031</c:v>
                </c:pt>
                <c:pt idx="1077">
                  <c:v>0.48200000000000032</c:v>
                </c:pt>
                <c:pt idx="1078">
                  <c:v>0.49300000000000038</c:v>
                </c:pt>
                <c:pt idx="1079">
                  <c:v>0.505</c:v>
                </c:pt>
                <c:pt idx="1080">
                  <c:v>0.51300000000000001</c:v>
                </c:pt>
                <c:pt idx="1081">
                  <c:v>0.50800000000000001</c:v>
                </c:pt>
                <c:pt idx="1082">
                  <c:v>0.49200000000000038</c:v>
                </c:pt>
                <c:pt idx="1083">
                  <c:v>0.46400000000000002</c:v>
                </c:pt>
                <c:pt idx="1084">
                  <c:v>0.46400000000000002</c:v>
                </c:pt>
                <c:pt idx="1085">
                  <c:v>0.47000000000000008</c:v>
                </c:pt>
                <c:pt idx="1086">
                  <c:v>0.48700000000000032</c:v>
                </c:pt>
                <c:pt idx="1087">
                  <c:v>0.47800000000000031</c:v>
                </c:pt>
                <c:pt idx="1088">
                  <c:v>0.46100000000000002</c:v>
                </c:pt>
                <c:pt idx="1089">
                  <c:v>0.44200000000000006</c:v>
                </c:pt>
                <c:pt idx="1090">
                  <c:v>0.43300000000000038</c:v>
                </c:pt>
                <c:pt idx="1091">
                  <c:v>0.43500000000000094</c:v>
                </c:pt>
                <c:pt idx="1092">
                  <c:v>0.44800000000000006</c:v>
                </c:pt>
                <c:pt idx="1093">
                  <c:v>0.46100000000000002</c:v>
                </c:pt>
                <c:pt idx="1094">
                  <c:v>0.46800000000000008</c:v>
                </c:pt>
                <c:pt idx="1095">
                  <c:v>0.47000000000000008</c:v>
                </c:pt>
                <c:pt idx="1096">
                  <c:v>0.46800000000000008</c:v>
                </c:pt>
                <c:pt idx="1097">
                  <c:v>0.45900000000000002</c:v>
                </c:pt>
                <c:pt idx="1098">
                  <c:v>0.45100000000000001</c:v>
                </c:pt>
                <c:pt idx="1099">
                  <c:v>0.44000000000000006</c:v>
                </c:pt>
                <c:pt idx="1100">
                  <c:v>0.43700000000000094</c:v>
                </c:pt>
                <c:pt idx="1101">
                  <c:v>0.42200000000000032</c:v>
                </c:pt>
                <c:pt idx="1102">
                  <c:v>0.41900000000000032</c:v>
                </c:pt>
                <c:pt idx="1103">
                  <c:v>0.41800000000000032</c:v>
                </c:pt>
                <c:pt idx="1104">
                  <c:v>0.41500000000000031</c:v>
                </c:pt>
                <c:pt idx="1105">
                  <c:v>0.40900000000000031</c:v>
                </c:pt>
                <c:pt idx="1106">
                  <c:v>0.40800000000000008</c:v>
                </c:pt>
                <c:pt idx="1107">
                  <c:v>0.41700000000000031</c:v>
                </c:pt>
                <c:pt idx="1108">
                  <c:v>0.43100000000000038</c:v>
                </c:pt>
                <c:pt idx="1109">
                  <c:v>0.44400000000000006</c:v>
                </c:pt>
                <c:pt idx="1110">
                  <c:v>0.44900000000000007</c:v>
                </c:pt>
                <c:pt idx="1111">
                  <c:v>0.45800000000000002</c:v>
                </c:pt>
                <c:pt idx="1112">
                  <c:v>0.45300000000000001</c:v>
                </c:pt>
                <c:pt idx="1113">
                  <c:v>0.44500000000000006</c:v>
                </c:pt>
                <c:pt idx="1114">
                  <c:v>0.43300000000000038</c:v>
                </c:pt>
                <c:pt idx="1115">
                  <c:v>0.43200000000000038</c:v>
                </c:pt>
                <c:pt idx="1116">
                  <c:v>0.43700000000000094</c:v>
                </c:pt>
                <c:pt idx="1117">
                  <c:v>0.43400000000000094</c:v>
                </c:pt>
                <c:pt idx="1118">
                  <c:v>0.42600000000000032</c:v>
                </c:pt>
                <c:pt idx="1119">
                  <c:v>0.40700000000000008</c:v>
                </c:pt>
                <c:pt idx="1120">
                  <c:v>0.37900000000000106</c:v>
                </c:pt>
                <c:pt idx="1121">
                  <c:v>0.36400000000000032</c:v>
                </c:pt>
                <c:pt idx="1122">
                  <c:v>0.36100000000000032</c:v>
                </c:pt>
                <c:pt idx="1123">
                  <c:v>0.38400000000000106</c:v>
                </c:pt>
                <c:pt idx="1124">
                  <c:v>0.41700000000000031</c:v>
                </c:pt>
                <c:pt idx="1125">
                  <c:v>0.45500000000000002</c:v>
                </c:pt>
                <c:pt idx="1126">
                  <c:v>0.45900000000000002</c:v>
                </c:pt>
                <c:pt idx="1127">
                  <c:v>0.44100000000000006</c:v>
                </c:pt>
                <c:pt idx="1128">
                  <c:v>0.42500000000000032</c:v>
                </c:pt>
                <c:pt idx="1129">
                  <c:v>0.44800000000000006</c:v>
                </c:pt>
                <c:pt idx="1130">
                  <c:v>0.48300000000000032</c:v>
                </c:pt>
                <c:pt idx="1131">
                  <c:v>0.49500000000000038</c:v>
                </c:pt>
                <c:pt idx="1132">
                  <c:v>0.46900000000000008</c:v>
                </c:pt>
                <c:pt idx="1133">
                  <c:v>0.43800000000000094</c:v>
                </c:pt>
                <c:pt idx="1134">
                  <c:v>0.41500000000000031</c:v>
                </c:pt>
                <c:pt idx="1135">
                  <c:v>0.41100000000000031</c:v>
                </c:pt>
                <c:pt idx="1136">
                  <c:v>0.39700000000000124</c:v>
                </c:pt>
                <c:pt idx="1137">
                  <c:v>0.38900000000000107</c:v>
                </c:pt>
                <c:pt idx="1138">
                  <c:v>0.38100000000000106</c:v>
                </c:pt>
                <c:pt idx="1139">
                  <c:v>0.38800000000000107</c:v>
                </c:pt>
                <c:pt idx="1140">
                  <c:v>0.40100000000000002</c:v>
                </c:pt>
                <c:pt idx="1141">
                  <c:v>0.41000000000000031</c:v>
                </c:pt>
                <c:pt idx="1142">
                  <c:v>0.41700000000000031</c:v>
                </c:pt>
                <c:pt idx="1143">
                  <c:v>0.41800000000000032</c:v>
                </c:pt>
                <c:pt idx="1144">
                  <c:v>0.40500000000000008</c:v>
                </c:pt>
                <c:pt idx="1145">
                  <c:v>0.38600000000000106</c:v>
                </c:pt>
                <c:pt idx="1146">
                  <c:v>0.36400000000000032</c:v>
                </c:pt>
                <c:pt idx="1147">
                  <c:v>0.35700000000000032</c:v>
                </c:pt>
                <c:pt idx="1148">
                  <c:v>0.34500000000000031</c:v>
                </c:pt>
                <c:pt idx="1149">
                  <c:v>0.3430000000000003</c:v>
                </c:pt>
                <c:pt idx="1150">
                  <c:v>0.33600000000000124</c:v>
                </c:pt>
                <c:pt idx="1151">
                  <c:v>0.34800000000000031</c:v>
                </c:pt>
                <c:pt idx="1152">
                  <c:v>0.36400000000000032</c:v>
                </c:pt>
                <c:pt idx="1153">
                  <c:v>0.37600000000000094</c:v>
                </c:pt>
                <c:pt idx="1154">
                  <c:v>0.37800000000000095</c:v>
                </c:pt>
                <c:pt idx="1155">
                  <c:v>0.36500000000000032</c:v>
                </c:pt>
                <c:pt idx="1156">
                  <c:v>0.35000000000000031</c:v>
                </c:pt>
                <c:pt idx="1157">
                  <c:v>0.32900000000000118</c:v>
                </c:pt>
                <c:pt idx="1158">
                  <c:v>0.31500000000000095</c:v>
                </c:pt>
                <c:pt idx="1159">
                  <c:v>0.31300000000000094</c:v>
                </c:pt>
                <c:pt idx="1160">
                  <c:v>0.32500000000000107</c:v>
                </c:pt>
                <c:pt idx="1161">
                  <c:v>0.3430000000000003</c:v>
                </c:pt>
                <c:pt idx="1162">
                  <c:v>0.35300000000000031</c:v>
                </c:pt>
                <c:pt idx="1163">
                  <c:v>0.35700000000000032</c:v>
                </c:pt>
                <c:pt idx="1164">
                  <c:v>0.36000000000000032</c:v>
                </c:pt>
                <c:pt idx="1165">
                  <c:v>0.36900000000000038</c:v>
                </c:pt>
                <c:pt idx="1166">
                  <c:v>0.38300000000000106</c:v>
                </c:pt>
                <c:pt idx="1167">
                  <c:v>0.38500000000000106</c:v>
                </c:pt>
                <c:pt idx="1168">
                  <c:v>0.38300000000000106</c:v>
                </c:pt>
                <c:pt idx="1169">
                  <c:v>0.37200000000000094</c:v>
                </c:pt>
                <c:pt idx="1170">
                  <c:v>0.35600000000000032</c:v>
                </c:pt>
                <c:pt idx="1171">
                  <c:v>0.33900000000000124</c:v>
                </c:pt>
                <c:pt idx="1172">
                  <c:v>0.32600000000000107</c:v>
                </c:pt>
                <c:pt idx="1173">
                  <c:v>0.33000000000000124</c:v>
                </c:pt>
                <c:pt idx="1174">
                  <c:v>0.33700000000000124</c:v>
                </c:pt>
                <c:pt idx="1175">
                  <c:v>0.34600000000000031</c:v>
                </c:pt>
                <c:pt idx="1176">
                  <c:v>0.35800000000000032</c:v>
                </c:pt>
                <c:pt idx="1177">
                  <c:v>0.36300000000000032</c:v>
                </c:pt>
                <c:pt idx="1178">
                  <c:v>0.36100000000000032</c:v>
                </c:pt>
                <c:pt idx="1179">
                  <c:v>0.35600000000000032</c:v>
                </c:pt>
                <c:pt idx="1180">
                  <c:v>0.35400000000000031</c:v>
                </c:pt>
                <c:pt idx="1181">
                  <c:v>0.35800000000000032</c:v>
                </c:pt>
                <c:pt idx="1182">
                  <c:v>0.35700000000000032</c:v>
                </c:pt>
                <c:pt idx="1183">
                  <c:v>0.35800000000000032</c:v>
                </c:pt>
                <c:pt idx="1184">
                  <c:v>0.35300000000000031</c:v>
                </c:pt>
                <c:pt idx="1185">
                  <c:v>0.34900000000000031</c:v>
                </c:pt>
                <c:pt idx="1186">
                  <c:v>0.3430000000000003</c:v>
                </c:pt>
                <c:pt idx="1187">
                  <c:v>0.34400000000000031</c:v>
                </c:pt>
                <c:pt idx="1188">
                  <c:v>0.34900000000000031</c:v>
                </c:pt>
                <c:pt idx="1189">
                  <c:v>0.35100000000000031</c:v>
                </c:pt>
                <c:pt idx="1190">
                  <c:v>0.34700000000000031</c:v>
                </c:pt>
                <c:pt idx="1191">
                  <c:v>0.33600000000000124</c:v>
                </c:pt>
                <c:pt idx="1192">
                  <c:v>0.32000000000000106</c:v>
                </c:pt>
                <c:pt idx="1193">
                  <c:v>0.29900000000000032</c:v>
                </c:pt>
                <c:pt idx="1194">
                  <c:v>0.28700000000000031</c:v>
                </c:pt>
                <c:pt idx="1195">
                  <c:v>0.28900000000000031</c:v>
                </c:pt>
                <c:pt idx="1196">
                  <c:v>0.30100000000000032</c:v>
                </c:pt>
                <c:pt idx="1197">
                  <c:v>0.30200000000000032</c:v>
                </c:pt>
                <c:pt idx="1198">
                  <c:v>0.30100000000000032</c:v>
                </c:pt>
                <c:pt idx="1199">
                  <c:v>0.30200000000000032</c:v>
                </c:pt>
                <c:pt idx="1200">
                  <c:v>0.31700000000000106</c:v>
                </c:pt>
                <c:pt idx="1201">
                  <c:v>0.32800000000000107</c:v>
                </c:pt>
                <c:pt idx="1202">
                  <c:v>0.32600000000000107</c:v>
                </c:pt>
                <c:pt idx="1203">
                  <c:v>0.31100000000000094</c:v>
                </c:pt>
                <c:pt idx="1204">
                  <c:v>0.30400000000000038</c:v>
                </c:pt>
                <c:pt idx="1205">
                  <c:v>0.30900000000000094</c:v>
                </c:pt>
                <c:pt idx="1206">
                  <c:v>0.31200000000000094</c:v>
                </c:pt>
                <c:pt idx="1207">
                  <c:v>0.30600000000000038</c:v>
                </c:pt>
                <c:pt idx="1208">
                  <c:v>0.29200000000000031</c:v>
                </c:pt>
                <c:pt idx="1209">
                  <c:v>0.29200000000000031</c:v>
                </c:pt>
                <c:pt idx="1210">
                  <c:v>0.30000000000000032</c:v>
                </c:pt>
                <c:pt idx="1211">
                  <c:v>0.30400000000000038</c:v>
                </c:pt>
                <c:pt idx="1212">
                  <c:v>0.29300000000000032</c:v>
                </c:pt>
                <c:pt idx="1213">
                  <c:v>0.28500000000000031</c:v>
                </c:pt>
                <c:pt idx="1214">
                  <c:v>0.27800000000000002</c:v>
                </c:pt>
                <c:pt idx="1215">
                  <c:v>0.27700000000000002</c:v>
                </c:pt>
                <c:pt idx="1216">
                  <c:v>0.27300000000000002</c:v>
                </c:pt>
                <c:pt idx="1217">
                  <c:v>0.28200000000000008</c:v>
                </c:pt>
                <c:pt idx="1218">
                  <c:v>0.29400000000000032</c:v>
                </c:pt>
                <c:pt idx="1219">
                  <c:v>0.30200000000000032</c:v>
                </c:pt>
                <c:pt idx="1220">
                  <c:v>0.30500000000000038</c:v>
                </c:pt>
                <c:pt idx="1221">
                  <c:v>0.30600000000000038</c:v>
                </c:pt>
                <c:pt idx="1222">
                  <c:v>0.30100000000000032</c:v>
                </c:pt>
                <c:pt idx="1223">
                  <c:v>0.29000000000000031</c:v>
                </c:pt>
                <c:pt idx="1224">
                  <c:v>0.27800000000000002</c:v>
                </c:pt>
                <c:pt idx="1225">
                  <c:v>0.27600000000000002</c:v>
                </c:pt>
                <c:pt idx="1226">
                  <c:v>0.27100000000000002</c:v>
                </c:pt>
                <c:pt idx="1227">
                  <c:v>0.26900000000000002</c:v>
                </c:pt>
                <c:pt idx="1228">
                  <c:v>0.27100000000000002</c:v>
                </c:pt>
                <c:pt idx="1229">
                  <c:v>0.27600000000000002</c:v>
                </c:pt>
                <c:pt idx="1230">
                  <c:v>0.27500000000000002</c:v>
                </c:pt>
                <c:pt idx="1231">
                  <c:v>0.26200000000000001</c:v>
                </c:pt>
                <c:pt idx="1232">
                  <c:v>0.255</c:v>
                </c:pt>
                <c:pt idx="1233">
                  <c:v>0.25600000000000001</c:v>
                </c:pt>
                <c:pt idx="1234">
                  <c:v>0.26500000000000001</c:v>
                </c:pt>
                <c:pt idx="1235">
                  <c:v>0.26900000000000002</c:v>
                </c:pt>
                <c:pt idx="1236">
                  <c:v>0.26600000000000001</c:v>
                </c:pt>
                <c:pt idx="1237">
                  <c:v>0.26200000000000001</c:v>
                </c:pt>
                <c:pt idx="1238">
                  <c:v>0.25700000000000001</c:v>
                </c:pt>
                <c:pt idx="1239">
                  <c:v>0.24600000000000041</c:v>
                </c:pt>
                <c:pt idx="1240">
                  <c:v>0.22600000000000003</c:v>
                </c:pt>
                <c:pt idx="1241">
                  <c:v>0.20800000000000021</c:v>
                </c:pt>
                <c:pt idx="1242">
                  <c:v>0.2</c:v>
                </c:pt>
                <c:pt idx="1243">
                  <c:v>0.20700000000000021</c:v>
                </c:pt>
                <c:pt idx="1244">
                  <c:v>0.21800000000000044</c:v>
                </c:pt>
                <c:pt idx="1245">
                  <c:v>0.22300000000000003</c:v>
                </c:pt>
                <c:pt idx="1246">
                  <c:v>0.22500000000000003</c:v>
                </c:pt>
                <c:pt idx="1247">
                  <c:v>0.22100000000000003</c:v>
                </c:pt>
                <c:pt idx="1248">
                  <c:v>0.22300000000000003</c:v>
                </c:pt>
                <c:pt idx="1249">
                  <c:v>0.22600000000000003</c:v>
                </c:pt>
                <c:pt idx="1250">
                  <c:v>0.23300000000000001</c:v>
                </c:pt>
                <c:pt idx="1251">
                  <c:v>0.24100000000000021</c:v>
                </c:pt>
                <c:pt idx="1252">
                  <c:v>0.24500000000000041</c:v>
                </c:pt>
                <c:pt idx="1253">
                  <c:v>0.25</c:v>
                </c:pt>
                <c:pt idx="1254">
                  <c:v>0.24900000000000044</c:v>
                </c:pt>
                <c:pt idx="1255">
                  <c:v>0.252</c:v>
                </c:pt>
                <c:pt idx="1256">
                  <c:v>0.24600000000000041</c:v>
                </c:pt>
                <c:pt idx="1257">
                  <c:v>0.23900000000000021</c:v>
                </c:pt>
                <c:pt idx="1258">
                  <c:v>0.22900000000000004</c:v>
                </c:pt>
                <c:pt idx="1259">
                  <c:v>0.22800000000000004</c:v>
                </c:pt>
                <c:pt idx="1260">
                  <c:v>0.22700000000000004</c:v>
                </c:pt>
                <c:pt idx="1261">
                  <c:v>0.22700000000000004</c:v>
                </c:pt>
                <c:pt idx="1262">
                  <c:v>0.22400000000000003</c:v>
                </c:pt>
                <c:pt idx="1263">
                  <c:v>0.22100000000000003</c:v>
                </c:pt>
                <c:pt idx="1264">
                  <c:v>0.22000000000000003</c:v>
                </c:pt>
                <c:pt idx="1265">
                  <c:v>0.22000000000000003</c:v>
                </c:pt>
                <c:pt idx="1266">
                  <c:v>0.22800000000000004</c:v>
                </c:pt>
                <c:pt idx="1267">
                  <c:v>0.23300000000000001</c:v>
                </c:pt>
                <c:pt idx="1268">
                  <c:v>0.23800000000000004</c:v>
                </c:pt>
                <c:pt idx="1269">
                  <c:v>0.24000000000000021</c:v>
                </c:pt>
                <c:pt idx="1270">
                  <c:v>0.24000000000000021</c:v>
                </c:pt>
                <c:pt idx="1271">
                  <c:v>0.24000000000000021</c:v>
                </c:pt>
                <c:pt idx="1272">
                  <c:v>0.23700000000000004</c:v>
                </c:pt>
                <c:pt idx="1273">
                  <c:v>0.23400000000000001</c:v>
                </c:pt>
                <c:pt idx="1274">
                  <c:v>0.23300000000000001</c:v>
                </c:pt>
                <c:pt idx="1275">
                  <c:v>0.23400000000000001</c:v>
                </c:pt>
                <c:pt idx="1276">
                  <c:v>0.23900000000000021</c:v>
                </c:pt>
                <c:pt idx="1277">
                  <c:v>0.24000000000000021</c:v>
                </c:pt>
                <c:pt idx="1278">
                  <c:v>0.24300000000000024</c:v>
                </c:pt>
                <c:pt idx="1279">
                  <c:v>0.23700000000000004</c:v>
                </c:pt>
                <c:pt idx="1280">
                  <c:v>0.22800000000000004</c:v>
                </c:pt>
                <c:pt idx="1281">
                  <c:v>0.21800000000000044</c:v>
                </c:pt>
                <c:pt idx="1282">
                  <c:v>0.20800000000000021</c:v>
                </c:pt>
                <c:pt idx="1283">
                  <c:v>0.20500000000000004</c:v>
                </c:pt>
                <c:pt idx="1284">
                  <c:v>0.19900000000000004</c:v>
                </c:pt>
                <c:pt idx="1285">
                  <c:v>0.19700000000000004</c:v>
                </c:pt>
                <c:pt idx="1286">
                  <c:v>0.19300000000000003</c:v>
                </c:pt>
                <c:pt idx="1287">
                  <c:v>0.19200000000000003</c:v>
                </c:pt>
                <c:pt idx="1288">
                  <c:v>0.19200000000000003</c:v>
                </c:pt>
                <c:pt idx="1289">
                  <c:v>0.19000000000000003</c:v>
                </c:pt>
                <c:pt idx="1290">
                  <c:v>0.18400000000000041</c:v>
                </c:pt>
                <c:pt idx="1291">
                  <c:v>0.17900000000000021</c:v>
                </c:pt>
                <c:pt idx="1292">
                  <c:v>0.17400000000000004</c:v>
                </c:pt>
                <c:pt idx="1293">
                  <c:v>0.18000000000000024</c:v>
                </c:pt>
                <c:pt idx="1294">
                  <c:v>0.19000000000000003</c:v>
                </c:pt>
                <c:pt idx="1295">
                  <c:v>0.2</c:v>
                </c:pt>
                <c:pt idx="1296">
                  <c:v>0.20400000000000001</c:v>
                </c:pt>
                <c:pt idx="1297">
                  <c:v>0.20600000000000004</c:v>
                </c:pt>
                <c:pt idx="1298">
                  <c:v>0.20200000000000001</c:v>
                </c:pt>
                <c:pt idx="1299">
                  <c:v>0.19600000000000004</c:v>
                </c:pt>
                <c:pt idx="1300">
                  <c:v>0.18300000000000041</c:v>
                </c:pt>
                <c:pt idx="1301">
                  <c:v>0.18100000000000024</c:v>
                </c:pt>
                <c:pt idx="1302">
                  <c:v>0.17900000000000021</c:v>
                </c:pt>
                <c:pt idx="1303">
                  <c:v>0.18000000000000024</c:v>
                </c:pt>
                <c:pt idx="1304">
                  <c:v>0.17400000000000004</c:v>
                </c:pt>
                <c:pt idx="1305">
                  <c:v>0.17100000000000001</c:v>
                </c:pt>
                <c:pt idx="1306">
                  <c:v>0.16900000000000004</c:v>
                </c:pt>
                <c:pt idx="1307">
                  <c:v>0.17</c:v>
                </c:pt>
                <c:pt idx="1308">
                  <c:v>0.16700000000000004</c:v>
                </c:pt>
                <c:pt idx="1309">
                  <c:v>0.16500000000000004</c:v>
                </c:pt>
                <c:pt idx="1310">
                  <c:v>0.16200000000000003</c:v>
                </c:pt>
                <c:pt idx="1311">
                  <c:v>0.16400000000000003</c:v>
                </c:pt>
                <c:pt idx="1312">
                  <c:v>0.16300000000000003</c:v>
                </c:pt>
                <c:pt idx="1313">
                  <c:v>0.16700000000000004</c:v>
                </c:pt>
                <c:pt idx="1314">
                  <c:v>0.16600000000000004</c:v>
                </c:pt>
                <c:pt idx="1315">
                  <c:v>0.16600000000000004</c:v>
                </c:pt>
                <c:pt idx="1316">
                  <c:v>0.16300000000000003</c:v>
                </c:pt>
                <c:pt idx="1317">
                  <c:v>0.16600000000000004</c:v>
                </c:pt>
                <c:pt idx="1318">
                  <c:v>0.16200000000000003</c:v>
                </c:pt>
                <c:pt idx="1319">
                  <c:v>0.15600000000000044</c:v>
                </c:pt>
                <c:pt idx="1320">
                  <c:v>0.14700000000000021</c:v>
                </c:pt>
                <c:pt idx="1321">
                  <c:v>0.14400000000000004</c:v>
                </c:pt>
                <c:pt idx="1322">
                  <c:v>0.14100000000000001</c:v>
                </c:pt>
                <c:pt idx="1323">
                  <c:v>0.13600000000000001</c:v>
                </c:pt>
                <c:pt idx="1324">
                  <c:v>0.13200000000000001</c:v>
                </c:pt>
                <c:pt idx="1325">
                  <c:v>0.128</c:v>
                </c:pt>
                <c:pt idx="1326">
                  <c:v>0.12200000000000009</c:v>
                </c:pt>
                <c:pt idx="1327">
                  <c:v>0.11600000000000003</c:v>
                </c:pt>
                <c:pt idx="1328">
                  <c:v>0.11400000000000002</c:v>
                </c:pt>
                <c:pt idx="1329">
                  <c:v>0.11500000000000002</c:v>
                </c:pt>
                <c:pt idx="1330">
                  <c:v>0.11500000000000002</c:v>
                </c:pt>
                <c:pt idx="1331">
                  <c:v>0.11300000000000002</c:v>
                </c:pt>
                <c:pt idx="1332">
                  <c:v>0.11200000000000002</c:v>
                </c:pt>
                <c:pt idx="1333">
                  <c:v>0.11500000000000002</c:v>
                </c:pt>
                <c:pt idx="1334">
                  <c:v>0.11700000000000003</c:v>
                </c:pt>
                <c:pt idx="1335">
                  <c:v>0.12400000000000012</c:v>
                </c:pt>
                <c:pt idx="1336">
                  <c:v>0.128</c:v>
                </c:pt>
                <c:pt idx="1337">
                  <c:v>0.13600000000000001</c:v>
                </c:pt>
                <c:pt idx="1338">
                  <c:v>0.13900000000000001</c:v>
                </c:pt>
                <c:pt idx="1339">
                  <c:v>0.14200000000000004</c:v>
                </c:pt>
                <c:pt idx="1340">
                  <c:v>0.14000000000000001</c:v>
                </c:pt>
                <c:pt idx="1341">
                  <c:v>0.13300000000000001</c:v>
                </c:pt>
                <c:pt idx="1342">
                  <c:v>0.126</c:v>
                </c:pt>
                <c:pt idx="1343">
                  <c:v>0.11899999999999998</c:v>
                </c:pt>
                <c:pt idx="1344">
                  <c:v>0.11400000000000002</c:v>
                </c:pt>
                <c:pt idx="1345">
                  <c:v>0.11300000000000002</c:v>
                </c:pt>
                <c:pt idx="1346">
                  <c:v>0.11899999999999998</c:v>
                </c:pt>
                <c:pt idx="1347">
                  <c:v>0.126</c:v>
                </c:pt>
                <c:pt idx="1348">
                  <c:v>0.13100000000000001</c:v>
                </c:pt>
                <c:pt idx="1349">
                  <c:v>0.128</c:v>
                </c:pt>
                <c:pt idx="1350">
                  <c:v>0.12300000000000012</c:v>
                </c:pt>
                <c:pt idx="1351">
                  <c:v>0.11899999999999998</c:v>
                </c:pt>
                <c:pt idx="1352">
                  <c:v>0.11500000000000002</c:v>
                </c:pt>
                <c:pt idx="1353">
                  <c:v>0.11200000000000002</c:v>
                </c:pt>
                <c:pt idx="1354">
                  <c:v>0.10700000000000012</c:v>
                </c:pt>
                <c:pt idx="1355">
                  <c:v>0.10299999999999998</c:v>
                </c:pt>
                <c:pt idx="1356">
                  <c:v>9.9000000000000227E-2</c:v>
                </c:pt>
                <c:pt idx="1357">
                  <c:v>9.6000000000000044E-2</c:v>
                </c:pt>
                <c:pt idx="1358">
                  <c:v>9.1000000000000025E-2</c:v>
                </c:pt>
                <c:pt idx="1359">
                  <c:v>9.2000000000000026E-2</c:v>
                </c:pt>
                <c:pt idx="1360">
                  <c:v>9.0000000000000066E-2</c:v>
                </c:pt>
                <c:pt idx="1361">
                  <c:v>9.3000000000000208E-2</c:v>
                </c:pt>
                <c:pt idx="1362">
                  <c:v>9.1000000000000025E-2</c:v>
                </c:pt>
                <c:pt idx="1363">
                  <c:v>8.9000000000000204E-2</c:v>
                </c:pt>
                <c:pt idx="1364">
                  <c:v>8.6000000000000035E-2</c:v>
                </c:pt>
                <c:pt idx="1365">
                  <c:v>8.5000000000000048E-2</c:v>
                </c:pt>
                <c:pt idx="1366">
                  <c:v>8.6000000000000035E-2</c:v>
                </c:pt>
                <c:pt idx="1367">
                  <c:v>8.2000000000000003E-2</c:v>
                </c:pt>
                <c:pt idx="1368">
                  <c:v>7.8000000000000028E-2</c:v>
                </c:pt>
                <c:pt idx="1369">
                  <c:v>7.3000000000000023E-2</c:v>
                </c:pt>
                <c:pt idx="1370">
                  <c:v>7.2000000000000022E-2</c:v>
                </c:pt>
                <c:pt idx="1371">
                  <c:v>7.2000000000000022E-2</c:v>
                </c:pt>
                <c:pt idx="1372">
                  <c:v>7.1000000000000008E-2</c:v>
                </c:pt>
                <c:pt idx="1373">
                  <c:v>6.8000000000000033E-2</c:v>
                </c:pt>
                <c:pt idx="1374">
                  <c:v>6.3000000000000014E-2</c:v>
                </c:pt>
                <c:pt idx="1375">
                  <c:v>6.1000000000000019E-2</c:v>
                </c:pt>
                <c:pt idx="1376">
                  <c:v>6.1000000000000019E-2</c:v>
                </c:pt>
                <c:pt idx="1377">
                  <c:v>6.2000000000000104E-2</c:v>
                </c:pt>
                <c:pt idx="1378">
                  <c:v>6.2000000000000104E-2</c:v>
                </c:pt>
                <c:pt idx="1379">
                  <c:v>6.2000000000000104E-2</c:v>
                </c:pt>
                <c:pt idx="1380">
                  <c:v>6.0000000000000039E-2</c:v>
                </c:pt>
                <c:pt idx="1381">
                  <c:v>5.9000000000000163E-2</c:v>
                </c:pt>
                <c:pt idx="1382">
                  <c:v>5.7000000000000113E-2</c:v>
                </c:pt>
                <c:pt idx="1383">
                  <c:v>5.5000000000000021E-2</c:v>
                </c:pt>
                <c:pt idx="1384">
                  <c:v>5.2000000000000032E-2</c:v>
                </c:pt>
                <c:pt idx="1385">
                  <c:v>4.8000000000000022E-2</c:v>
                </c:pt>
                <c:pt idx="1386">
                  <c:v>4.6000000000000013E-2</c:v>
                </c:pt>
                <c:pt idx="1387">
                  <c:v>4.4000000000000032E-2</c:v>
                </c:pt>
                <c:pt idx="1388">
                  <c:v>4.5000000000000033E-2</c:v>
                </c:pt>
                <c:pt idx="1389">
                  <c:v>4.6000000000000013E-2</c:v>
                </c:pt>
                <c:pt idx="1390">
                  <c:v>4.5000000000000033E-2</c:v>
                </c:pt>
                <c:pt idx="1391">
                  <c:v>4.4000000000000032E-2</c:v>
                </c:pt>
                <c:pt idx="1392">
                  <c:v>4.200000000000003E-2</c:v>
                </c:pt>
                <c:pt idx="1393">
                  <c:v>4.1000000000000002E-2</c:v>
                </c:pt>
                <c:pt idx="1394">
                  <c:v>4.1000000000000002E-2</c:v>
                </c:pt>
                <c:pt idx="1395">
                  <c:v>4.1000000000000002E-2</c:v>
                </c:pt>
                <c:pt idx="1396">
                  <c:v>3.9000000000000042E-2</c:v>
                </c:pt>
                <c:pt idx="1397">
                  <c:v>3.8000000000000006E-2</c:v>
                </c:pt>
                <c:pt idx="1398">
                  <c:v>3.5000000000000045E-2</c:v>
                </c:pt>
                <c:pt idx="1399">
                  <c:v>3.5000000000000045E-2</c:v>
                </c:pt>
                <c:pt idx="1400">
                  <c:v>3.4000000000000002E-2</c:v>
                </c:pt>
                <c:pt idx="1401">
                  <c:v>3.3000000000000002E-2</c:v>
                </c:pt>
                <c:pt idx="1402">
                  <c:v>3.1000000000000052E-2</c:v>
                </c:pt>
                <c:pt idx="1403">
                  <c:v>2.9000000000000012E-2</c:v>
                </c:pt>
                <c:pt idx="1404">
                  <c:v>2.8000000000000004E-2</c:v>
                </c:pt>
                <c:pt idx="1405">
                  <c:v>2.700000000000009E-2</c:v>
                </c:pt>
                <c:pt idx="1406">
                  <c:v>2.6000000000000002E-2</c:v>
                </c:pt>
                <c:pt idx="1407">
                  <c:v>2.4000000000000011E-2</c:v>
                </c:pt>
                <c:pt idx="1408">
                  <c:v>2.4000000000000011E-2</c:v>
                </c:pt>
                <c:pt idx="1409">
                  <c:v>2.300000000000001E-2</c:v>
                </c:pt>
                <c:pt idx="1410">
                  <c:v>2.2000000000000016E-2</c:v>
                </c:pt>
                <c:pt idx="1411">
                  <c:v>2.1000000000000015E-2</c:v>
                </c:pt>
                <c:pt idx="1412">
                  <c:v>2.1000000000000015E-2</c:v>
                </c:pt>
                <c:pt idx="1413">
                  <c:v>2.1000000000000015E-2</c:v>
                </c:pt>
                <c:pt idx="1414">
                  <c:v>2.0000000000000014E-2</c:v>
                </c:pt>
                <c:pt idx="1415">
                  <c:v>1.8000000000000023E-2</c:v>
                </c:pt>
                <c:pt idx="1416">
                  <c:v>1.6000000000000021E-2</c:v>
                </c:pt>
                <c:pt idx="1417">
                  <c:v>1.4999999999999998E-2</c:v>
                </c:pt>
                <c:pt idx="1418">
                  <c:v>1.4000000000000002E-2</c:v>
                </c:pt>
                <c:pt idx="1419">
                  <c:v>1.2999999999999998E-2</c:v>
                </c:pt>
                <c:pt idx="1420">
                  <c:v>1.0999999999999998E-2</c:v>
                </c:pt>
                <c:pt idx="1421">
                  <c:v>1.0000000000000007E-2</c:v>
                </c:pt>
                <c:pt idx="1422">
                  <c:v>1.0000000000000007E-2</c:v>
                </c:pt>
                <c:pt idx="1423">
                  <c:v>1.0000000000000007E-2</c:v>
                </c:pt>
                <c:pt idx="1424">
                  <c:v>1.0999999999999998E-2</c:v>
                </c:pt>
                <c:pt idx="1425">
                  <c:v>1.0000000000000007E-2</c:v>
                </c:pt>
                <c:pt idx="1426">
                  <c:v>1.0000000000000007E-2</c:v>
                </c:pt>
                <c:pt idx="1427">
                  <c:v>9.0000000000000045E-3</c:v>
                </c:pt>
                <c:pt idx="1428">
                  <c:v>9.0000000000000045E-3</c:v>
                </c:pt>
                <c:pt idx="1429">
                  <c:v>9.0000000000000045E-3</c:v>
                </c:pt>
                <c:pt idx="1430">
                  <c:v>7.0000000000000114E-3</c:v>
                </c:pt>
                <c:pt idx="1431">
                  <c:v>6.0000000000000114E-3</c:v>
                </c:pt>
                <c:pt idx="1432">
                  <c:v>7.0000000000000114E-3</c:v>
                </c:pt>
                <c:pt idx="1433">
                  <c:v>8.0000000000000227E-3</c:v>
                </c:pt>
                <c:pt idx="1434">
                  <c:v>7.0000000000000114E-3</c:v>
                </c:pt>
                <c:pt idx="1435">
                  <c:v>6.0000000000000114E-3</c:v>
                </c:pt>
                <c:pt idx="1436">
                  <c:v>6.0000000000000114E-3</c:v>
                </c:pt>
                <c:pt idx="1437">
                  <c:v>7.0000000000000114E-3</c:v>
                </c:pt>
                <c:pt idx="1438">
                  <c:v>7.0000000000000114E-3</c:v>
                </c:pt>
                <c:pt idx="1439">
                  <c:v>6.0000000000000114E-3</c:v>
                </c:pt>
                <c:pt idx="1440">
                  <c:v>5.0000000000000114E-3</c:v>
                </c:pt>
                <c:pt idx="1441">
                  <c:v>5.0000000000000114E-3</c:v>
                </c:pt>
                <c:pt idx="1442">
                  <c:v>6.0000000000000114E-3</c:v>
                </c:pt>
                <c:pt idx="1443">
                  <c:v>6.0000000000000114E-3</c:v>
                </c:pt>
                <c:pt idx="1444">
                  <c:v>5.0000000000000114E-3</c:v>
                </c:pt>
                <c:pt idx="1445">
                  <c:v>5.0000000000000114E-3</c:v>
                </c:pt>
                <c:pt idx="1446">
                  <c:v>5.0000000000000114E-3</c:v>
                </c:pt>
                <c:pt idx="1447">
                  <c:v>5.0000000000000114E-3</c:v>
                </c:pt>
                <c:pt idx="1448">
                  <c:v>4.0000000000000114E-3</c:v>
                </c:pt>
                <c:pt idx="1449">
                  <c:v>5.0000000000000114E-3</c:v>
                </c:pt>
                <c:pt idx="1450">
                  <c:v>5.0000000000000114E-3</c:v>
                </c:pt>
                <c:pt idx="1451">
                  <c:v>5.0000000000000114E-3</c:v>
                </c:pt>
                <c:pt idx="1452">
                  <c:v>3.0000000000000083E-3</c:v>
                </c:pt>
                <c:pt idx="1453">
                  <c:v>4.0000000000000114E-3</c:v>
                </c:pt>
                <c:pt idx="1454">
                  <c:v>4.0000000000000114E-3</c:v>
                </c:pt>
                <c:pt idx="1455">
                  <c:v>5.0000000000000114E-3</c:v>
                </c:pt>
                <c:pt idx="1456">
                  <c:v>5.0000000000000114E-3</c:v>
                </c:pt>
                <c:pt idx="1457">
                  <c:v>5.0000000000000114E-3</c:v>
                </c:pt>
                <c:pt idx="1458">
                  <c:v>5.0000000000000114E-3</c:v>
                </c:pt>
                <c:pt idx="1459">
                  <c:v>6.0000000000000114E-3</c:v>
                </c:pt>
                <c:pt idx="1460">
                  <c:v>5.0000000000000114E-3</c:v>
                </c:pt>
                <c:pt idx="1461">
                  <c:v>6.0000000000000114E-3</c:v>
                </c:pt>
                <c:pt idx="1462">
                  <c:v>6.0000000000000114E-3</c:v>
                </c:pt>
                <c:pt idx="1463">
                  <c:v>6.0000000000000114E-3</c:v>
                </c:pt>
                <c:pt idx="1464">
                  <c:v>5.0000000000000114E-3</c:v>
                </c:pt>
                <c:pt idx="1465">
                  <c:v>5.0000000000000114E-3</c:v>
                </c:pt>
                <c:pt idx="1466">
                  <c:v>4.0000000000000114E-3</c:v>
                </c:pt>
                <c:pt idx="1467">
                  <c:v>4.0000000000000114E-3</c:v>
                </c:pt>
                <c:pt idx="1468">
                  <c:v>4.0000000000000114E-3</c:v>
                </c:pt>
                <c:pt idx="1469">
                  <c:v>5.0000000000000114E-3</c:v>
                </c:pt>
                <c:pt idx="1470">
                  <c:v>5.0000000000000114E-3</c:v>
                </c:pt>
                <c:pt idx="1471">
                  <c:v>4.0000000000000114E-3</c:v>
                </c:pt>
                <c:pt idx="1472">
                  <c:v>4.0000000000000114E-3</c:v>
                </c:pt>
                <c:pt idx="1473">
                  <c:v>3.0000000000000083E-3</c:v>
                </c:pt>
                <c:pt idx="1474">
                  <c:v>3.0000000000000083E-3</c:v>
                </c:pt>
                <c:pt idx="1475">
                  <c:v>3.0000000000000083E-3</c:v>
                </c:pt>
                <c:pt idx="1476">
                  <c:v>4.0000000000000114E-3</c:v>
                </c:pt>
                <c:pt idx="1477">
                  <c:v>4.0000000000000114E-3</c:v>
                </c:pt>
                <c:pt idx="1478">
                  <c:v>5.0000000000000114E-3</c:v>
                </c:pt>
                <c:pt idx="1479">
                  <c:v>4.0000000000000114E-3</c:v>
                </c:pt>
                <c:pt idx="1480">
                  <c:v>6.0000000000000114E-3</c:v>
                </c:pt>
                <c:pt idx="1481">
                  <c:v>5.0000000000000114E-3</c:v>
                </c:pt>
                <c:pt idx="1482">
                  <c:v>6.0000000000000114E-3</c:v>
                </c:pt>
                <c:pt idx="1483">
                  <c:v>5.0000000000000114E-3</c:v>
                </c:pt>
                <c:pt idx="1484">
                  <c:v>4.0000000000000114E-3</c:v>
                </c:pt>
                <c:pt idx="1485">
                  <c:v>4.0000000000000114E-3</c:v>
                </c:pt>
                <c:pt idx="1486">
                  <c:v>5.0000000000000114E-3</c:v>
                </c:pt>
                <c:pt idx="1487">
                  <c:v>7.0000000000000114E-3</c:v>
                </c:pt>
                <c:pt idx="1488">
                  <c:v>8.0000000000000227E-3</c:v>
                </c:pt>
                <c:pt idx="1489">
                  <c:v>7.0000000000000114E-3</c:v>
                </c:pt>
                <c:pt idx="1490">
                  <c:v>6.0000000000000114E-3</c:v>
                </c:pt>
                <c:pt idx="1491">
                  <c:v>5.0000000000000114E-3</c:v>
                </c:pt>
                <c:pt idx="1492">
                  <c:v>4.0000000000000114E-3</c:v>
                </c:pt>
                <c:pt idx="1493">
                  <c:v>3.0000000000000083E-3</c:v>
                </c:pt>
                <c:pt idx="1494">
                  <c:v>4.0000000000000114E-3</c:v>
                </c:pt>
                <c:pt idx="1495">
                  <c:v>5.0000000000000114E-3</c:v>
                </c:pt>
                <c:pt idx="1496">
                  <c:v>6.0000000000000114E-3</c:v>
                </c:pt>
                <c:pt idx="1497">
                  <c:v>6.0000000000000114E-3</c:v>
                </c:pt>
                <c:pt idx="1498">
                  <c:v>6.0000000000000114E-3</c:v>
                </c:pt>
                <c:pt idx="1499">
                  <c:v>6.0000000000000114E-3</c:v>
                </c:pt>
                <c:pt idx="1500">
                  <c:v>7.0000000000000114E-3</c:v>
                </c:pt>
                <c:pt idx="1501">
                  <c:v>6.0000000000000114E-3</c:v>
                </c:pt>
                <c:pt idx="1502">
                  <c:v>5.0000000000000114E-3</c:v>
                </c:pt>
                <c:pt idx="1503">
                  <c:v>6.0000000000000114E-3</c:v>
                </c:pt>
                <c:pt idx="1504">
                  <c:v>5.0000000000000114E-3</c:v>
                </c:pt>
                <c:pt idx="1505">
                  <c:v>4.0000000000000114E-3</c:v>
                </c:pt>
                <c:pt idx="1506">
                  <c:v>3.0000000000000083E-3</c:v>
                </c:pt>
                <c:pt idx="1507">
                  <c:v>5.0000000000000114E-3</c:v>
                </c:pt>
                <c:pt idx="1508">
                  <c:v>4.0000000000000114E-3</c:v>
                </c:pt>
                <c:pt idx="1509">
                  <c:v>4.0000000000000114E-3</c:v>
                </c:pt>
                <c:pt idx="1510">
                  <c:v>3.0000000000000083E-3</c:v>
                </c:pt>
                <c:pt idx="1511">
                  <c:v>4.0000000000000114E-3</c:v>
                </c:pt>
                <c:pt idx="1512">
                  <c:v>4.0000000000000114E-3</c:v>
                </c:pt>
                <c:pt idx="1513">
                  <c:v>4.0000000000000114E-3</c:v>
                </c:pt>
                <c:pt idx="1514">
                  <c:v>5.0000000000000114E-3</c:v>
                </c:pt>
                <c:pt idx="1515">
                  <c:v>7.0000000000000114E-3</c:v>
                </c:pt>
                <c:pt idx="1516">
                  <c:v>6.0000000000000114E-3</c:v>
                </c:pt>
                <c:pt idx="1517">
                  <c:v>5.0000000000000114E-3</c:v>
                </c:pt>
                <c:pt idx="1518">
                  <c:v>4.0000000000000114E-3</c:v>
                </c:pt>
                <c:pt idx="1519">
                  <c:v>5.0000000000000114E-3</c:v>
                </c:pt>
                <c:pt idx="1520">
                  <c:v>5.0000000000000114E-3</c:v>
                </c:pt>
                <c:pt idx="1521">
                  <c:v>7.0000000000000114E-3</c:v>
                </c:pt>
                <c:pt idx="1522">
                  <c:v>6.0000000000000114E-3</c:v>
                </c:pt>
                <c:pt idx="1523">
                  <c:v>7.0000000000000114E-3</c:v>
                </c:pt>
                <c:pt idx="1524">
                  <c:v>5.0000000000000114E-3</c:v>
                </c:pt>
                <c:pt idx="1525">
                  <c:v>6.0000000000000114E-3</c:v>
                </c:pt>
                <c:pt idx="1526">
                  <c:v>5.0000000000000114E-3</c:v>
                </c:pt>
                <c:pt idx="1527">
                  <c:v>6.0000000000000114E-3</c:v>
                </c:pt>
                <c:pt idx="1528">
                  <c:v>4.0000000000000114E-3</c:v>
                </c:pt>
                <c:pt idx="1529">
                  <c:v>4.0000000000000114E-3</c:v>
                </c:pt>
                <c:pt idx="1530">
                  <c:v>4.0000000000000114E-3</c:v>
                </c:pt>
                <c:pt idx="1531">
                  <c:v>5.0000000000000114E-3</c:v>
                </c:pt>
                <c:pt idx="1532">
                  <c:v>6.0000000000000114E-3</c:v>
                </c:pt>
                <c:pt idx="1533">
                  <c:v>6.0000000000000114E-3</c:v>
                </c:pt>
                <c:pt idx="1534">
                  <c:v>7.0000000000000114E-3</c:v>
                </c:pt>
                <c:pt idx="1535">
                  <c:v>6.0000000000000114E-3</c:v>
                </c:pt>
                <c:pt idx="1536">
                  <c:v>6.0000000000000114E-3</c:v>
                </c:pt>
                <c:pt idx="1537">
                  <c:v>6.0000000000000114E-3</c:v>
                </c:pt>
                <c:pt idx="1538">
                  <c:v>6.0000000000000114E-3</c:v>
                </c:pt>
                <c:pt idx="1539">
                  <c:v>6.0000000000000114E-3</c:v>
                </c:pt>
                <c:pt idx="1540">
                  <c:v>7.0000000000000114E-3</c:v>
                </c:pt>
                <c:pt idx="1541">
                  <c:v>7.0000000000000114E-3</c:v>
                </c:pt>
                <c:pt idx="1542">
                  <c:v>7.0000000000000114E-3</c:v>
                </c:pt>
                <c:pt idx="1543">
                  <c:v>6.0000000000000114E-3</c:v>
                </c:pt>
                <c:pt idx="1544">
                  <c:v>5.0000000000000114E-3</c:v>
                </c:pt>
                <c:pt idx="1545">
                  <c:v>6.0000000000000114E-3</c:v>
                </c:pt>
                <c:pt idx="1546">
                  <c:v>5.0000000000000114E-3</c:v>
                </c:pt>
                <c:pt idx="1547">
                  <c:v>5.0000000000000114E-3</c:v>
                </c:pt>
                <c:pt idx="1548">
                  <c:v>3.0000000000000083E-3</c:v>
                </c:pt>
                <c:pt idx="1549">
                  <c:v>3.0000000000000083E-3</c:v>
                </c:pt>
                <c:pt idx="1550">
                  <c:v>3.0000000000000083E-3</c:v>
                </c:pt>
                <c:pt idx="1551">
                  <c:v>3.0000000000000083E-3</c:v>
                </c:pt>
                <c:pt idx="1552">
                  <c:v>5.0000000000000114E-3</c:v>
                </c:pt>
                <c:pt idx="1553">
                  <c:v>5.0000000000000114E-3</c:v>
                </c:pt>
                <c:pt idx="1554">
                  <c:v>5.0000000000000114E-3</c:v>
                </c:pt>
                <c:pt idx="1555">
                  <c:v>5.0000000000000114E-3</c:v>
                </c:pt>
                <c:pt idx="1556">
                  <c:v>5.0000000000000114E-3</c:v>
                </c:pt>
                <c:pt idx="1557">
                  <c:v>6.0000000000000114E-3</c:v>
                </c:pt>
                <c:pt idx="1558">
                  <c:v>5.0000000000000114E-3</c:v>
                </c:pt>
                <c:pt idx="1559">
                  <c:v>5.0000000000000114E-3</c:v>
                </c:pt>
                <c:pt idx="1560">
                  <c:v>5.0000000000000114E-3</c:v>
                </c:pt>
                <c:pt idx="1561">
                  <c:v>5.0000000000000114E-3</c:v>
                </c:pt>
                <c:pt idx="1562">
                  <c:v>5.0000000000000114E-3</c:v>
                </c:pt>
                <c:pt idx="1563">
                  <c:v>5.0000000000000114E-3</c:v>
                </c:pt>
                <c:pt idx="1564">
                  <c:v>4.0000000000000114E-3</c:v>
                </c:pt>
                <c:pt idx="1565">
                  <c:v>5.0000000000000114E-3</c:v>
                </c:pt>
                <c:pt idx="1566">
                  <c:v>5.0000000000000114E-3</c:v>
                </c:pt>
                <c:pt idx="1567">
                  <c:v>6.0000000000000114E-3</c:v>
                </c:pt>
                <c:pt idx="1568">
                  <c:v>6.0000000000000114E-3</c:v>
                </c:pt>
                <c:pt idx="1569">
                  <c:v>5.0000000000000114E-3</c:v>
                </c:pt>
                <c:pt idx="1570">
                  <c:v>4.0000000000000114E-3</c:v>
                </c:pt>
                <c:pt idx="1571">
                  <c:v>4.0000000000000114E-3</c:v>
                </c:pt>
                <c:pt idx="1572">
                  <c:v>4.0000000000000114E-3</c:v>
                </c:pt>
                <c:pt idx="1573">
                  <c:v>5.0000000000000114E-3</c:v>
                </c:pt>
                <c:pt idx="1574">
                  <c:v>4.0000000000000114E-3</c:v>
                </c:pt>
                <c:pt idx="1575">
                  <c:v>5.0000000000000114E-3</c:v>
                </c:pt>
                <c:pt idx="1576">
                  <c:v>6.0000000000000114E-3</c:v>
                </c:pt>
                <c:pt idx="1577">
                  <c:v>7.0000000000000114E-3</c:v>
                </c:pt>
                <c:pt idx="1578">
                  <c:v>4.0000000000000114E-3</c:v>
                </c:pt>
                <c:pt idx="1579">
                  <c:v>4.0000000000000114E-3</c:v>
                </c:pt>
                <c:pt idx="1580">
                  <c:v>4.0000000000000114E-3</c:v>
                </c:pt>
                <c:pt idx="1581">
                  <c:v>6.0000000000000114E-3</c:v>
                </c:pt>
                <c:pt idx="1582">
                  <c:v>6.0000000000000114E-3</c:v>
                </c:pt>
                <c:pt idx="1583">
                  <c:v>5.0000000000000114E-3</c:v>
                </c:pt>
                <c:pt idx="1584">
                  <c:v>4.0000000000000114E-3</c:v>
                </c:pt>
                <c:pt idx="1585">
                  <c:v>4.0000000000000114E-3</c:v>
                </c:pt>
                <c:pt idx="1586">
                  <c:v>3.0000000000000083E-3</c:v>
                </c:pt>
                <c:pt idx="1587">
                  <c:v>3.0000000000000083E-3</c:v>
                </c:pt>
                <c:pt idx="1588">
                  <c:v>2.0000000000000052E-3</c:v>
                </c:pt>
                <c:pt idx="1589">
                  <c:v>2.0000000000000052E-3</c:v>
                </c:pt>
                <c:pt idx="1590">
                  <c:v>2.0000000000000052E-3</c:v>
                </c:pt>
                <c:pt idx="1591">
                  <c:v>2.0000000000000052E-3</c:v>
                </c:pt>
                <c:pt idx="1592">
                  <c:v>3.0000000000000083E-3</c:v>
                </c:pt>
                <c:pt idx="1593">
                  <c:v>4.0000000000000114E-3</c:v>
                </c:pt>
                <c:pt idx="1594">
                  <c:v>5.0000000000000114E-3</c:v>
                </c:pt>
                <c:pt idx="1595">
                  <c:v>6.0000000000000114E-3</c:v>
                </c:pt>
                <c:pt idx="1596">
                  <c:v>6.0000000000000114E-3</c:v>
                </c:pt>
                <c:pt idx="1597">
                  <c:v>4.0000000000000114E-3</c:v>
                </c:pt>
                <c:pt idx="1598">
                  <c:v>3.0000000000000083E-3</c:v>
                </c:pt>
                <c:pt idx="1599">
                  <c:v>3.0000000000000083E-3</c:v>
                </c:pt>
                <c:pt idx="1600">
                  <c:v>3.0000000000000083E-3</c:v>
                </c:pt>
                <c:pt idx="1601">
                  <c:v>4.0000000000000114E-3</c:v>
                </c:pt>
                <c:pt idx="1602">
                  <c:v>2.0000000000000052E-3</c:v>
                </c:pt>
                <c:pt idx="1603">
                  <c:v>2.0000000000000052E-3</c:v>
                </c:pt>
                <c:pt idx="1604">
                  <c:v>2.0000000000000052E-3</c:v>
                </c:pt>
                <c:pt idx="1605">
                  <c:v>2.0000000000000052E-3</c:v>
                </c:pt>
                <c:pt idx="1606">
                  <c:v>2.0000000000000052E-3</c:v>
                </c:pt>
                <c:pt idx="1607">
                  <c:v>3.0000000000000083E-3</c:v>
                </c:pt>
                <c:pt idx="1608">
                  <c:v>3.0000000000000083E-3</c:v>
                </c:pt>
                <c:pt idx="1609">
                  <c:v>4.0000000000000114E-3</c:v>
                </c:pt>
                <c:pt idx="1610">
                  <c:v>4.0000000000000114E-3</c:v>
                </c:pt>
                <c:pt idx="1611">
                  <c:v>6.0000000000000114E-3</c:v>
                </c:pt>
                <c:pt idx="1612">
                  <c:v>6.0000000000000114E-3</c:v>
                </c:pt>
                <c:pt idx="1613">
                  <c:v>6.0000000000000114E-3</c:v>
                </c:pt>
                <c:pt idx="1614">
                  <c:v>5.0000000000000114E-3</c:v>
                </c:pt>
                <c:pt idx="1615">
                  <c:v>6.0000000000000114E-3</c:v>
                </c:pt>
                <c:pt idx="1616">
                  <c:v>5.0000000000000114E-3</c:v>
                </c:pt>
                <c:pt idx="1617">
                  <c:v>5.0000000000000114E-3</c:v>
                </c:pt>
                <c:pt idx="1618">
                  <c:v>4.0000000000000114E-3</c:v>
                </c:pt>
                <c:pt idx="1619">
                  <c:v>4.0000000000000114E-3</c:v>
                </c:pt>
                <c:pt idx="1620">
                  <c:v>4.0000000000000114E-3</c:v>
                </c:pt>
                <c:pt idx="1621">
                  <c:v>5.0000000000000114E-3</c:v>
                </c:pt>
                <c:pt idx="1622">
                  <c:v>6.0000000000000114E-3</c:v>
                </c:pt>
                <c:pt idx="1623">
                  <c:v>5.0000000000000114E-3</c:v>
                </c:pt>
                <c:pt idx="1624">
                  <c:v>4.0000000000000114E-3</c:v>
                </c:pt>
                <c:pt idx="1625">
                  <c:v>3.0000000000000083E-3</c:v>
                </c:pt>
                <c:pt idx="1626">
                  <c:v>4.0000000000000114E-3</c:v>
                </c:pt>
                <c:pt idx="1627">
                  <c:v>5.0000000000000114E-3</c:v>
                </c:pt>
                <c:pt idx="1628">
                  <c:v>6.0000000000000114E-3</c:v>
                </c:pt>
                <c:pt idx="1629">
                  <c:v>6.0000000000000114E-3</c:v>
                </c:pt>
                <c:pt idx="1630">
                  <c:v>5.0000000000000114E-3</c:v>
                </c:pt>
                <c:pt idx="1631">
                  <c:v>5.0000000000000114E-3</c:v>
                </c:pt>
                <c:pt idx="1632">
                  <c:v>5.0000000000000114E-3</c:v>
                </c:pt>
                <c:pt idx="1633">
                  <c:v>5.0000000000000114E-3</c:v>
                </c:pt>
                <c:pt idx="1634">
                  <c:v>5.0000000000000114E-3</c:v>
                </c:pt>
                <c:pt idx="1635">
                  <c:v>4.0000000000000114E-3</c:v>
                </c:pt>
                <c:pt idx="1636">
                  <c:v>3.0000000000000083E-3</c:v>
                </c:pt>
                <c:pt idx="1637">
                  <c:v>3.0000000000000083E-3</c:v>
                </c:pt>
                <c:pt idx="1638">
                  <c:v>4.0000000000000114E-3</c:v>
                </c:pt>
                <c:pt idx="1639">
                  <c:v>4.0000000000000114E-3</c:v>
                </c:pt>
                <c:pt idx="1640">
                  <c:v>4.0000000000000114E-3</c:v>
                </c:pt>
                <c:pt idx="1641">
                  <c:v>4.0000000000000114E-3</c:v>
                </c:pt>
                <c:pt idx="1642">
                  <c:v>5.0000000000000114E-3</c:v>
                </c:pt>
                <c:pt idx="1643">
                  <c:v>5.0000000000000114E-3</c:v>
                </c:pt>
                <c:pt idx="1644">
                  <c:v>5.0000000000000114E-3</c:v>
                </c:pt>
                <c:pt idx="1645">
                  <c:v>5.0000000000000114E-3</c:v>
                </c:pt>
                <c:pt idx="1646">
                  <c:v>4.0000000000000114E-3</c:v>
                </c:pt>
                <c:pt idx="1647">
                  <c:v>3.0000000000000083E-3</c:v>
                </c:pt>
                <c:pt idx="1648">
                  <c:v>4.0000000000000114E-3</c:v>
                </c:pt>
                <c:pt idx="1649">
                  <c:v>5.0000000000000114E-3</c:v>
                </c:pt>
                <c:pt idx="1650">
                  <c:v>5.0000000000000114E-3</c:v>
                </c:pt>
                <c:pt idx="1651">
                  <c:v>5.0000000000000114E-3</c:v>
                </c:pt>
                <c:pt idx="1652">
                  <c:v>4.0000000000000114E-3</c:v>
                </c:pt>
                <c:pt idx="1653">
                  <c:v>5.0000000000000114E-3</c:v>
                </c:pt>
                <c:pt idx="1654">
                  <c:v>4.0000000000000114E-3</c:v>
                </c:pt>
                <c:pt idx="1655">
                  <c:v>4.0000000000000114E-3</c:v>
                </c:pt>
                <c:pt idx="1656">
                  <c:v>4.0000000000000114E-3</c:v>
                </c:pt>
                <c:pt idx="1657">
                  <c:v>4.0000000000000114E-3</c:v>
                </c:pt>
                <c:pt idx="1658">
                  <c:v>3.0000000000000083E-3</c:v>
                </c:pt>
                <c:pt idx="1659">
                  <c:v>2.0000000000000052E-3</c:v>
                </c:pt>
                <c:pt idx="1660">
                  <c:v>3.0000000000000083E-3</c:v>
                </c:pt>
                <c:pt idx="1661">
                  <c:v>4.0000000000000114E-3</c:v>
                </c:pt>
                <c:pt idx="1662">
                  <c:v>6.0000000000000114E-3</c:v>
                </c:pt>
                <c:pt idx="1663">
                  <c:v>5.0000000000000114E-3</c:v>
                </c:pt>
                <c:pt idx="1664">
                  <c:v>4.0000000000000114E-3</c:v>
                </c:pt>
                <c:pt idx="1665">
                  <c:v>4.0000000000000114E-3</c:v>
                </c:pt>
                <c:pt idx="1666">
                  <c:v>5.0000000000000114E-3</c:v>
                </c:pt>
                <c:pt idx="1667">
                  <c:v>5.0000000000000114E-3</c:v>
                </c:pt>
                <c:pt idx="1668">
                  <c:v>6.0000000000000114E-3</c:v>
                </c:pt>
                <c:pt idx="1669">
                  <c:v>6.0000000000000114E-3</c:v>
                </c:pt>
                <c:pt idx="1670">
                  <c:v>5.0000000000000114E-3</c:v>
                </c:pt>
                <c:pt idx="1671">
                  <c:v>5.0000000000000114E-3</c:v>
                </c:pt>
                <c:pt idx="1672">
                  <c:v>3.0000000000000083E-3</c:v>
                </c:pt>
                <c:pt idx="1673">
                  <c:v>4.0000000000000114E-3</c:v>
                </c:pt>
                <c:pt idx="1674">
                  <c:v>3.0000000000000083E-3</c:v>
                </c:pt>
                <c:pt idx="1675">
                  <c:v>3.0000000000000083E-3</c:v>
                </c:pt>
                <c:pt idx="1676">
                  <c:v>4.0000000000000114E-3</c:v>
                </c:pt>
                <c:pt idx="1677">
                  <c:v>5.0000000000000114E-3</c:v>
                </c:pt>
                <c:pt idx="1678">
                  <c:v>6.0000000000000114E-3</c:v>
                </c:pt>
                <c:pt idx="1679">
                  <c:v>5.0000000000000114E-3</c:v>
                </c:pt>
                <c:pt idx="1680">
                  <c:v>4.0000000000000114E-3</c:v>
                </c:pt>
                <c:pt idx="1681">
                  <c:v>4.0000000000000114E-3</c:v>
                </c:pt>
                <c:pt idx="1682">
                  <c:v>4.0000000000000114E-3</c:v>
                </c:pt>
                <c:pt idx="1683">
                  <c:v>5.0000000000000114E-3</c:v>
                </c:pt>
                <c:pt idx="1684">
                  <c:v>4.0000000000000114E-3</c:v>
                </c:pt>
                <c:pt idx="1685">
                  <c:v>5.0000000000000114E-3</c:v>
                </c:pt>
                <c:pt idx="1686">
                  <c:v>5.0000000000000114E-3</c:v>
                </c:pt>
                <c:pt idx="1687">
                  <c:v>5.0000000000000114E-3</c:v>
                </c:pt>
                <c:pt idx="1688">
                  <c:v>3.0000000000000083E-3</c:v>
                </c:pt>
                <c:pt idx="1689">
                  <c:v>3.0000000000000083E-3</c:v>
                </c:pt>
                <c:pt idx="1690">
                  <c:v>1.0000000000000039E-3</c:v>
                </c:pt>
                <c:pt idx="1691">
                  <c:v>2.0000000000000052E-3</c:v>
                </c:pt>
                <c:pt idx="1692">
                  <c:v>2.0000000000000052E-3</c:v>
                </c:pt>
                <c:pt idx="1693">
                  <c:v>3.0000000000000083E-3</c:v>
                </c:pt>
                <c:pt idx="1694">
                  <c:v>3.0000000000000083E-3</c:v>
                </c:pt>
                <c:pt idx="1695">
                  <c:v>3.0000000000000083E-3</c:v>
                </c:pt>
                <c:pt idx="1696">
                  <c:v>3.0000000000000083E-3</c:v>
                </c:pt>
                <c:pt idx="1697">
                  <c:v>4.0000000000000114E-3</c:v>
                </c:pt>
                <c:pt idx="1698">
                  <c:v>4.0000000000000114E-3</c:v>
                </c:pt>
                <c:pt idx="1699">
                  <c:v>5.0000000000000114E-3</c:v>
                </c:pt>
                <c:pt idx="1700">
                  <c:v>5.0000000000000114E-3</c:v>
                </c:pt>
                <c:pt idx="1701">
                  <c:v>6.0000000000000114E-3</c:v>
                </c:pt>
                <c:pt idx="1702">
                  <c:v>6.0000000000000114E-3</c:v>
                </c:pt>
                <c:pt idx="1703">
                  <c:v>6.0000000000000114E-3</c:v>
                </c:pt>
                <c:pt idx="1704">
                  <c:v>5.0000000000000114E-3</c:v>
                </c:pt>
                <c:pt idx="1705">
                  <c:v>5.0000000000000114E-3</c:v>
                </c:pt>
                <c:pt idx="1706">
                  <c:v>5.0000000000000114E-3</c:v>
                </c:pt>
                <c:pt idx="1707">
                  <c:v>5.0000000000000114E-3</c:v>
                </c:pt>
                <c:pt idx="1708">
                  <c:v>4.0000000000000114E-3</c:v>
                </c:pt>
                <c:pt idx="1709">
                  <c:v>4.0000000000000114E-3</c:v>
                </c:pt>
                <c:pt idx="1710">
                  <c:v>5.0000000000000114E-3</c:v>
                </c:pt>
                <c:pt idx="1711">
                  <c:v>4.0000000000000114E-3</c:v>
                </c:pt>
                <c:pt idx="1712">
                  <c:v>4.0000000000000114E-3</c:v>
                </c:pt>
                <c:pt idx="1713">
                  <c:v>5.0000000000000114E-3</c:v>
                </c:pt>
                <c:pt idx="1714">
                  <c:v>4.0000000000000114E-3</c:v>
                </c:pt>
                <c:pt idx="1715">
                  <c:v>3.0000000000000083E-3</c:v>
                </c:pt>
                <c:pt idx="1716">
                  <c:v>3.0000000000000083E-3</c:v>
                </c:pt>
                <c:pt idx="1717">
                  <c:v>4.0000000000000114E-3</c:v>
                </c:pt>
                <c:pt idx="1718">
                  <c:v>4.0000000000000114E-3</c:v>
                </c:pt>
                <c:pt idx="1719">
                  <c:v>3.0000000000000083E-3</c:v>
                </c:pt>
                <c:pt idx="1720">
                  <c:v>2.0000000000000052E-3</c:v>
                </c:pt>
                <c:pt idx="1721">
                  <c:v>2.0000000000000052E-3</c:v>
                </c:pt>
                <c:pt idx="1722">
                  <c:v>3.0000000000000083E-3</c:v>
                </c:pt>
                <c:pt idx="1723">
                  <c:v>3.0000000000000083E-3</c:v>
                </c:pt>
                <c:pt idx="1724">
                  <c:v>3.0000000000000083E-3</c:v>
                </c:pt>
                <c:pt idx="1725">
                  <c:v>3.0000000000000083E-3</c:v>
                </c:pt>
                <c:pt idx="1726">
                  <c:v>4.0000000000000114E-3</c:v>
                </c:pt>
                <c:pt idx="1727">
                  <c:v>5.0000000000000114E-3</c:v>
                </c:pt>
                <c:pt idx="1728">
                  <c:v>4.0000000000000114E-3</c:v>
                </c:pt>
                <c:pt idx="1729">
                  <c:v>4.0000000000000114E-3</c:v>
                </c:pt>
                <c:pt idx="1730">
                  <c:v>3.0000000000000083E-3</c:v>
                </c:pt>
                <c:pt idx="1731">
                  <c:v>4.0000000000000114E-3</c:v>
                </c:pt>
                <c:pt idx="1732">
                  <c:v>5.0000000000000114E-3</c:v>
                </c:pt>
                <c:pt idx="1733">
                  <c:v>4.0000000000000114E-3</c:v>
                </c:pt>
                <c:pt idx="1734">
                  <c:v>5.0000000000000114E-3</c:v>
                </c:pt>
                <c:pt idx="1735">
                  <c:v>4.0000000000000114E-3</c:v>
                </c:pt>
                <c:pt idx="1736">
                  <c:v>5.0000000000000114E-3</c:v>
                </c:pt>
                <c:pt idx="1737">
                  <c:v>5.0000000000000114E-3</c:v>
                </c:pt>
                <c:pt idx="1738">
                  <c:v>4.0000000000000114E-3</c:v>
                </c:pt>
                <c:pt idx="1739">
                  <c:v>4.0000000000000114E-3</c:v>
                </c:pt>
                <c:pt idx="1740">
                  <c:v>4.0000000000000114E-3</c:v>
                </c:pt>
                <c:pt idx="1741">
                  <c:v>3.0000000000000083E-3</c:v>
                </c:pt>
                <c:pt idx="1742">
                  <c:v>3.0000000000000083E-3</c:v>
                </c:pt>
                <c:pt idx="1743">
                  <c:v>3.0000000000000083E-3</c:v>
                </c:pt>
                <c:pt idx="1744">
                  <c:v>4.0000000000000114E-3</c:v>
                </c:pt>
                <c:pt idx="1745">
                  <c:v>4.0000000000000114E-3</c:v>
                </c:pt>
                <c:pt idx="1746">
                  <c:v>4.0000000000000114E-3</c:v>
                </c:pt>
                <c:pt idx="1747">
                  <c:v>4.0000000000000114E-3</c:v>
                </c:pt>
                <c:pt idx="1748">
                  <c:v>4.0000000000000114E-3</c:v>
                </c:pt>
                <c:pt idx="1749">
                  <c:v>3.0000000000000083E-3</c:v>
                </c:pt>
                <c:pt idx="1750">
                  <c:v>4.0000000000000114E-3</c:v>
                </c:pt>
                <c:pt idx="1751">
                  <c:v>4.0000000000000114E-3</c:v>
                </c:pt>
                <c:pt idx="1752">
                  <c:v>4.0000000000000114E-3</c:v>
                </c:pt>
                <c:pt idx="1753">
                  <c:v>5.0000000000000114E-3</c:v>
                </c:pt>
                <c:pt idx="1754">
                  <c:v>6.0000000000000114E-3</c:v>
                </c:pt>
                <c:pt idx="1755">
                  <c:v>7.0000000000000114E-3</c:v>
                </c:pt>
                <c:pt idx="1756">
                  <c:v>6.0000000000000114E-3</c:v>
                </c:pt>
                <c:pt idx="1757">
                  <c:v>4.0000000000000114E-3</c:v>
                </c:pt>
                <c:pt idx="1758">
                  <c:v>3.0000000000000083E-3</c:v>
                </c:pt>
                <c:pt idx="1759">
                  <c:v>2.0000000000000052E-3</c:v>
                </c:pt>
                <c:pt idx="1760">
                  <c:v>3.0000000000000083E-3</c:v>
                </c:pt>
                <c:pt idx="1761">
                  <c:v>4.0000000000000114E-3</c:v>
                </c:pt>
                <c:pt idx="1762">
                  <c:v>4.0000000000000114E-3</c:v>
                </c:pt>
                <c:pt idx="1763">
                  <c:v>5.0000000000000114E-3</c:v>
                </c:pt>
                <c:pt idx="1764">
                  <c:v>4.0000000000000114E-3</c:v>
                </c:pt>
                <c:pt idx="1765">
                  <c:v>4.0000000000000114E-3</c:v>
                </c:pt>
                <c:pt idx="1766">
                  <c:v>4.0000000000000114E-3</c:v>
                </c:pt>
                <c:pt idx="1767">
                  <c:v>5.0000000000000114E-3</c:v>
                </c:pt>
                <c:pt idx="1768">
                  <c:v>5.0000000000000114E-3</c:v>
                </c:pt>
                <c:pt idx="1769">
                  <c:v>6.0000000000000114E-3</c:v>
                </c:pt>
                <c:pt idx="1770">
                  <c:v>6.0000000000000114E-3</c:v>
                </c:pt>
                <c:pt idx="1771">
                  <c:v>7.0000000000000114E-3</c:v>
                </c:pt>
                <c:pt idx="1772">
                  <c:v>7.0000000000000114E-3</c:v>
                </c:pt>
                <c:pt idx="1773">
                  <c:v>6.0000000000000114E-3</c:v>
                </c:pt>
                <c:pt idx="1774">
                  <c:v>5.0000000000000114E-3</c:v>
                </c:pt>
                <c:pt idx="1775">
                  <c:v>4.0000000000000114E-3</c:v>
                </c:pt>
                <c:pt idx="1776">
                  <c:v>4.0000000000000114E-3</c:v>
                </c:pt>
                <c:pt idx="1777">
                  <c:v>3.0000000000000083E-3</c:v>
                </c:pt>
                <c:pt idx="1778">
                  <c:v>3.0000000000000083E-3</c:v>
                </c:pt>
                <c:pt idx="1779">
                  <c:v>3.0000000000000083E-3</c:v>
                </c:pt>
                <c:pt idx="1780">
                  <c:v>5.0000000000000114E-3</c:v>
                </c:pt>
                <c:pt idx="1781">
                  <c:v>5.0000000000000114E-3</c:v>
                </c:pt>
                <c:pt idx="1782">
                  <c:v>4.0000000000000114E-3</c:v>
                </c:pt>
                <c:pt idx="1783">
                  <c:v>2.0000000000000052E-3</c:v>
                </c:pt>
                <c:pt idx="1784">
                  <c:v>3.0000000000000083E-3</c:v>
                </c:pt>
                <c:pt idx="1785">
                  <c:v>5.0000000000000114E-3</c:v>
                </c:pt>
                <c:pt idx="1786">
                  <c:v>7.0000000000000114E-3</c:v>
                </c:pt>
                <c:pt idx="1787">
                  <c:v>6.0000000000000114E-3</c:v>
                </c:pt>
                <c:pt idx="1788">
                  <c:v>5.0000000000000114E-3</c:v>
                </c:pt>
                <c:pt idx="1789">
                  <c:v>4.0000000000000114E-3</c:v>
                </c:pt>
                <c:pt idx="1790">
                  <c:v>5.0000000000000114E-3</c:v>
                </c:pt>
                <c:pt idx="1791">
                  <c:v>5.0000000000000114E-3</c:v>
                </c:pt>
                <c:pt idx="1792">
                  <c:v>4.0000000000000114E-3</c:v>
                </c:pt>
                <c:pt idx="1793">
                  <c:v>4.0000000000000114E-3</c:v>
                </c:pt>
                <c:pt idx="1794">
                  <c:v>3.0000000000000083E-3</c:v>
                </c:pt>
                <c:pt idx="1795">
                  <c:v>4.0000000000000114E-3</c:v>
                </c:pt>
                <c:pt idx="1796">
                  <c:v>3.0000000000000083E-3</c:v>
                </c:pt>
                <c:pt idx="1797">
                  <c:v>3.0000000000000083E-3</c:v>
                </c:pt>
                <c:pt idx="1798">
                  <c:v>3.0000000000000083E-3</c:v>
                </c:pt>
                <c:pt idx="1799">
                  <c:v>4.0000000000000114E-3</c:v>
                </c:pt>
                <c:pt idx="1800">
                  <c:v>6.0000000000000114E-3</c:v>
                </c:pt>
                <c:pt idx="1801">
                  <c:v>6.0000000000000114E-3</c:v>
                </c:pt>
                <c:pt idx="1802">
                  <c:v>4.0000000000000114E-3</c:v>
                </c:pt>
                <c:pt idx="1803">
                  <c:v>3.0000000000000083E-3</c:v>
                </c:pt>
                <c:pt idx="1804">
                  <c:v>2.0000000000000052E-3</c:v>
                </c:pt>
                <c:pt idx="1805">
                  <c:v>2.0000000000000052E-3</c:v>
                </c:pt>
                <c:pt idx="1806">
                  <c:v>2.0000000000000052E-3</c:v>
                </c:pt>
                <c:pt idx="1807">
                  <c:v>4.0000000000000114E-3</c:v>
                </c:pt>
                <c:pt idx="1808">
                  <c:v>5.0000000000000114E-3</c:v>
                </c:pt>
                <c:pt idx="1809">
                  <c:v>5.0000000000000114E-3</c:v>
                </c:pt>
                <c:pt idx="1810">
                  <c:v>4.0000000000000114E-3</c:v>
                </c:pt>
                <c:pt idx="1811">
                  <c:v>4.0000000000000114E-3</c:v>
                </c:pt>
                <c:pt idx="1812">
                  <c:v>4.0000000000000114E-3</c:v>
                </c:pt>
                <c:pt idx="1813">
                  <c:v>4.0000000000000114E-3</c:v>
                </c:pt>
                <c:pt idx="1814">
                  <c:v>5.0000000000000114E-3</c:v>
                </c:pt>
                <c:pt idx="1815">
                  <c:v>5.0000000000000114E-3</c:v>
                </c:pt>
                <c:pt idx="1816">
                  <c:v>5.0000000000000114E-3</c:v>
                </c:pt>
                <c:pt idx="1817">
                  <c:v>4.0000000000000114E-3</c:v>
                </c:pt>
                <c:pt idx="1818">
                  <c:v>5.0000000000000114E-3</c:v>
                </c:pt>
                <c:pt idx="1819">
                  <c:v>5.0000000000000114E-3</c:v>
                </c:pt>
                <c:pt idx="1820">
                  <c:v>4.0000000000000114E-3</c:v>
                </c:pt>
                <c:pt idx="1821">
                  <c:v>5.0000000000000114E-3</c:v>
                </c:pt>
                <c:pt idx="1822">
                  <c:v>5.0000000000000114E-3</c:v>
                </c:pt>
                <c:pt idx="1823">
                  <c:v>6.0000000000000114E-3</c:v>
                </c:pt>
                <c:pt idx="1824">
                  <c:v>5.0000000000000114E-3</c:v>
                </c:pt>
                <c:pt idx="1825">
                  <c:v>3.0000000000000083E-3</c:v>
                </c:pt>
                <c:pt idx="1826">
                  <c:v>3.0000000000000083E-3</c:v>
                </c:pt>
                <c:pt idx="1827">
                  <c:v>3.0000000000000083E-3</c:v>
                </c:pt>
                <c:pt idx="1828">
                  <c:v>3.0000000000000083E-3</c:v>
                </c:pt>
                <c:pt idx="1829">
                  <c:v>4.0000000000000114E-3</c:v>
                </c:pt>
                <c:pt idx="1830">
                  <c:v>4.0000000000000114E-3</c:v>
                </c:pt>
                <c:pt idx="1831">
                  <c:v>4.0000000000000114E-3</c:v>
                </c:pt>
                <c:pt idx="1832">
                  <c:v>3.0000000000000083E-3</c:v>
                </c:pt>
                <c:pt idx="1833">
                  <c:v>3.0000000000000083E-3</c:v>
                </c:pt>
                <c:pt idx="1834">
                  <c:v>3.0000000000000083E-3</c:v>
                </c:pt>
                <c:pt idx="1835">
                  <c:v>5.0000000000000114E-3</c:v>
                </c:pt>
                <c:pt idx="1836">
                  <c:v>6.0000000000000114E-3</c:v>
                </c:pt>
                <c:pt idx="1837">
                  <c:v>7.0000000000000114E-3</c:v>
                </c:pt>
                <c:pt idx="1838">
                  <c:v>6.0000000000000114E-3</c:v>
                </c:pt>
                <c:pt idx="1839">
                  <c:v>6.0000000000000114E-3</c:v>
                </c:pt>
                <c:pt idx="1840">
                  <c:v>5.0000000000000114E-3</c:v>
                </c:pt>
                <c:pt idx="1841">
                  <c:v>4.0000000000000114E-3</c:v>
                </c:pt>
                <c:pt idx="1842">
                  <c:v>3.0000000000000083E-3</c:v>
                </c:pt>
                <c:pt idx="1843">
                  <c:v>3.0000000000000083E-3</c:v>
                </c:pt>
                <c:pt idx="1844">
                  <c:v>2.0000000000000052E-3</c:v>
                </c:pt>
                <c:pt idx="1845">
                  <c:v>3.0000000000000083E-3</c:v>
                </c:pt>
                <c:pt idx="1846">
                  <c:v>3.0000000000000083E-3</c:v>
                </c:pt>
                <c:pt idx="1847">
                  <c:v>4.0000000000000114E-3</c:v>
                </c:pt>
                <c:pt idx="1848">
                  <c:v>4.0000000000000114E-3</c:v>
                </c:pt>
                <c:pt idx="1849">
                  <c:v>4.0000000000000114E-3</c:v>
                </c:pt>
                <c:pt idx="1850">
                  <c:v>3.0000000000000083E-3</c:v>
                </c:pt>
                <c:pt idx="1851">
                  <c:v>2.0000000000000052E-3</c:v>
                </c:pt>
                <c:pt idx="1852">
                  <c:v>2.0000000000000052E-3</c:v>
                </c:pt>
                <c:pt idx="1853">
                  <c:v>2.0000000000000052E-3</c:v>
                </c:pt>
                <c:pt idx="1854">
                  <c:v>2.0000000000000052E-3</c:v>
                </c:pt>
                <c:pt idx="1855">
                  <c:v>2.0000000000000052E-3</c:v>
                </c:pt>
                <c:pt idx="1856">
                  <c:v>3.0000000000000083E-3</c:v>
                </c:pt>
                <c:pt idx="1857">
                  <c:v>4.0000000000000114E-3</c:v>
                </c:pt>
                <c:pt idx="1858">
                  <c:v>4.0000000000000114E-3</c:v>
                </c:pt>
                <c:pt idx="1859">
                  <c:v>6.0000000000000114E-3</c:v>
                </c:pt>
                <c:pt idx="1860">
                  <c:v>4.0000000000000114E-3</c:v>
                </c:pt>
                <c:pt idx="1861">
                  <c:v>3.0000000000000083E-3</c:v>
                </c:pt>
                <c:pt idx="1862">
                  <c:v>2.0000000000000052E-3</c:v>
                </c:pt>
                <c:pt idx="1863">
                  <c:v>3.0000000000000083E-3</c:v>
                </c:pt>
                <c:pt idx="1864">
                  <c:v>3.0000000000000083E-3</c:v>
                </c:pt>
                <c:pt idx="1865">
                  <c:v>4.0000000000000114E-3</c:v>
                </c:pt>
                <c:pt idx="1866">
                  <c:v>4.0000000000000114E-3</c:v>
                </c:pt>
                <c:pt idx="1867">
                  <c:v>4.0000000000000114E-3</c:v>
                </c:pt>
                <c:pt idx="1868">
                  <c:v>4.0000000000000114E-3</c:v>
                </c:pt>
                <c:pt idx="1869">
                  <c:v>6.0000000000000114E-3</c:v>
                </c:pt>
                <c:pt idx="1870">
                  <c:v>6.0000000000000114E-3</c:v>
                </c:pt>
                <c:pt idx="1871">
                  <c:v>6.0000000000000114E-3</c:v>
                </c:pt>
                <c:pt idx="1872">
                  <c:v>4.0000000000000114E-3</c:v>
                </c:pt>
                <c:pt idx="1873">
                  <c:v>3.0000000000000083E-3</c:v>
                </c:pt>
                <c:pt idx="1874">
                  <c:v>4.0000000000000114E-3</c:v>
                </c:pt>
                <c:pt idx="1875">
                  <c:v>5.0000000000000114E-3</c:v>
                </c:pt>
                <c:pt idx="1876">
                  <c:v>5.0000000000000114E-3</c:v>
                </c:pt>
                <c:pt idx="1877">
                  <c:v>5.0000000000000114E-3</c:v>
                </c:pt>
                <c:pt idx="1878">
                  <c:v>4.0000000000000114E-3</c:v>
                </c:pt>
                <c:pt idx="1879">
                  <c:v>4.0000000000000114E-3</c:v>
                </c:pt>
                <c:pt idx="1880">
                  <c:v>3.0000000000000083E-3</c:v>
                </c:pt>
                <c:pt idx="1881">
                  <c:v>4.0000000000000114E-3</c:v>
                </c:pt>
                <c:pt idx="1882">
                  <c:v>3.0000000000000083E-3</c:v>
                </c:pt>
                <c:pt idx="1883">
                  <c:v>4.0000000000000114E-3</c:v>
                </c:pt>
                <c:pt idx="1884">
                  <c:v>4.0000000000000114E-3</c:v>
                </c:pt>
                <c:pt idx="1885">
                  <c:v>4.0000000000000114E-3</c:v>
                </c:pt>
                <c:pt idx="1886">
                  <c:v>4.0000000000000114E-3</c:v>
                </c:pt>
                <c:pt idx="1887">
                  <c:v>5.0000000000000114E-3</c:v>
                </c:pt>
                <c:pt idx="1888">
                  <c:v>6.0000000000000114E-3</c:v>
                </c:pt>
                <c:pt idx="1889">
                  <c:v>7.0000000000000114E-3</c:v>
                </c:pt>
                <c:pt idx="1890">
                  <c:v>7.0000000000000114E-3</c:v>
                </c:pt>
                <c:pt idx="1891">
                  <c:v>5.0000000000000114E-3</c:v>
                </c:pt>
                <c:pt idx="1892">
                  <c:v>6.0000000000000114E-3</c:v>
                </c:pt>
                <c:pt idx="1893">
                  <c:v>6.0000000000000114E-3</c:v>
                </c:pt>
                <c:pt idx="1894">
                  <c:v>7.0000000000000114E-3</c:v>
                </c:pt>
                <c:pt idx="1895">
                  <c:v>5.0000000000000114E-3</c:v>
                </c:pt>
                <c:pt idx="1896">
                  <c:v>4.0000000000000114E-3</c:v>
                </c:pt>
                <c:pt idx="1897">
                  <c:v>4.0000000000000114E-3</c:v>
                </c:pt>
                <c:pt idx="1898">
                  <c:v>4.0000000000000114E-3</c:v>
                </c:pt>
                <c:pt idx="1899">
                  <c:v>4.0000000000000114E-3</c:v>
                </c:pt>
                <c:pt idx="1900">
                  <c:v>4.0000000000000114E-3</c:v>
                </c:pt>
                <c:pt idx="1901">
                  <c:v>4.0000000000000114E-3</c:v>
                </c:pt>
                <c:pt idx="1902">
                  <c:v>5.0000000000000114E-3</c:v>
                </c:pt>
                <c:pt idx="1903">
                  <c:v>4.0000000000000114E-3</c:v>
                </c:pt>
                <c:pt idx="1904">
                  <c:v>3.0000000000000083E-3</c:v>
                </c:pt>
                <c:pt idx="1905">
                  <c:v>3.0000000000000083E-3</c:v>
                </c:pt>
                <c:pt idx="1906">
                  <c:v>4.0000000000000114E-3</c:v>
                </c:pt>
                <c:pt idx="1907">
                  <c:v>4.0000000000000114E-3</c:v>
                </c:pt>
                <c:pt idx="1908">
                  <c:v>4.0000000000000114E-3</c:v>
                </c:pt>
                <c:pt idx="1909">
                  <c:v>4.0000000000000114E-3</c:v>
                </c:pt>
                <c:pt idx="1910">
                  <c:v>5.0000000000000114E-3</c:v>
                </c:pt>
                <c:pt idx="1911">
                  <c:v>6.0000000000000114E-3</c:v>
                </c:pt>
                <c:pt idx="1912">
                  <c:v>5.0000000000000114E-3</c:v>
                </c:pt>
                <c:pt idx="1913">
                  <c:v>5.0000000000000114E-3</c:v>
                </c:pt>
                <c:pt idx="1914">
                  <c:v>4.0000000000000114E-3</c:v>
                </c:pt>
                <c:pt idx="1915">
                  <c:v>5.0000000000000114E-3</c:v>
                </c:pt>
                <c:pt idx="1916">
                  <c:v>4.0000000000000114E-3</c:v>
                </c:pt>
                <c:pt idx="1917">
                  <c:v>5.0000000000000114E-3</c:v>
                </c:pt>
                <c:pt idx="1918">
                  <c:v>5.0000000000000114E-3</c:v>
                </c:pt>
                <c:pt idx="1919">
                  <c:v>5.0000000000000114E-3</c:v>
                </c:pt>
                <c:pt idx="1920">
                  <c:v>5.0000000000000114E-3</c:v>
                </c:pt>
                <c:pt idx="1921">
                  <c:v>4.0000000000000114E-3</c:v>
                </c:pt>
                <c:pt idx="1922">
                  <c:v>4.0000000000000114E-3</c:v>
                </c:pt>
                <c:pt idx="1923">
                  <c:v>3.0000000000000083E-3</c:v>
                </c:pt>
                <c:pt idx="1924">
                  <c:v>2.0000000000000052E-3</c:v>
                </c:pt>
                <c:pt idx="1925">
                  <c:v>2.0000000000000052E-3</c:v>
                </c:pt>
                <c:pt idx="1926">
                  <c:v>3.0000000000000083E-3</c:v>
                </c:pt>
                <c:pt idx="1927">
                  <c:v>4.0000000000000114E-3</c:v>
                </c:pt>
                <c:pt idx="1928">
                  <c:v>4.0000000000000114E-3</c:v>
                </c:pt>
                <c:pt idx="1929">
                  <c:v>4.0000000000000114E-3</c:v>
                </c:pt>
                <c:pt idx="1930">
                  <c:v>5.0000000000000114E-3</c:v>
                </c:pt>
                <c:pt idx="1931">
                  <c:v>4.0000000000000114E-3</c:v>
                </c:pt>
                <c:pt idx="1932">
                  <c:v>4.0000000000000114E-3</c:v>
                </c:pt>
                <c:pt idx="1933">
                  <c:v>3.0000000000000083E-3</c:v>
                </c:pt>
                <c:pt idx="1934">
                  <c:v>3.0000000000000083E-3</c:v>
                </c:pt>
                <c:pt idx="1935">
                  <c:v>4.0000000000000114E-3</c:v>
                </c:pt>
                <c:pt idx="1936">
                  <c:v>4.0000000000000114E-3</c:v>
                </c:pt>
                <c:pt idx="1937">
                  <c:v>3.0000000000000083E-3</c:v>
                </c:pt>
                <c:pt idx="1938">
                  <c:v>3.0000000000000083E-3</c:v>
                </c:pt>
                <c:pt idx="1939">
                  <c:v>3.0000000000000083E-3</c:v>
                </c:pt>
                <c:pt idx="1940">
                  <c:v>4.0000000000000114E-3</c:v>
                </c:pt>
                <c:pt idx="1941">
                  <c:v>4.0000000000000114E-3</c:v>
                </c:pt>
                <c:pt idx="1942">
                  <c:v>4.0000000000000114E-3</c:v>
                </c:pt>
                <c:pt idx="1943">
                  <c:v>4.0000000000000114E-3</c:v>
                </c:pt>
                <c:pt idx="1944">
                  <c:v>4.0000000000000114E-3</c:v>
                </c:pt>
                <c:pt idx="1945">
                  <c:v>5.0000000000000114E-3</c:v>
                </c:pt>
                <c:pt idx="1946">
                  <c:v>5.0000000000000114E-3</c:v>
                </c:pt>
                <c:pt idx="1947">
                  <c:v>5.0000000000000114E-3</c:v>
                </c:pt>
                <c:pt idx="1948">
                  <c:v>5.0000000000000114E-3</c:v>
                </c:pt>
                <c:pt idx="1949">
                  <c:v>5.0000000000000114E-3</c:v>
                </c:pt>
                <c:pt idx="1950">
                  <c:v>3.0000000000000083E-3</c:v>
                </c:pt>
                <c:pt idx="1951">
                  <c:v>3.0000000000000083E-3</c:v>
                </c:pt>
                <c:pt idx="1952">
                  <c:v>2.0000000000000052E-3</c:v>
                </c:pt>
                <c:pt idx="1953">
                  <c:v>3.0000000000000083E-3</c:v>
                </c:pt>
                <c:pt idx="1954">
                  <c:v>3.0000000000000083E-3</c:v>
                </c:pt>
                <c:pt idx="1955">
                  <c:v>3.0000000000000083E-3</c:v>
                </c:pt>
                <c:pt idx="1956">
                  <c:v>3.0000000000000083E-3</c:v>
                </c:pt>
                <c:pt idx="1957">
                  <c:v>2.0000000000000052E-3</c:v>
                </c:pt>
                <c:pt idx="1958">
                  <c:v>2.0000000000000052E-3</c:v>
                </c:pt>
                <c:pt idx="1959">
                  <c:v>4.0000000000000114E-3</c:v>
                </c:pt>
                <c:pt idx="1960">
                  <c:v>3.0000000000000083E-3</c:v>
                </c:pt>
                <c:pt idx="1961">
                  <c:v>4.0000000000000114E-3</c:v>
                </c:pt>
                <c:pt idx="1962">
                  <c:v>4.0000000000000114E-3</c:v>
                </c:pt>
                <c:pt idx="1963">
                  <c:v>5.0000000000000114E-3</c:v>
                </c:pt>
                <c:pt idx="1964">
                  <c:v>5.0000000000000114E-3</c:v>
                </c:pt>
                <c:pt idx="1965">
                  <c:v>4.0000000000000114E-3</c:v>
                </c:pt>
                <c:pt idx="1966">
                  <c:v>3.0000000000000083E-3</c:v>
                </c:pt>
                <c:pt idx="1967">
                  <c:v>2.0000000000000052E-3</c:v>
                </c:pt>
                <c:pt idx="1968">
                  <c:v>3.0000000000000083E-3</c:v>
                </c:pt>
                <c:pt idx="1969">
                  <c:v>4.0000000000000114E-3</c:v>
                </c:pt>
                <c:pt idx="1970">
                  <c:v>4.0000000000000114E-3</c:v>
                </c:pt>
                <c:pt idx="1971">
                  <c:v>5.0000000000000114E-3</c:v>
                </c:pt>
                <c:pt idx="1972">
                  <c:v>4.0000000000000114E-3</c:v>
                </c:pt>
                <c:pt idx="1973">
                  <c:v>4.0000000000000114E-3</c:v>
                </c:pt>
                <c:pt idx="1974">
                  <c:v>3.0000000000000083E-3</c:v>
                </c:pt>
                <c:pt idx="1975">
                  <c:v>4.0000000000000114E-3</c:v>
                </c:pt>
                <c:pt idx="1976">
                  <c:v>5.0000000000000114E-3</c:v>
                </c:pt>
                <c:pt idx="1977">
                  <c:v>5.0000000000000114E-3</c:v>
                </c:pt>
                <c:pt idx="1978">
                  <c:v>4.0000000000000114E-3</c:v>
                </c:pt>
                <c:pt idx="1979">
                  <c:v>3.0000000000000083E-3</c:v>
                </c:pt>
                <c:pt idx="1980">
                  <c:v>3.0000000000000083E-3</c:v>
                </c:pt>
                <c:pt idx="1981">
                  <c:v>4.0000000000000114E-3</c:v>
                </c:pt>
                <c:pt idx="1982">
                  <c:v>3.0000000000000083E-3</c:v>
                </c:pt>
                <c:pt idx="1983">
                  <c:v>4.0000000000000114E-3</c:v>
                </c:pt>
                <c:pt idx="1984">
                  <c:v>4.0000000000000114E-3</c:v>
                </c:pt>
                <c:pt idx="1985">
                  <c:v>4.0000000000000114E-3</c:v>
                </c:pt>
                <c:pt idx="1986">
                  <c:v>3.0000000000000083E-3</c:v>
                </c:pt>
                <c:pt idx="1987">
                  <c:v>4.0000000000000114E-3</c:v>
                </c:pt>
                <c:pt idx="1988">
                  <c:v>5.0000000000000114E-3</c:v>
                </c:pt>
                <c:pt idx="1989">
                  <c:v>5.0000000000000114E-3</c:v>
                </c:pt>
                <c:pt idx="1990">
                  <c:v>4.0000000000000114E-3</c:v>
                </c:pt>
                <c:pt idx="1991">
                  <c:v>2.0000000000000052E-3</c:v>
                </c:pt>
                <c:pt idx="1992">
                  <c:v>2.0000000000000052E-3</c:v>
                </c:pt>
                <c:pt idx="1993">
                  <c:v>4.0000000000000114E-3</c:v>
                </c:pt>
                <c:pt idx="1994">
                  <c:v>5.0000000000000114E-3</c:v>
                </c:pt>
                <c:pt idx="1995">
                  <c:v>5.0000000000000114E-3</c:v>
                </c:pt>
                <c:pt idx="1996">
                  <c:v>4.0000000000000114E-3</c:v>
                </c:pt>
                <c:pt idx="1997">
                  <c:v>5.0000000000000114E-3</c:v>
                </c:pt>
                <c:pt idx="1998">
                  <c:v>5.0000000000000114E-3</c:v>
                </c:pt>
                <c:pt idx="1999">
                  <c:v>5.0000000000000114E-3</c:v>
                </c:pt>
                <c:pt idx="2000">
                  <c:v>3.0000000000000083E-3</c:v>
                </c:pt>
                <c:pt idx="2001">
                  <c:v>2.0000000000000052E-3</c:v>
                </c:pt>
                <c:pt idx="2002">
                  <c:v>2.0000000000000052E-3</c:v>
                </c:pt>
                <c:pt idx="2003">
                  <c:v>2.0000000000000052E-3</c:v>
                </c:pt>
                <c:pt idx="2004">
                  <c:v>3.0000000000000083E-3</c:v>
                </c:pt>
                <c:pt idx="2005">
                  <c:v>4.0000000000000114E-3</c:v>
                </c:pt>
                <c:pt idx="2006">
                  <c:v>4.0000000000000114E-3</c:v>
                </c:pt>
                <c:pt idx="2007">
                  <c:v>4.0000000000000114E-3</c:v>
                </c:pt>
                <c:pt idx="2008">
                  <c:v>3.0000000000000083E-3</c:v>
                </c:pt>
                <c:pt idx="2009">
                  <c:v>4.0000000000000114E-3</c:v>
                </c:pt>
                <c:pt idx="2010">
                  <c:v>4.0000000000000114E-3</c:v>
                </c:pt>
                <c:pt idx="2011">
                  <c:v>4.0000000000000114E-3</c:v>
                </c:pt>
                <c:pt idx="2012">
                  <c:v>4.0000000000000114E-3</c:v>
                </c:pt>
                <c:pt idx="2013">
                  <c:v>5.0000000000000114E-3</c:v>
                </c:pt>
                <c:pt idx="2014">
                  <c:v>4.0000000000000114E-3</c:v>
                </c:pt>
                <c:pt idx="2015">
                  <c:v>4.0000000000000114E-3</c:v>
                </c:pt>
                <c:pt idx="2016">
                  <c:v>4.0000000000000114E-3</c:v>
                </c:pt>
                <c:pt idx="2017">
                  <c:v>6.0000000000000114E-3</c:v>
                </c:pt>
                <c:pt idx="2018">
                  <c:v>6.0000000000000114E-3</c:v>
                </c:pt>
                <c:pt idx="2019">
                  <c:v>4.0000000000000114E-3</c:v>
                </c:pt>
                <c:pt idx="2020">
                  <c:v>4.0000000000000114E-3</c:v>
                </c:pt>
                <c:pt idx="2021">
                  <c:v>4.0000000000000114E-3</c:v>
                </c:pt>
                <c:pt idx="2022">
                  <c:v>4.0000000000000114E-3</c:v>
                </c:pt>
                <c:pt idx="2023">
                  <c:v>4.0000000000000114E-3</c:v>
                </c:pt>
                <c:pt idx="2024">
                  <c:v>4.0000000000000114E-3</c:v>
                </c:pt>
                <c:pt idx="2025">
                  <c:v>4.0000000000000114E-3</c:v>
                </c:pt>
                <c:pt idx="2026">
                  <c:v>5.0000000000000114E-3</c:v>
                </c:pt>
                <c:pt idx="2027">
                  <c:v>7.0000000000000114E-3</c:v>
                </c:pt>
                <c:pt idx="2028">
                  <c:v>7.0000000000000114E-3</c:v>
                </c:pt>
                <c:pt idx="2029">
                  <c:v>6.0000000000000114E-3</c:v>
                </c:pt>
                <c:pt idx="2030">
                  <c:v>3.0000000000000083E-3</c:v>
                </c:pt>
                <c:pt idx="2031">
                  <c:v>3.0000000000000083E-3</c:v>
                </c:pt>
                <c:pt idx="2032">
                  <c:v>2.0000000000000052E-3</c:v>
                </c:pt>
                <c:pt idx="2033">
                  <c:v>2.0000000000000052E-3</c:v>
                </c:pt>
                <c:pt idx="2034">
                  <c:v>3.0000000000000083E-3</c:v>
                </c:pt>
                <c:pt idx="2035">
                  <c:v>4.0000000000000114E-3</c:v>
                </c:pt>
                <c:pt idx="2036">
                  <c:v>4.0000000000000114E-3</c:v>
                </c:pt>
                <c:pt idx="2037">
                  <c:v>3.0000000000000083E-3</c:v>
                </c:pt>
                <c:pt idx="2038">
                  <c:v>3.0000000000000083E-3</c:v>
                </c:pt>
                <c:pt idx="2039">
                  <c:v>3.0000000000000083E-3</c:v>
                </c:pt>
                <c:pt idx="2040">
                  <c:v>4.0000000000000114E-3</c:v>
                </c:pt>
                <c:pt idx="2041">
                  <c:v>6.0000000000000114E-3</c:v>
                </c:pt>
                <c:pt idx="2042">
                  <c:v>4.0000000000000114E-3</c:v>
                </c:pt>
                <c:pt idx="2043">
                  <c:v>5.0000000000000114E-3</c:v>
                </c:pt>
                <c:pt idx="2044">
                  <c:v>4.0000000000000114E-3</c:v>
                </c:pt>
                <c:pt idx="2045">
                  <c:v>5.0000000000000114E-3</c:v>
                </c:pt>
                <c:pt idx="2046">
                  <c:v>5.0000000000000114E-3</c:v>
                </c:pt>
                <c:pt idx="2047">
                  <c:v>6.0000000000000114E-3</c:v>
                </c:pt>
              </c:numCache>
            </c:numRef>
          </c:yVal>
        </c:ser>
        <c:axId val="51775744"/>
        <c:axId val="51781632"/>
      </c:scatterChart>
      <c:valAx>
        <c:axId val="51775744"/>
        <c:scaling>
          <c:orientation val="minMax"/>
          <c:max val="900"/>
          <c:min val="700"/>
        </c:scaling>
        <c:axPos val="b"/>
        <c:numFmt formatCode="General" sourceLinked="1"/>
        <c:tickLblPos val="nextTo"/>
        <c:crossAx val="51781632"/>
        <c:crosses val="autoZero"/>
        <c:crossBetween val="midCat"/>
      </c:valAx>
      <c:valAx>
        <c:axId val="51781632"/>
        <c:scaling>
          <c:orientation val="minMax"/>
        </c:scaling>
        <c:axPos val="l"/>
        <c:majorGridlines/>
        <c:numFmt formatCode="General" sourceLinked="1"/>
        <c:tickLblPos val="nextTo"/>
        <c:crossAx val="517757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8572438645310865"/>
          <c:y val="5.0823668008000394E-2"/>
          <c:w val="0.29585978618279885"/>
          <c:h val="9.7811587487094911E-2"/>
        </c:manualLayout>
      </c:layout>
    </c:legend>
    <c:plotVisOnly val="1"/>
  </c:chart>
  <c:spPr>
    <a:solidFill>
      <a:srgbClr val="FFFFFF">
        <a:lumMod val="75000"/>
      </a:srgbClr>
    </a:solidFill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6.7663173659076314E-2"/>
          <c:y val="3.0589982655529938E-2"/>
          <c:w val="0.74340665502575187"/>
          <c:h val="0.93882003468894126"/>
        </c:manualLayout>
      </c:layout>
      <c:scatterChart>
        <c:scatterStyle val="lineMarker"/>
        <c:ser>
          <c:idx val="0"/>
          <c:order val="0"/>
          <c:tx>
            <c:v>Dazzler out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Feuil1!$J$1:$J$2048</c:f>
              <c:numCache>
                <c:formatCode>General</c:formatCode>
                <c:ptCount val="2048"/>
                <c:pt idx="0">
                  <c:v>660.23</c:v>
                </c:pt>
                <c:pt idx="1">
                  <c:v>660.4</c:v>
                </c:pt>
                <c:pt idx="2">
                  <c:v>660.57</c:v>
                </c:pt>
                <c:pt idx="3">
                  <c:v>660.74</c:v>
                </c:pt>
                <c:pt idx="4">
                  <c:v>660.9</c:v>
                </c:pt>
                <c:pt idx="5">
                  <c:v>661.07</c:v>
                </c:pt>
                <c:pt idx="6">
                  <c:v>661.24</c:v>
                </c:pt>
                <c:pt idx="7">
                  <c:v>661.41</c:v>
                </c:pt>
                <c:pt idx="8">
                  <c:v>661.58</c:v>
                </c:pt>
                <c:pt idx="9">
                  <c:v>661.75</c:v>
                </c:pt>
                <c:pt idx="10">
                  <c:v>661.91</c:v>
                </c:pt>
                <c:pt idx="11">
                  <c:v>662.08</c:v>
                </c:pt>
                <c:pt idx="12">
                  <c:v>662.25</c:v>
                </c:pt>
                <c:pt idx="13">
                  <c:v>662.42</c:v>
                </c:pt>
                <c:pt idx="14">
                  <c:v>662.59</c:v>
                </c:pt>
                <c:pt idx="15">
                  <c:v>662.75</c:v>
                </c:pt>
                <c:pt idx="16">
                  <c:v>662.92</c:v>
                </c:pt>
                <c:pt idx="17">
                  <c:v>663.09</c:v>
                </c:pt>
                <c:pt idx="18">
                  <c:v>663.26</c:v>
                </c:pt>
                <c:pt idx="19">
                  <c:v>663.42</c:v>
                </c:pt>
                <c:pt idx="20">
                  <c:v>663.59</c:v>
                </c:pt>
                <c:pt idx="21">
                  <c:v>663.76</c:v>
                </c:pt>
                <c:pt idx="22">
                  <c:v>663.93</c:v>
                </c:pt>
                <c:pt idx="23">
                  <c:v>664.1</c:v>
                </c:pt>
                <c:pt idx="24">
                  <c:v>664.26</c:v>
                </c:pt>
                <c:pt idx="25">
                  <c:v>664.43</c:v>
                </c:pt>
                <c:pt idx="26">
                  <c:v>664.6</c:v>
                </c:pt>
                <c:pt idx="27">
                  <c:v>664.77000000000055</c:v>
                </c:pt>
                <c:pt idx="28">
                  <c:v>664.93</c:v>
                </c:pt>
                <c:pt idx="29">
                  <c:v>665.1</c:v>
                </c:pt>
                <c:pt idx="30">
                  <c:v>665.27000000000055</c:v>
                </c:pt>
                <c:pt idx="31">
                  <c:v>665.43999999999949</c:v>
                </c:pt>
                <c:pt idx="32">
                  <c:v>665.6</c:v>
                </c:pt>
                <c:pt idx="33">
                  <c:v>665.77000000000055</c:v>
                </c:pt>
                <c:pt idx="34">
                  <c:v>665.93999999999949</c:v>
                </c:pt>
                <c:pt idx="35">
                  <c:v>666.11</c:v>
                </c:pt>
                <c:pt idx="36">
                  <c:v>666.27000000000055</c:v>
                </c:pt>
                <c:pt idx="37">
                  <c:v>666.43999999999949</c:v>
                </c:pt>
                <c:pt idx="38">
                  <c:v>666.61</c:v>
                </c:pt>
                <c:pt idx="39">
                  <c:v>666.77000000000055</c:v>
                </c:pt>
                <c:pt idx="40">
                  <c:v>666.93999999999949</c:v>
                </c:pt>
                <c:pt idx="41">
                  <c:v>667.11</c:v>
                </c:pt>
                <c:pt idx="42">
                  <c:v>667.28000000000054</c:v>
                </c:pt>
                <c:pt idx="43">
                  <c:v>667.43999999999949</c:v>
                </c:pt>
                <c:pt idx="44">
                  <c:v>667.61</c:v>
                </c:pt>
                <c:pt idx="45">
                  <c:v>667.78000000000054</c:v>
                </c:pt>
                <c:pt idx="46">
                  <c:v>667.93999999999949</c:v>
                </c:pt>
                <c:pt idx="47">
                  <c:v>668.11</c:v>
                </c:pt>
                <c:pt idx="48">
                  <c:v>668.28000000000054</c:v>
                </c:pt>
                <c:pt idx="49">
                  <c:v>668.44999999999948</c:v>
                </c:pt>
                <c:pt idx="50">
                  <c:v>668.61</c:v>
                </c:pt>
                <c:pt idx="51">
                  <c:v>668.78000000000054</c:v>
                </c:pt>
                <c:pt idx="52">
                  <c:v>668.94999999999948</c:v>
                </c:pt>
                <c:pt idx="53">
                  <c:v>669.11</c:v>
                </c:pt>
                <c:pt idx="54">
                  <c:v>669.28000000000054</c:v>
                </c:pt>
                <c:pt idx="55">
                  <c:v>669.44999999999948</c:v>
                </c:pt>
                <c:pt idx="56">
                  <c:v>669.61</c:v>
                </c:pt>
                <c:pt idx="57">
                  <c:v>669.78000000000054</c:v>
                </c:pt>
                <c:pt idx="58">
                  <c:v>669.94999999999948</c:v>
                </c:pt>
                <c:pt idx="59">
                  <c:v>670.11</c:v>
                </c:pt>
                <c:pt idx="60">
                  <c:v>670.28000000000054</c:v>
                </c:pt>
                <c:pt idx="61">
                  <c:v>670.44999999999948</c:v>
                </c:pt>
                <c:pt idx="62">
                  <c:v>670.61</c:v>
                </c:pt>
                <c:pt idx="63">
                  <c:v>670.78000000000054</c:v>
                </c:pt>
                <c:pt idx="64">
                  <c:v>670.94999999999948</c:v>
                </c:pt>
                <c:pt idx="65">
                  <c:v>671.11</c:v>
                </c:pt>
                <c:pt idx="66">
                  <c:v>671.28000000000054</c:v>
                </c:pt>
                <c:pt idx="67">
                  <c:v>671.44999999999948</c:v>
                </c:pt>
                <c:pt idx="68">
                  <c:v>671.61</c:v>
                </c:pt>
                <c:pt idx="69">
                  <c:v>671.78000000000054</c:v>
                </c:pt>
                <c:pt idx="70">
                  <c:v>671.93999999999949</c:v>
                </c:pt>
                <c:pt idx="71">
                  <c:v>672.11</c:v>
                </c:pt>
                <c:pt idx="72">
                  <c:v>672.28000000000054</c:v>
                </c:pt>
                <c:pt idx="73">
                  <c:v>672.43999999999949</c:v>
                </c:pt>
                <c:pt idx="74">
                  <c:v>672.61</c:v>
                </c:pt>
                <c:pt idx="75">
                  <c:v>672.78000000000054</c:v>
                </c:pt>
                <c:pt idx="76">
                  <c:v>672.93999999999949</c:v>
                </c:pt>
                <c:pt idx="77">
                  <c:v>673.11</c:v>
                </c:pt>
                <c:pt idx="78">
                  <c:v>673.27000000000055</c:v>
                </c:pt>
                <c:pt idx="79">
                  <c:v>673.43999999999949</c:v>
                </c:pt>
                <c:pt idx="80">
                  <c:v>673.61</c:v>
                </c:pt>
                <c:pt idx="81">
                  <c:v>673.77000000000055</c:v>
                </c:pt>
                <c:pt idx="82">
                  <c:v>673.93999999999949</c:v>
                </c:pt>
                <c:pt idx="83">
                  <c:v>674.1</c:v>
                </c:pt>
                <c:pt idx="84">
                  <c:v>674.27000000000055</c:v>
                </c:pt>
                <c:pt idx="85">
                  <c:v>674.43999999999949</c:v>
                </c:pt>
                <c:pt idx="86">
                  <c:v>674.6</c:v>
                </c:pt>
                <c:pt idx="87">
                  <c:v>674.77000000000055</c:v>
                </c:pt>
                <c:pt idx="88">
                  <c:v>674.93</c:v>
                </c:pt>
                <c:pt idx="89">
                  <c:v>675.1</c:v>
                </c:pt>
                <c:pt idx="90">
                  <c:v>675.26</c:v>
                </c:pt>
                <c:pt idx="91">
                  <c:v>675.43</c:v>
                </c:pt>
                <c:pt idx="92">
                  <c:v>675.6</c:v>
                </c:pt>
                <c:pt idx="93">
                  <c:v>675.76</c:v>
                </c:pt>
                <c:pt idx="94">
                  <c:v>675.93</c:v>
                </c:pt>
                <c:pt idx="95">
                  <c:v>676.09</c:v>
                </c:pt>
                <c:pt idx="96">
                  <c:v>676.26</c:v>
                </c:pt>
                <c:pt idx="97">
                  <c:v>676.42</c:v>
                </c:pt>
                <c:pt idx="98">
                  <c:v>676.59</c:v>
                </c:pt>
                <c:pt idx="99">
                  <c:v>676.75</c:v>
                </c:pt>
                <c:pt idx="100">
                  <c:v>676.92</c:v>
                </c:pt>
                <c:pt idx="101">
                  <c:v>677.08</c:v>
                </c:pt>
                <c:pt idx="102">
                  <c:v>677.25</c:v>
                </c:pt>
                <c:pt idx="103">
                  <c:v>677.42</c:v>
                </c:pt>
                <c:pt idx="104">
                  <c:v>677.58</c:v>
                </c:pt>
                <c:pt idx="105">
                  <c:v>677.75</c:v>
                </c:pt>
                <c:pt idx="106">
                  <c:v>677.91</c:v>
                </c:pt>
                <c:pt idx="107">
                  <c:v>678.08</c:v>
                </c:pt>
                <c:pt idx="108">
                  <c:v>678.24</c:v>
                </c:pt>
                <c:pt idx="109">
                  <c:v>678.41</c:v>
                </c:pt>
                <c:pt idx="110">
                  <c:v>678.57</c:v>
                </c:pt>
                <c:pt idx="111">
                  <c:v>678.74</c:v>
                </c:pt>
                <c:pt idx="112">
                  <c:v>678.9</c:v>
                </c:pt>
                <c:pt idx="113">
                  <c:v>679.07</c:v>
                </c:pt>
                <c:pt idx="114">
                  <c:v>679.23</c:v>
                </c:pt>
                <c:pt idx="115">
                  <c:v>679.4</c:v>
                </c:pt>
                <c:pt idx="116">
                  <c:v>679.56</c:v>
                </c:pt>
                <c:pt idx="117">
                  <c:v>679.73</c:v>
                </c:pt>
                <c:pt idx="118">
                  <c:v>679.89</c:v>
                </c:pt>
                <c:pt idx="119">
                  <c:v>680.06</c:v>
                </c:pt>
                <c:pt idx="120">
                  <c:v>680.22</c:v>
                </c:pt>
                <c:pt idx="121">
                  <c:v>680.39</c:v>
                </c:pt>
                <c:pt idx="122">
                  <c:v>680.55</c:v>
                </c:pt>
                <c:pt idx="123">
                  <c:v>680.72</c:v>
                </c:pt>
                <c:pt idx="124">
                  <c:v>680.88</c:v>
                </c:pt>
                <c:pt idx="125">
                  <c:v>681.05</c:v>
                </c:pt>
                <c:pt idx="126">
                  <c:v>681.21</c:v>
                </c:pt>
                <c:pt idx="127">
                  <c:v>681.37</c:v>
                </c:pt>
                <c:pt idx="128">
                  <c:v>681.54</c:v>
                </c:pt>
                <c:pt idx="129">
                  <c:v>681.7</c:v>
                </c:pt>
                <c:pt idx="130">
                  <c:v>681.87</c:v>
                </c:pt>
                <c:pt idx="131">
                  <c:v>682.03</c:v>
                </c:pt>
                <c:pt idx="132">
                  <c:v>682.2</c:v>
                </c:pt>
                <c:pt idx="133">
                  <c:v>682.35999999999842</c:v>
                </c:pt>
                <c:pt idx="134">
                  <c:v>682.53</c:v>
                </c:pt>
                <c:pt idx="135">
                  <c:v>682.69</c:v>
                </c:pt>
                <c:pt idx="136">
                  <c:v>682.84999999999854</c:v>
                </c:pt>
                <c:pt idx="137">
                  <c:v>683.02</c:v>
                </c:pt>
                <c:pt idx="138">
                  <c:v>683.18000000000052</c:v>
                </c:pt>
                <c:pt idx="139">
                  <c:v>683.34999999999854</c:v>
                </c:pt>
                <c:pt idx="140">
                  <c:v>683.51</c:v>
                </c:pt>
                <c:pt idx="141">
                  <c:v>683.68000000000052</c:v>
                </c:pt>
                <c:pt idx="142">
                  <c:v>683.83999999999946</c:v>
                </c:pt>
                <c:pt idx="143">
                  <c:v>684</c:v>
                </c:pt>
                <c:pt idx="144">
                  <c:v>684.17000000000053</c:v>
                </c:pt>
                <c:pt idx="145">
                  <c:v>684.32999999999947</c:v>
                </c:pt>
                <c:pt idx="146">
                  <c:v>684.5</c:v>
                </c:pt>
                <c:pt idx="147">
                  <c:v>684.66</c:v>
                </c:pt>
                <c:pt idx="148">
                  <c:v>684.81999999999948</c:v>
                </c:pt>
                <c:pt idx="149">
                  <c:v>684.99</c:v>
                </c:pt>
                <c:pt idx="150">
                  <c:v>685.15</c:v>
                </c:pt>
                <c:pt idx="151">
                  <c:v>685.31999999999948</c:v>
                </c:pt>
                <c:pt idx="152">
                  <c:v>685.48</c:v>
                </c:pt>
                <c:pt idx="153">
                  <c:v>685.64</c:v>
                </c:pt>
                <c:pt idx="154">
                  <c:v>685.81</c:v>
                </c:pt>
                <c:pt idx="155">
                  <c:v>685.97</c:v>
                </c:pt>
                <c:pt idx="156">
                  <c:v>686.14</c:v>
                </c:pt>
                <c:pt idx="157">
                  <c:v>686.3</c:v>
                </c:pt>
                <c:pt idx="158">
                  <c:v>686.45999999999947</c:v>
                </c:pt>
                <c:pt idx="159">
                  <c:v>686.63</c:v>
                </c:pt>
                <c:pt idx="160">
                  <c:v>686.79000000000053</c:v>
                </c:pt>
                <c:pt idx="161">
                  <c:v>686.94999999999948</c:v>
                </c:pt>
                <c:pt idx="162">
                  <c:v>687.12</c:v>
                </c:pt>
                <c:pt idx="163">
                  <c:v>687.28000000000054</c:v>
                </c:pt>
                <c:pt idx="164">
                  <c:v>687.43999999999949</c:v>
                </c:pt>
                <c:pt idx="165">
                  <c:v>687.61</c:v>
                </c:pt>
                <c:pt idx="166">
                  <c:v>687.77000000000055</c:v>
                </c:pt>
                <c:pt idx="167">
                  <c:v>687.93</c:v>
                </c:pt>
                <c:pt idx="168">
                  <c:v>688.1</c:v>
                </c:pt>
                <c:pt idx="169">
                  <c:v>688.26</c:v>
                </c:pt>
                <c:pt idx="170">
                  <c:v>688.42</c:v>
                </c:pt>
                <c:pt idx="171">
                  <c:v>688.59</c:v>
                </c:pt>
                <c:pt idx="172">
                  <c:v>688.75</c:v>
                </c:pt>
                <c:pt idx="173">
                  <c:v>688.91</c:v>
                </c:pt>
                <c:pt idx="174">
                  <c:v>689.08</c:v>
                </c:pt>
                <c:pt idx="175">
                  <c:v>689.24</c:v>
                </c:pt>
                <c:pt idx="176">
                  <c:v>689.4</c:v>
                </c:pt>
                <c:pt idx="177">
                  <c:v>689.57</c:v>
                </c:pt>
                <c:pt idx="178">
                  <c:v>689.73</c:v>
                </c:pt>
                <c:pt idx="179">
                  <c:v>689.89</c:v>
                </c:pt>
                <c:pt idx="180">
                  <c:v>690.06</c:v>
                </c:pt>
                <c:pt idx="181">
                  <c:v>690.22</c:v>
                </c:pt>
                <c:pt idx="182">
                  <c:v>690.38</c:v>
                </c:pt>
                <c:pt idx="183">
                  <c:v>690.55</c:v>
                </c:pt>
                <c:pt idx="184">
                  <c:v>690.71</c:v>
                </c:pt>
                <c:pt idx="185">
                  <c:v>690.87</c:v>
                </c:pt>
                <c:pt idx="186">
                  <c:v>691.03</c:v>
                </c:pt>
                <c:pt idx="187">
                  <c:v>691.2</c:v>
                </c:pt>
                <c:pt idx="188">
                  <c:v>691.35999999999842</c:v>
                </c:pt>
                <c:pt idx="189">
                  <c:v>691.52</c:v>
                </c:pt>
                <c:pt idx="190">
                  <c:v>691.69</c:v>
                </c:pt>
                <c:pt idx="191">
                  <c:v>691.84999999999854</c:v>
                </c:pt>
                <c:pt idx="192">
                  <c:v>692.01</c:v>
                </c:pt>
                <c:pt idx="193">
                  <c:v>692.17000000000053</c:v>
                </c:pt>
                <c:pt idx="194">
                  <c:v>692.33999999999946</c:v>
                </c:pt>
                <c:pt idx="195">
                  <c:v>692.5</c:v>
                </c:pt>
                <c:pt idx="196">
                  <c:v>692.66</c:v>
                </c:pt>
                <c:pt idx="197">
                  <c:v>692.81999999999948</c:v>
                </c:pt>
                <c:pt idx="198">
                  <c:v>692.99</c:v>
                </c:pt>
                <c:pt idx="199">
                  <c:v>693.15</c:v>
                </c:pt>
                <c:pt idx="200">
                  <c:v>693.31</c:v>
                </c:pt>
                <c:pt idx="201">
                  <c:v>693.47</c:v>
                </c:pt>
                <c:pt idx="202">
                  <c:v>693.64</c:v>
                </c:pt>
                <c:pt idx="203">
                  <c:v>693.8</c:v>
                </c:pt>
                <c:pt idx="204">
                  <c:v>693.95999999999947</c:v>
                </c:pt>
                <c:pt idx="205">
                  <c:v>694.12</c:v>
                </c:pt>
                <c:pt idx="206">
                  <c:v>694.28000000000054</c:v>
                </c:pt>
                <c:pt idx="207">
                  <c:v>694.44999999999948</c:v>
                </c:pt>
                <c:pt idx="208">
                  <c:v>694.61</c:v>
                </c:pt>
                <c:pt idx="209">
                  <c:v>694.77000000000055</c:v>
                </c:pt>
                <c:pt idx="210">
                  <c:v>694.93</c:v>
                </c:pt>
                <c:pt idx="211">
                  <c:v>695.1</c:v>
                </c:pt>
                <c:pt idx="212">
                  <c:v>695.26</c:v>
                </c:pt>
                <c:pt idx="213">
                  <c:v>695.42</c:v>
                </c:pt>
                <c:pt idx="214">
                  <c:v>695.58</c:v>
                </c:pt>
                <c:pt idx="215">
                  <c:v>695.74</c:v>
                </c:pt>
                <c:pt idx="216">
                  <c:v>695.91</c:v>
                </c:pt>
                <c:pt idx="217">
                  <c:v>696.07</c:v>
                </c:pt>
                <c:pt idx="218">
                  <c:v>696.23</c:v>
                </c:pt>
                <c:pt idx="219">
                  <c:v>696.39</c:v>
                </c:pt>
                <c:pt idx="220">
                  <c:v>696.55</c:v>
                </c:pt>
                <c:pt idx="221">
                  <c:v>696.71</c:v>
                </c:pt>
                <c:pt idx="222">
                  <c:v>696.88</c:v>
                </c:pt>
                <c:pt idx="223">
                  <c:v>697.04</c:v>
                </c:pt>
                <c:pt idx="224">
                  <c:v>697.2</c:v>
                </c:pt>
                <c:pt idx="225">
                  <c:v>697.35999999999842</c:v>
                </c:pt>
                <c:pt idx="226">
                  <c:v>697.52</c:v>
                </c:pt>
                <c:pt idx="227">
                  <c:v>697.68000000000052</c:v>
                </c:pt>
                <c:pt idx="228">
                  <c:v>697.84999999999854</c:v>
                </c:pt>
                <c:pt idx="229">
                  <c:v>698.01</c:v>
                </c:pt>
                <c:pt idx="230">
                  <c:v>698.17000000000053</c:v>
                </c:pt>
                <c:pt idx="231">
                  <c:v>698.32999999999947</c:v>
                </c:pt>
                <c:pt idx="232">
                  <c:v>698.49</c:v>
                </c:pt>
                <c:pt idx="233">
                  <c:v>698.65</c:v>
                </c:pt>
                <c:pt idx="234">
                  <c:v>698.81999999999948</c:v>
                </c:pt>
                <c:pt idx="235">
                  <c:v>698.98</c:v>
                </c:pt>
                <c:pt idx="236">
                  <c:v>699.14</c:v>
                </c:pt>
                <c:pt idx="237">
                  <c:v>699.3</c:v>
                </c:pt>
                <c:pt idx="238">
                  <c:v>699.45999999999947</c:v>
                </c:pt>
                <c:pt idx="239">
                  <c:v>699.62</c:v>
                </c:pt>
                <c:pt idx="240">
                  <c:v>699.78000000000054</c:v>
                </c:pt>
                <c:pt idx="241">
                  <c:v>699.93999999999949</c:v>
                </c:pt>
                <c:pt idx="242">
                  <c:v>700.11</c:v>
                </c:pt>
                <c:pt idx="243">
                  <c:v>700.27000000000055</c:v>
                </c:pt>
                <c:pt idx="244">
                  <c:v>700.43</c:v>
                </c:pt>
                <c:pt idx="245">
                  <c:v>700.59</c:v>
                </c:pt>
                <c:pt idx="246">
                  <c:v>700.75</c:v>
                </c:pt>
                <c:pt idx="247">
                  <c:v>700.91</c:v>
                </c:pt>
                <c:pt idx="248">
                  <c:v>701.07</c:v>
                </c:pt>
                <c:pt idx="249">
                  <c:v>701.23</c:v>
                </c:pt>
                <c:pt idx="250">
                  <c:v>701.39</c:v>
                </c:pt>
                <c:pt idx="251">
                  <c:v>701.55</c:v>
                </c:pt>
                <c:pt idx="252">
                  <c:v>701.72</c:v>
                </c:pt>
                <c:pt idx="253">
                  <c:v>701.88</c:v>
                </c:pt>
                <c:pt idx="254">
                  <c:v>702.04</c:v>
                </c:pt>
                <c:pt idx="255">
                  <c:v>702.2</c:v>
                </c:pt>
                <c:pt idx="256">
                  <c:v>702.35999999999842</c:v>
                </c:pt>
                <c:pt idx="257">
                  <c:v>702.52</c:v>
                </c:pt>
                <c:pt idx="258">
                  <c:v>702.68000000000052</c:v>
                </c:pt>
                <c:pt idx="259">
                  <c:v>702.83999999999946</c:v>
                </c:pt>
                <c:pt idx="260">
                  <c:v>703</c:v>
                </c:pt>
                <c:pt idx="261">
                  <c:v>703.16</c:v>
                </c:pt>
                <c:pt idx="262">
                  <c:v>703.31999999999948</c:v>
                </c:pt>
                <c:pt idx="263">
                  <c:v>703.48</c:v>
                </c:pt>
                <c:pt idx="264">
                  <c:v>703.64</c:v>
                </c:pt>
                <c:pt idx="265">
                  <c:v>703.8</c:v>
                </c:pt>
                <c:pt idx="266">
                  <c:v>703.95999999999947</c:v>
                </c:pt>
                <c:pt idx="267">
                  <c:v>704.12</c:v>
                </c:pt>
                <c:pt idx="268">
                  <c:v>704.28000000000054</c:v>
                </c:pt>
                <c:pt idx="269">
                  <c:v>704.44999999999948</c:v>
                </c:pt>
                <c:pt idx="270">
                  <c:v>704.61</c:v>
                </c:pt>
                <c:pt idx="271">
                  <c:v>704.77000000000055</c:v>
                </c:pt>
                <c:pt idx="272">
                  <c:v>704.93</c:v>
                </c:pt>
                <c:pt idx="273">
                  <c:v>705.09</c:v>
                </c:pt>
                <c:pt idx="274">
                  <c:v>705.25</c:v>
                </c:pt>
                <c:pt idx="275">
                  <c:v>705.41</c:v>
                </c:pt>
                <c:pt idx="276">
                  <c:v>705.57</c:v>
                </c:pt>
                <c:pt idx="277">
                  <c:v>705.73</c:v>
                </c:pt>
                <c:pt idx="278">
                  <c:v>705.89</c:v>
                </c:pt>
                <c:pt idx="279">
                  <c:v>706.05</c:v>
                </c:pt>
                <c:pt idx="280">
                  <c:v>706.21</c:v>
                </c:pt>
                <c:pt idx="281">
                  <c:v>706.37</c:v>
                </c:pt>
                <c:pt idx="282">
                  <c:v>706.53</c:v>
                </c:pt>
                <c:pt idx="283">
                  <c:v>706.69</c:v>
                </c:pt>
                <c:pt idx="284">
                  <c:v>706.84999999999854</c:v>
                </c:pt>
                <c:pt idx="285">
                  <c:v>707.01</c:v>
                </c:pt>
                <c:pt idx="286">
                  <c:v>707.17000000000053</c:v>
                </c:pt>
                <c:pt idx="287">
                  <c:v>707.32999999999947</c:v>
                </c:pt>
                <c:pt idx="288">
                  <c:v>707.49</c:v>
                </c:pt>
                <c:pt idx="289">
                  <c:v>707.65</c:v>
                </c:pt>
                <c:pt idx="290">
                  <c:v>707.81</c:v>
                </c:pt>
                <c:pt idx="291">
                  <c:v>707.95999999999947</c:v>
                </c:pt>
                <c:pt idx="292">
                  <c:v>708.12</c:v>
                </c:pt>
                <c:pt idx="293">
                  <c:v>708.28000000000054</c:v>
                </c:pt>
                <c:pt idx="294">
                  <c:v>708.43999999999949</c:v>
                </c:pt>
                <c:pt idx="295">
                  <c:v>708.6</c:v>
                </c:pt>
                <c:pt idx="296">
                  <c:v>708.76</c:v>
                </c:pt>
                <c:pt idx="297">
                  <c:v>708.92</c:v>
                </c:pt>
                <c:pt idx="298">
                  <c:v>709.08</c:v>
                </c:pt>
                <c:pt idx="299">
                  <c:v>709.24</c:v>
                </c:pt>
                <c:pt idx="300">
                  <c:v>709.4</c:v>
                </c:pt>
                <c:pt idx="301">
                  <c:v>709.56</c:v>
                </c:pt>
                <c:pt idx="302">
                  <c:v>709.72</c:v>
                </c:pt>
                <c:pt idx="303">
                  <c:v>709.88</c:v>
                </c:pt>
                <c:pt idx="304">
                  <c:v>710.04</c:v>
                </c:pt>
                <c:pt idx="305">
                  <c:v>710.2</c:v>
                </c:pt>
                <c:pt idx="306">
                  <c:v>710.35999999999842</c:v>
                </c:pt>
                <c:pt idx="307">
                  <c:v>710.52</c:v>
                </c:pt>
                <c:pt idx="308">
                  <c:v>710.67000000000053</c:v>
                </c:pt>
                <c:pt idx="309">
                  <c:v>710.82999999999947</c:v>
                </c:pt>
                <c:pt idx="310">
                  <c:v>710.99</c:v>
                </c:pt>
                <c:pt idx="311">
                  <c:v>711.15</c:v>
                </c:pt>
                <c:pt idx="312">
                  <c:v>711.31</c:v>
                </c:pt>
                <c:pt idx="313">
                  <c:v>711.47</c:v>
                </c:pt>
                <c:pt idx="314">
                  <c:v>711.63</c:v>
                </c:pt>
                <c:pt idx="315">
                  <c:v>711.79000000000053</c:v>
                </c:pt>
                <c:pt idx="316">
                  <c:v>711.94999999999948</c:v>
                </c:pt>
                <c:pt idx="317">
                  <c:v>712.11</c:v>
                </c:pt>
                <c:pt idx="318">
                  <c:v>712.26</c:v>
                </c:pt>
                <c:pt idx="319">
                  <c:v>712.42</c:v>
                </c:pt>
                <c:pt idx="320">
                  <c:v>712.58</c:v>
                </c:pt>
                <c:pt idx="321">
                  <c:v>712.74</c:v>
                </c:pt>
                <c:pt idx="322">
                  <c:v>712.9</c:v>
                </c:pt>
                <c:pt idx="323">
                  <c:v>713.06</c:v>
                </c:pt>
                <c:pt idx="324">
                  <c:v>713.22</c:v>
                </c:pt>
                <c:pt idx="325">
                  <c:v>713.37</c:v>
                </c:pt>
                <c:pt idx="326">
                  <c:v>713.53</c:v>
                </c:pt>
                <c:pt idx="327">
                  <c:v>713.69</c:v>
                </c:pt>
                <c:pt idx="328">
                  <c:v>713.84999999999854</c:v>
                </c:pt>
                <c:pt idx="329">
                  <c:v>714.01</c:v>
                </c:pt>
                <c:pt idx="330">
                  <c:v>714.17000000000053</c:v>
                </c:pt>
                <c:pt idx="331">
                  <c:v>714.32999999999947</c:v>
                </c:pt>
                <c:pt idx="332">
                  <c:v>714.48</c:v>
                </c:pt>
                <c:pt idx="333">
                  <c:v>714.64</c:v>
                </c:pt>
                <c:pt idx="334">
                  <c:v>714.8</c:v>
                </c:pt>
                <c:pt idx="335">
                  <c:v>714.95999999999947</c:v>
                </c:pt>
                <c:pt idx="336">
                  <c:v>715.12</c:v>
                </c:pt>
                <c:pt idx="337">
                  <c:v>715.28000000000054</c:v>
                </c:pt>
                <c:pt idx="338">
                  <c:v>715.43</c:v>
                </c:pt>
                <c:pt idx="339">
                  <c:v>715.59</c:v>
                </c:pt>
                <c:pt idx="340">
                  <c:v>715.75</c:v>
                </c:pt>
                <c:pt idx="341">
                  <c:v>715.91</c:v>
                </c:pt>
                <c:pt idx="342">
                  <c:v>716.07</c:v>
                </c:pt>
                <c:pt idx="343">
                  <c:v>716.22</c:v>
                </c:pt>
                <c:pt idx="344">
                  <c:v>716.38</c:v>
                </c:pt>
                <c:pt idx="345">
                  <c:v>716.54</c:v>
                </c:pt>
                <c:pt idx="346">
                  <c:v>716.7</c:v>
                </c:pt>
                <c:pt idx="347">
                  <c:v>716.85999999999842</c:v>
                </c:pt>
                <c:pt idx="348">
                  <c:v>717.01</c:v>
                </c:pt>
                <c:pt idx="349">
                  <c:v>717.17000000000053</c:v>
                </c:pt>
                <c:pt idx="350">
                  <c:v>717.32999999999947</c:v>
                </c:pt>
                <c:pt idx="351">
                  <c:v>717.49</c:v>
                </c:pt>
                <c:pt idx="352">
                  <c:v>717.65</c:v>
                </c:pt>
                <c:pt idx="353">
                  <c:v>717.8</c:v>
                </c:pt>
                <c:pt idx="354">
                  <c:v>717.95999999999947</c:v>
                </c:pt>
                <c:pt idx="355">
                  <c:v>718.12</c:v>
                </c:pt>
                <c:pt idx="356">
                  <c:v>718.28000000000054</c:v>
                </c:pt>
                <c:pt idx="357">
                  <c:v>718.43</c:v>
                </c:pt>
                <c:pt idx="358">
                  <c:v>718.59</c:v>
                </c:pt>
                <c:pt idx="359">
                  <c:v>718.75</c:v>
                </c:pt>
                <c:pt idx="360">
                  <c:v>718.91</c:v>
                </c:pt>
                <c:pt idx="361">
                  <c:v>719.06</c:v>
                </c:pt>
                <c:pt idx="362">
                  <c:v>719.22</c:v>
                </c:pt>
                <c:pt idx="363">
                  <c:v>719.38</c:v>
                </c:pt>
                <c:pt idx="364">
                  <c:v>719.54</c:v>
                </c:pt>
                <c:pt idx="365">
                  <c:v>719.69</c:v>
                </c:pt>
                <c:pt idx="366">
                  <c:v>719.84999999999854</c:v>
                </c:pt>
                <c:pt idx="367">
                  <c:v>720.01</c:v>
                </c:pt>
                <c:pt idx="368">
                  <c:v>720.17000000000053</c:v>
                </c:pt>
                <c:pt idx="369">
                  <c:v>720.31999999999948</c:v>
                </c:pt>
                <c:pt idx="370">
                  <c:v>720.48</c:v>
                </c:pt>
                <c:pt idx="371">
                  <c:v>720.64</c:v>
                </c:pt>
                <c:pt idx="372">
                  <c:v>720.79000000000053</c:v>
                </c:pt>
                <c:pt idx="373">
                  <c:v>720.94999999999948</c:v>
                </c:pt>
                <c:pt idx="374">
                  <c:v>721.11</c:v>
                </c:pt>
                <c:pt idx="375">
                  <c:v>721.27000000000055</c:v>
                </c:pt>
                <c:pt idx="376">
                  <c:v>721.42</c:v>
                </c:pt>
                <c:pt idx="377">
                  <c:v>721.58</c:v>
                </c:pt>
                <c:pt idx="378">
                  <c:v>721.74</c:v>
                </c:pt>
                <c:pt idx="379">
                  <c:v>721.89</c:v>
                </c:pt>
                <c:pt idx="380">
                  <c:v>722.05</c:v>
                </c:pt>
                <c:pt idx="381">
                  <c:v>722.21</c:v>
                </c:pt>
                <c:pt idx="382">
                  <c:v>722.35999999999842</c:v>
                </c:pt>
                <c:pt idx="383">
                  <c:v>722.52</c:v>
                </c:pt>
                <c:pt idx="384">
                  <c:v>722.68000000000052</c:v>
                </c:pt>
                <c:pt idx="385">
                  <c:v>722.83999999999946</c:v>
                </c:pt>
                <c:pt idx="386">
                  <c:v>722.99</c:v>
                </c:pt>
                <c:pt idx="387">
                  <c:v>723.15</c:v>
                </c:pt>
                <c:pt idx="388">
                  <c:v>723.31</c:v>
                </c:pt>
                <c:pt idx="389">
                  <c:v>723.45999999999947</c:v>
                </c:pt>
                <c:pt idx="390">
                  <c:v>723.62</c:v>
                </c:pt>
                <c:pt idx="391">
                  <c:v>723.78000000000054</c:v>
                </c:pt>
                <c:pt idx="392">
                  <c:v>723.93</c:v>
                </c:pt>
                <c:pt idx="393">
                  <c:v>724.09</c:v>
                </c:pt>
                <c:pt idx="394">
                  <c:v>724.24</c:v>
                </c:pt>
                <c:pt idx="395">
                  <c:v>724.4</c:v>
                </c:pt>
                <c:pt idx="396">
                  <c:v>724.56</c:v>
                </c:pt>
                <c:pt idx="397">
                  <c:v>724.71</c:v>
                </c:pt>
                <c:pt idx="398">
                  <c:v>724.87</c:v>
                </c:pt>
                <c:pt idx="399">
                  <c:v>725.03</c:v>
                </c:pt>
                <c:pt idx="400">
                  <c:v>725.18000000000052</c:v>
                </c:pt>
                <c:pt idx="401">
                  <c:v>725.33999999999946</c:v>
                </c:pt>
                <c:pt idx="402">
                  <c:v>725.5</c:v>
                </c:pt>
                <c:pt idx="403">
                  <c:v>725.65</c:v>
                </c:pt>
                <c:pt idx="404">
                  <c:v>725.81</c:v>
                </c:pt>
                <c:pt idx="405">
                  <c:v>725.95999999999947</c:v>
                </c:pt>
                <c:pt idx="406">
                  <c:v>726.12</c:v>
                </c:pt>
                <c:pt idx="407">
                  <c:v>726.28000000000054</c:v>
                </c:pt>
                <c:pt idx="408">
                  <c:v>726.43</c:v>
                </c:pt>
                <c:pt idx="409">
                  <c:v>726.59</c:v>
                </c:pt>
                <c:pt idx="410">
                  <c:v>726.74</c:v>
                </c:pt>
                <c:pt idx="411">
                  <c:v>726.9</c:v>
                </c:pt>
                <c:pt idx="412">
                  <c:v>727.06</c:v>
                </c:pt>
                <c:pt idx="413">
                  <c:v>727.21</c:v>
                </c:pt>
                <c:pt idx="414">
                  <c:v>727.37</c:v>
                </c:pt>
                <c:pt idx="415">
                  <c:v>727.52</c:v>
                </c:pt>
                <c:pt idx="416">
                  <c:v>727.68000000000052</c:v>
                </c:pt>
                <c:pt idx="417">
                  <c:v>727.82999999999947</c:v>
                </c:pt>
                <c:pt idx="418">
                  <c:v>727.99</c:v>
                </c:pt>
                <c:pt idx="419">
                  <c:v>728.15</c:v>
                </c:pt>
                <c:pt idx="420">
                  <c:v>728.3</c:v>
                </c:pt>
                <c:pt idx="421">
                  <c:v>728.45999999999947</c:v>
                </c:pt>
                <c:pt idx="422">
                  <c:v>728.61</c:v>
                </c:pt>
                <c:pt idx="423">
                  <c:v>728.77000000000055</c:v>
                </c:pt>
                <c:pt idx="424">
                  <c:v>728.92</c:v>
                </c:pt>
                <c:pt idx="425">
                  <c:v>729.08</c:v>
                </c:pt>
                <c:pt idx="426">
                  <c:v>729.24</c:v>
                </c:pt>
                <c:pt idx="427">
                  <c:v>729.39</c:v>
                </c:pt>
                <c:pt idx="428">
                  <c:v>729.55</c:v>
                </c:pt>
                <c:pt idx="429">
                  <c:v>729.7</c:v>
                </c:pt>
                <c:pt idx="430">
                  <c:v>729.85999999999842</c:v>
                </c:pt>
                <c:pt idx="431">
                  <c:v>730.01</c:v>
                </c:pt>
                <c:pt idx="432">
                  <c:v>730.17000000000053</c:v>
                </c:pt>
                <c:pt idx="433">
                  <c:v>730.31999999999948</c:v>
                </c:pt>
                <c:pt idx="434">
                  <c:v>730.48</c:v>
                </c:pt>
                <c:pt idx="435">
                  <c:v>730.63</c:v>
                </c:pt>
                <c:pt idx="436">
                  <c:v>730.79000000000053</c:v>
                </c:pt>
                <c:pt idx="437">
                  <c:v>730.93999999999949</c:v>
                </c:pt>
                <c:pt idx="438">
                  <c:v>731.1</c:v>
                </c:pt>
                <c:pt idx="439">
                  <c:v>731.25</c:v>
                </c:pt>
                <c:pt idx="440">
                  <c:v>731.41</c:v>
                </c:pt>
                <c:pt idx="441">
                  <c:v>731.56</c:v>
                </c:pt>
                <c:pt idx="442">
                  <c:v>731.72</c:v>
                </c:pt>
                <c:pt idx="443">
                  <c:v>731.87</c:v>
                </c:pt>
                <c:pt idx="444">
                  <c:v>732.03</c:v>
                </c:pt>
                <c:pt idx="445">
                  <c:v>732.18000000000052</c:v>
                </c:pt>
                <c:pt idx="446">
                  <c:v>732.33999999999946</c:v>
                </c:pt>
                <c:pt idx="447">
                  <c:v>732.49</c:v>
                </c:pt>
                <c:pt idx="448">
                  <c:v>732.65</c:v>
                </c:pt>
                <c:pt idx="449">
                  <c:v>732.8</c:v>
                </c:pt>
                <c:pt idx="450">
                  <c:v>732.95999999999947</c:v>
                </c:pt>
                <c:pt idx="451">
                  <c:v>733.11</c:v>
                </c:pt>
                <c:pt idx="452">
                  <c:v>733.27000000000055</c:v>
                </c:pt>
                <c:pt idx="453">
                  <c:v>733.42</c:v>
                </c:pt>
                <c:pt idx="454">
                  <c:v>733.58</c:v>
                </c:pt>
                <c:pt idx="455">
                  <c:v>733.73</c:v>
                </c:pt>
                <c:pt idx="456">
                  <c:v>733.88</c:v>
                </c:pt>
                <c:pt idx="457">
                  <c:v>734.04</c:v>
                </c:pt>
                <c:pt idx="458">
                  <c:v>734.19</c:v>
                </c:pt>
                <c:pt idx="459">
                  <c:v>734.34999999999854</c:v>
                </c:pt>
                <c:pt idx="460">
                  <c:v>734.5</c:v>
                </c:pt>
                <c:pt idx="461">
                  <c:v>734.66</c:v>
                </c:pt>
                <c:pt idx="462">
                  <c:v>734.81</c:v>
                </c:pt>
                <c:pt idx="463">
                  <c:v>734.97</c:v>
                </c:pt>
                <c:pt idx="464">
                  <c:v>735.12</c:v>
                </c:pt>
                <c:pt idx="465">
                  <c:v>735.27000000000055</c:v>
                </c:pt>
                <c:pt idx="466">
                  <c:v>735.43</c:v>
                </c:pt>
                <c:pt idx="467">
                  <c:v>735.58</c:v>
                </c:pt>
                <c:pt idx="468">
                  <c:v>735.74</c:v>
                </c:pt>
                <c:pt idx="469">
                  <c:v>735.89</c:v>
                </c:pt>
                <c:pt idx="470">
                  <c:v>736.04</c:v>
                </c:pt>
                <c:pt idx="471">
                  <c:v>736.2</c:v>
                </c:pt>
                <c:pt idx="472">
                  <c:v>736.34999999999854</c:v>
                </c:pt>
                <c:pt idx="473">
                  <c:v>736.51</c:v>
                </c:pt>
                <c:pt idx="474">
                  <c:v>736.66</c:v>
                </c:pt>
                <c:pt idx="475">
                  <c:v>736.81</c:v>
                </c:pt>
                <c:pt idx="476">
                  <c:v>736.97</c:v>
                </c:pt>
                <c:pt idx="477">
                  <c:v>737.12</c:v>
                </c:pt>
                <c:pt idx="478">
                  <c:v>737.28000000000054</c:v>
                </c:pt>
                <c:pt idx="479">
                  <c:v>737.43</c:v>
                </c:pt>
                <c:pt idx="480">
                  <c:v>737.58</c:v>
                </c:pt>
                <c:pt idx="481">
                  <c:v>737.74</c:v>
                </c:pt>
                <c:pt idx="482">
                  <c:v>737.89</c:v>
                </c:pt>
                <c:pt idx="483">
                  <c:v>738.05</c:v>
                </c:pt>
                <c:pt idx="484">
                  <c:v>738.2</c:v>
                </c:pt>
                <c:pt idx="485">
                  <c:v>738.34999999999854</c:v>
                </c:pt>
                <c:pt idx="486">
                  <c:v>738.51</c:v>
                </c:pt>
                <c:pt idx="487">
                  <c:v>738.66</c:v>
                </c:pt>
                <c:pt idx="488">
                  <c:v>738.81</c:v>
                </c:pt>
                <c:pt idx="489">
                  <c:v>738.97</c:v>
                </c:pt>
                <c:pt idx="490">
                  <c:v>739.12</c:v>
                </c:pt>
                <c:pt idx="491">
                  <c:v>739.27000000000055</c:v>
                </c:pt>
                <c:pt idx="492">
                  <c:v>739.43</c:v>
                </c:pt>
                <c:pt idx="493">
                  <c:v>739.58</c:v>
                </c:pt>
                <c:pt idx="494">
                  <c:v>739.73</c:v>
                </c:pt>
                <c:pt idx="495">
                  <c:v>739.89</c:v>
                </c:pt>
                <c:pt idx="496">
                  <c:v>740.04</c:v>
                </c:pt>
                <c:pt idx="497">
                  <c:v>740.19</c:v>
                </c:pt>
                <c:pt idx="498">
                  <c:v>740.34999999999854</c:v>
                </c:pt>
                <c:pt idx="499">
                  <c:v>740.5</c:v>
                </c:pt>
                <c:pt idx="500">
                  <c:v>740.65</c:v>
                </c:pt>
                <c:pt idx="501">
                  <c:v>740.81</c:v>
                </c:pt>
                <c:pt idx="502">
                  <c:v>740.95999999999947</c:v>
                </c:pt>
                <c:pt idx="503">
                  <c:v>741.11</c:v>
                </c:pt>
                <c:pt idx="504">
                  <c:v>741.27000000000055</c:v>
                </c:pt>
                <c:pt idx="505">
                  <c:v>741.42</c:v>
                </c:pt>
                <c:pt idx="506">
                  <c:v>741.57</c:v>
                </c:pt>
                <c:pt idx="507">
                  <c:v>741.72</c:v>
                </c:pt>
                <c:pt idx="508">
                  <c:v>741.88</c:v>
                </c:pt>
                <c:pt idx="509">
                  <c:v>742.03</c:v>
                </c:pt>
                <c:pt idx="510">
                  <c:v>742.18000000000052</c:v>
                </c:pt>
                <c:pt idx="511">
                  <c:v>742.33999999999946</c:v>
                </c:pt>
                <c:pt idx="512">
                  <c:v>742.49</c:v>
                </c:pt>
                <c:pt idx="513">
                  <c:v>742.64</c:v>
                </c:pt>
                <c:pt idx="514">
                  <c:v>742.79000000000053</c:v>
                </c:pt>
                <c:pt idx="515">
                  <c:v>742.94999999999948</c:v>
                </c:pt>
                <c:pt idx="516">
                  <c:v>743.1</c:v>
                </c:pt>
                <c:pt idx="517">
                  <c:v>743.25</c:v>
                </c:pt>
                <c:pt idx="518">
                  <c:v>743.4</c:v>
                </c:pt>
                <c:pt idx="519">
                  <c:v>743.56</c:v>
                </c:pt>
                <c:pt idx="520">
                  <c:v>743.71</c:v>
                </c:pt>
                <c:pt idx="521">
                  <c:v>743.85999999999842</c:v>
                </c:pt>
                <c:pt idx="522">
                  <c:v>744.01</c:v>
                </c:pt>
                <c:pt idx="523">
                  <c:v>744.17000000000053</c:v>
                </c:pt>
                <c:pt idx="524">
                  <c:v>744.31999999999948</c:v>
                </c:pt>
                <c:pt idx="525">
                  <c:v>744.47</c:v>
                </c:pt>
                <c:pt idx="526">
                  <c:v>744.62</c:v>
                </c:pt>
                <c:pt idx="527">
                  <c:v>744.78000000000054</c:v>
                </c:pt>
                <c:pt idx="528">
                  <c:v>744.93</c:v>
                </c:pt>
                <c:pt idx="529">
                  <c:v>745.08</c:v>
                </c:pt>
                <c:pt idx="530">
                  <c:v>745.23</c:v>
                </c:pt>
                <c:pt idx="531">
                  <c:v>745.38</c:v>
                </c:pt>
                <c:pt idx="532">
                  <c:v>745.54</c:v>
                </c:pt>
                <c:pt idx="533">
                  <c:v>745.69</c:v>
                </c:pt>
                <c:pt idx="534">
                  <c:v>745.83999999999946</c:v>
                </c:pt>
                <c:pt idx="535">
                  <c:v>745.99</c:v>
                </c:pt>
                <c:pt idx="536">
                  <c:v>746.14</c:v>
                </c:pt>
                <c:pt idx="537">
                  <c:v>746.3</c:v>
                </c:pt>
                <c:pt idx="538">
                  <c:v>746.44999999999948</c:v>
                </c:pt>
                <c:pt idx="539">
                  <c:v>746.6</c:v>
                </c:pt>
                <c:pt idx="540">
                  <c:v>746.75</c:v>
                </c:pt>
                <c:pt idx="541">
                  <c:v>746.9</c:v>
                </c:pt>
                <c:pt idx="542">
                  <c:v>747.06</c:v>
                </c:pt>
                <c:pt idx="543">
                  <c:v>747.21</c:v>
                </c:pt>
                <c:pt idx="544">
                  <c:v>747.35999999999842</c:v>
                </c:pt>
                <c:pt idx="545">
                  <c:v>747.51</c:v>
                </c:pt>
                <c:pt idx="546">
                  <c:v>747.66</c:v>
                </c:pt>
                <c:pt idx="547">
                  <c:v>747.81</c:v>
                </c:pt>
                <c:pt idx="548">
                  <c:v>747.97</c:v>
                </c:pt>
                <c:pt idx="549">
                  <c:v>748.12</c:v>
                </c:pt>
                <c:pt idx="550">
                  <c:v>748.27000000000055</c:v>
                </c:pt>
                <c:pt idx="551">
                  <c:v>748.42</c:v>
                </c:pt>
                <c:pt idx="552">
                  <c:v>748.57</c:v>
                </c:pt>
                <c:pt idx="553">
                  <c:v>748.72</c:v>
                </c:pt>
                <c:pt idx="554">
                  <c:v>748.87</c:v>
                </c:pt>
                <c:pt idx="555">
                  <c:v>749.03</c:v>
                </c:pt>
                <c:pt idx="556">
                  <c:v>749.18000000000052</c:v>
                </c:pt>
                <c:pt idx="557">
                  <c:v>749.32999999999947</c:v>
                </c:pt>
                <c:pt idx="558">
                  <c:v>749.48</c:v>
                </c:pt>
                <c:pt idx="559">
                  <c:v>749.63</c:v>
                </c:pt>
                <c:pt idx="560">
                  <c:v>749.78000000000054</c:v>
                </c:pt>
                <c:pt idx="561">
                  <c:v>749.93</c:v>
                </c:pt>
                <c:pt idx="562">
                  <c:v>750.09</c:v>
                </c:pt>
                <c:pt idx="563">
                  <c:v>750.24</c:v>
                </c:pt>
                <c:pt idx="564">
                  <c:v>750.39</c:v>
                </c:pt>
                <c:pt idx="565">
                  <c:v>750.54</c:v>
                </c:pt>
                <c:pt idx="566">
                  <c:v>750.69</c:v>
                </c:pt>
                <c:pt idx="567">
                  <c:v>750.83999999999946</c:v>
                </c:pt>
                <c:pt idx="568">
                  <c:v>750.99</c:v>
                </c:pt>
                <c:pt idx="569">
                  <c:v>751.14</c:v>
                </c:pt>
                <c:pt idx="570">
                  <c:v>751.29000000000053</c:v>
                </c:pt>
                <c:pt idx="571">
                  <c:v>751.43999999999949</c:v>
                </c:pt>
                <c:pt idx="572">
                  <c:v>751.59</c:v>
                </c:pt>
                <c:pt idx="573">
                  <c:v>751.75</c:v>
                </c:pt>
                <c:pt idx="574">
                  <c:v>751.9</c:v>
                </c:pt>
                <c:pt idx="575">
                  <c:v>752.05</c:v>
                </c:pt>
                <c:pt idx="576">
                  <c:v>752.2</c:v>
                </c:pt>
                <c:pt idx="577">
                  <c:v>752.34999999999854</c:v>
                </c:pt>
                <c:pt idx="578">
                  <c:v>752.5</c:v>
                </c:pt>
                <c:pt idx="579">
                  <c:v>752.65</c:v>
                </c:pt>
                <c:pt idx="580">
                  <c:v>752.8</c:v>
                </c:pt>
                <c:pt idx="581">
                  <c:v>752.94999999999948</c:v>
                </c:pt>
                <c:pt idx="582">
                  <c:v>753.1</c:v>
                </c:pt>
                <c:pt idx="583">
                  <c:v>753.25</c:v>
                </c:pt>
                <c:pt idx="584">
                  <c:v>753.4</c:v>
                </c:pt>
                <c:pt idx="585">
                  <c:v>753.55</c:v>
                </c:pt>
                <c:pt idx="586">
                  <c:v>753.7</c:v>
                </c:pt>
                <c:pt idx="587">
                  <c:v>753.84999999999854</c:v>
                </c:pt>
                <c:pt idx="588">
                  <c:v>754</c:v>
                </c:pt>
                <c:pt idx="589">
                  <c:v>754.15</c:v>
                </c:pt>
                <c:pt idx="590">
                  <c:v>754.3</c:v>
                </c:pt>
                <c:pt idx="591">
                  <c:v>754.44999999999948</c:v>
                </c:pt>
                <c:pt idx="592">
                  <c:v>754.6</c:v>
                </c:pt>
                <c:pt idx="593">
                  <c:v>754.75</c:v>
                </c:pt>
                <c:pt idx="594">
                  <c:v>754.91</c:v>
                </c:pt>
                <c:pt idx="595">
                  <c:v>755.06</c:v>
                </c:pt>
                <c:pt idx="596">
                  <c:v>755.21</c:v>
                </c:pt>
                <c:pt idx="597">
                  <c:v>755.35999999999842</c:v>
                </c:pt>
                <c:pt idx="598">
                  <c:v>755.51</c:v>
                </c:pt>
                <c:pt idx="599">
                  <c:v>755.66</c:v>
                </c:pt>
                <c:pt idx="600">
                  <c:v>755.81</c:v>
                </c:pt>
                <c:pt idx="601">
                  <c:v>755.95999999999947</c:v>
                </c:pt>
                <c:pt idx="602">
                  <c:v>756.1</c:v>
                </c:pt>
                <c:pt idx="603">
                  <c:v>756.25</c:v>
                </c:pt>
                <c:pt idx="604">
                  <c:v>756.4</c:v>
                </c:pt>
                <c:pt idx="605">
                  <c:v>756.55</c:v>
                </c:pt>
                <c:pt idx="606">
                  <c:v>756.7</c:v>
                </c:pt>
                <c:pt idx="607">
                  <c:v>756.84999999999854</c:v>
                </c:pt>
                <c:pt idx="608">
                  <c:v>757</c:v>
                </c:pt>
                <c:pt idx="609">
                  <c:v>757.15</c:v>
                </c:pt>
                <c:pt idx="610">
                  <c:v>757.3</c:v>
                </c:pt>
                <c:pt idx="611">
                  <c:v>757.44999999999948</c:v>
                </c:pt>
                <c:pt idx="612">
                  <c:v>757.6</c:v>
                </c:pt>
                <c:pt idx="613">
                  <c:v>757.75</c:v>
                </c:pt>
                <c:pt idx="614">
                  <c:v>757.9</c:v>
                </c:pt>
                <c:pt idx="615">
                  <c:v>758.05</c:v>
                </c:pt>
                <c:pt idx="616">
                  <c:v>758.2</c:v>
                </c:pt>
                <c:pt idx="617">
                  <c:v>758.34999999999854</c:v>
                </c:pt>
                <c:pt idx="618">
                  <c:v>758.5</c:v>
                </c:pt>
                <c:pt idx="619">
                  <c:v>758.65</c:v>
                </c:pt>
                <c:pt idx="620">
                  <c:v>758.8</c:v>
                </c:pt>
                <c:pt idx="621">
                  <c:v>758.94999999999948</c:v>
                </c:pt>
                <c:pt idx="622">
                  <c:v>759.1</c:v>
                </c:pt>
                <c:pt idx="623">
                  <c:v>759.24</c:v>
                </c:pt>
                <c:pt idx="624">
                  <c:v>759.39</c:v>
                </c:pt>
                <c:pt idx="625">
                  <c:v>759.54</c:v>
                </c:pt>
                <c:pt idx="626">
                  <c:v>759.69</c:v>
                </c:pt>
                <c:pt idx="627">
                  <c:v>759.83999999999946</c:v>
                </c:pt>
                <c:pt idx="628">
                  <c:v>759.99</c:v>
                </c:pt>
                <c:pt idx="629">
                  <c:v>760.14</c:v>
                </c:pt>
                <c:pt idx="630">
                  <c:v>760.29000000000053</c:v>
                </c:pt>
                <c:pt idx="631">
                  <c:v>760.43999999999949</c:v>
                </c:pt>
                <c:pt idx="632">
                  <c:v>760.59</c:v>
                </c:pt>
                <c:pt idx="633">
                  <c:v>760.73</c:v>
                </c:pt>
                <c:pt idx="634">
                  <c:v>760.88</c:v>
                </c:pt>
                <c:pt idx="635">
                  <c:v>761.03</c:v>
                </c:pt>
                <c:pt idx="636">
                  <c:v>761.18000000000052</c:v>
                </c:pt>
                <c:pt idx="637">
                  <c:v>761.32999999999947</c:v>
                </c:pt>
                <c:pt idx="638">
                  <c:v>761.48</c:v>
                </c:pt>
                <c:pt idx="639">
                  <c:v>761.63</c:v>
                </c:pt>
                <c:pt idx="640">
                  <c:v>761.78000000000054</c:v>
                </c:pt>
                <c:pt idx="641">
                  <c:v>761.92</c:v>
                </c:pt>
                <c:pt idx="642">
                  <c:v>762.07</c:v>
                </c:pt>
                <c:pt idx="643">
                  <c:v>762.22</c:v>
                </c:pt>
                <c:pt idx="644">
                  <c:v>762.37</c:v>
                </c:pt>
                <c:pt idx="645">
                  <c:v>762.52</c:v>
                </c:pt>
                <c:pt idx="646">
                  <c:v>762.67000000000053</c:v>
                </c:pt>
                <c:pt idx="647">
                  <c:v>762.81999999999948</c:v>
                </c:pt>
                <c:pt idx="648">
                  <c:v>762.95999999999947</c:v>
                </c:pt>
                <c:pt idx="649">
                  <c:v>763.11</c:v>
                </c:pt>
                <c:pt idx="650">
                  <c:v>763.26</c:v>
                </c:pt>
                <c:pt idx="651">
                  <c:v>763.41</c:v>
                </c:pt>
                <c:pt idx="652">
                  <c:v>763.56</c:v>
                </c:pt>
                <c:pt idx="653">
                  <c:v>763.71</c:v>
                </c:pt>
                <c:pt idx="654">
                  <c:v>763.84999999999854</c:v>
                </c:pt>
                <c:pt idx="655">
                  <c:v>764</c:v>
                </c:pt>
                <c:pt idx="656">
                  <c:v>764.15</c:v>
                </c:pt>
                <c:pt idx="657">
                  <c:v>764.3</c:v>
                </c:pt>
                <c:pt idx="658">
                  <c:v>764.44999999999948</c:v>
                </c:pt>
                <c:pt idx="659">
                  <c:v>764.59</c:v>
                </c:pt>
                <c:pt idx="660">
                  <c:v>764.74</c:v>
                </c:pt>
                <c:pt idx="661">
                  <c:v>764.89</c:v>
                </c:pt>
                <c:pt idx="662">
                  <c:v>765.04</c:v>
                </c:pt>
                <c:pt idx="663">
                  <c:v>765.19</c:v>
                </c:pt>
                <c:pt idx="664">
                  <c:v>765.32999999999947</c:v>
                </c:pt>
                <c:pt idx="665">
                  <c:v>765.48</c:v>
                </c:pt>
                <c:pt idx="666">
                  <c:v>765.63</c:v>
                </c:pt>
                <c:pt idx="667">
                  <c:v>765.78000000000054</c:v>
                </c:pt>
                <c:pt idx="668">
                  <c:v>765.92</c:v>
                </c:pt>
                <c:pt idx="669">
                  <c:v>766.07</c:v>
                </c:pt>
                <c:pt idx="670">
                  <c:v>766.22</c:v>
                </c:pt>
                <c:pt idx="671">
                  <c:v>766.37</c:v>
                </c:pt>
                <c:pt idx="672">
                  <c:v>766.52</c:v>
                </c:pt>
                <c:pt idx="673">
                  <c:v>766.66</c:v>
                </c:pt>
                <c:pt idx="674">
                  <c:v>766.81</c:v>
                </c:pt>
                <c:pt idx="675">
                  <c:v>766.95999999999947</c:v>
                </c:pt>
                <c:pt idx="676">
                  <c:v>767.11</c:v>
                </c:pt>
                <c:pt idx="677">
                  <c:v>767.25</c:v>
                </c:pt>
                <c:pt idx="678">
                  <c:v>767.4</c:v>
                </c:pt>
                <c:pt idx="679">
                  <c:v>767.55</c:v>
                </c:pt>
                <c:pt idx="680">
                  <c:v>767.69</c:v>
                </c:pt>
                <c:pt idx="681">
                  <c:v>767.83999999999946</c:v>
                </c:pt>
                <c:pt idx="682">
                  <c:v>767.99</c:v>
                </c:pt>
                <c:pt idx="683">
                  <c:v>768.14</c:v>
                </c:pt>
                <c:pt idx="684">
                  <c:v>768.28000000000054</c:v>
                </c:pt>
                <c:pt idx="685">
                  <c:v>768.43</c:v>
                </c:pt>
                <c:pt idx="686">
                  <c:v>768.58</c:v>
                </c:pt>
                <c:pt idx="687">
                  <c:v>768.73</c:v>
                </c:pt>
                <c:pt idx="688">
                  <c:v>768.87</c:v>
                </c:pt>
                <c:pt idx="689">
                  <c:v>769.02</c:v>
                </c:pt>
                <c:pt idx="690">
                  <c:v>769.17000000000053</c:v>
                </c:pt>
                <c:pt idx="691">
                  <c:v>769.31</c:v>
                </c:pt>
                <c:pt idx="692">
                  <c:v>769.45999999999947</c:v>
                </c:pt>
                <c:pt idx="693">
                  <c:v>769.61</c:v>
                </c:pt>
                <c:pt idx="694">
                  <c:v>769.75</c:v>
                </c:pt>
                <c:pt idx="695">
                  <c:v>769.9</c:v>
                </c:pt>
                <c:pt idx="696">
                  <c:v>770.05</c:v>
                </c:pt>
                <c:pt idx="697">
                  <c:v>770.19</c:v>
                </c:pt>
                <c:pt idx="698">
                  <c:v>770.33999999999946</c:v>
                </c:pt>
                <c:pt idx="699">
                  <c:v>770.49</c:v>
                </c:pt>
                <c:pt idx="700">
                  <c:v>770.63</c:v>
                </c:pt>
                <c:pt idx="701">
                  <c:v>770.78000000000054</c:v>
                </c:pt>
                <c:pt idx="702">
                  <c:v>770.93</c:v>
                </c:pt>
                <c:pt idx="703">
                  <c:v>771.07</c:v>
                </c:pt>
                <c:pt idx="704">
                  <c:v>771.22</c:v>
                </c:pt>
                <c:pt idx="705">
                  <c:v>771.37</c:v>
                </c:pt>
                <c:pt idx="706">
                  <c:v>771.51</c:v>
                </c:pt>
                <c:pt idx="707">
                  <c:v>771.66</c:v>
                </c:pt>
                <c:pt idx="708">
                  <c:v>771.81</c:v>
                </c:pt>
                <c:pt idx="709">
                  <c:v>771.94999999999948</c:v>
                </c:pt>
                <c:pt idx="710">
                  <c:v>772.1</c:v>
                </c:pt>
                <c:pt idx="711">
                  <c:v>772.25</c:v>
                </c:pt>
                <c:pt idx="712">
                  <c:v>772.39</c:v>
                </c:pt>
                <c:pt idx="713">
                  <c:v>772.54</c:v>
                </c:pt>
                <c:pt idx="714">
                  <c:v>772.68000000000052</c:v>
                </c:pt>
                <c:pt idx="715">
                  <c:v>772.82999999999947</c:v>
                </c:pt>
                <c:pt idx="716">
                  <c:v>772.98</c:v>
                </c:pt>
                <c:pt idx="717">
                  <c:v>773.12</c:v>
                </c:pt>
                <c:pt idx="718">
                  <c:v>773.27000000000055</c:v>
                </c:pt>
                <c:pt idx="719">
                  <c:v>773.42</c:v>
                </c:pt>
                <c:pt idx="720">
                  <c:v>773.56</c:v>
                </c:pt>
                <c:pt idx="721">
                  <c:v>773.71</c:v>
                </c:pt>
                <c:pt idx="722">
                  <c:v>773.84999999999854</c:v>
                </c:pt>
                <c:pt idx="723">
                  <c:v>774</c:v>
                </c:pt>
                <c:pt idx="724">
                  <c:v>774.15</c:v>
                </c:pt>
                <c:pt idx="725">
                  <c:v>774.29000000000053</c:v>
                </c:pt>
                <c:pt idx="726">
                  <c:v>774.43999999999949</c:v>
                </c:pt>
                <c:pt idx="727">
                  <c:v>774.58</c:v>
                </c:pt>
                <c:pt idx="728">
                  <c:v>774.73</c:v>
                </c:pt>
                <c:pt idx="729">
                  <c:v>774.87</c:v>
                </c:pt>
                <c:pt idx="730">
                  <c:v>775.02</c:v>
                </c:pt>
                <c:pt idx="731">
                  <c:v>775.17000000000053</c:v>
                </c:pt>
                <c:pt idx="732">
                  <c:v>775.31</c:v>
                </c:pt>
                <c:pt idx="733">
                  <c:v>775.45999999999947</c:v>
                </c:pt>
                <c:pt idx="734">
                  <c:v>775.6</c:v>
                </c:pt>
                <c:pt idx="735">
                  <c:v>775.75</c:v>
                </c:pt>
                <c:pt idx="736">
                  <c:v>775.89</c:v>
                </c:pt>
                <c:pt idx="737">
                  <c:v>776.04</c:v>
                </c:pt>
                <c:pt idx="738">
                  <c:v>776.18000000000052</c:v>
                </c:pt>
                <c:pt idx="739">
                  <c:v>776.32999999999947</c:v>
                </c:pt>
                <c:pt idx="740">
                  <c:v>776.47</c:v>
                </c:pt>
                <c:pt idx="741">
                  <c:v>776.62</c:v>
                </c:pt>
                <c:pt idx="742">
                  <c:v>776.77000000000055</c:v>
                </c:pt>
                <c:pt idx="743">
                  <c:v>776.91</c:v>
                </c:pt>
                <c:pt idx="744">
                  <c:v>777.06</c:v>
                </c:pt>
                <c:pt idx="745">
                  <c:v>777.2</c:v>
                </c:pt>
                <c:pt idx="746">
                  <c:v>777.34999999999854</c:v>
                </c:pt>
                <c:pt idx="747">
                  <c:v>777.49</c:v>
                </c:pt>
                <c:pt idx="748">
                  <c:v>777.64</c:v>
                </c:pt>
                <c:pt idx="749">
                  <c:v>777.78000000000054</c:v>
                </c:pt>
                <c:pt idx="750">
                  <c:v>777.93</c:v>
                </c:pt>
                <c:pt idx="751">
                  <c:v>778.07</c:v>
                </c:pt>
                <c:pt idx="752">
                  <c:v>778.22</c:v>
                </c:pt>
                <c:pt idx="753">
                  <c:v>778.35999999999842</c:v>
                </c:pt>
                <c:pt idx="754">
                  <c:v>778.51</c:v>
                </c:pt>
                <c:pt idx="755">
                  <c:v>778.65</c:v>
                </c:pt>
                <c:pt idx="756">
                  <c:v>778.8</c:v>
                </c:pt>
                <c:pt idx="757">
                  <c:v>778.93999999999949</c:v>
                </c:pt>
                <c:pt idx="758">
                  <c:v>779.09</c:v>
                </c:pt>
                <c:pt idx="759">
                  <c:v>779.23</c:v>
                </c:pt>
                <c:pt idx="760">
                  <c:v>779.38</c:v>
                </c:pt>
                <c:pt idx="761">
                  <c:v>779.52</c:v>
                </c:pt>
                <c:pt idx="762">
                  <c:v>779.66</c:v>
                </c:pt>
                <c:pt idx="763">
                  <c:v>779.81</c:v>
                </c:pt>
                <c:pt idx="764">
                  <c:v>779.94999999999948</c:v>
                </c:pt>
                <c:pt idx="765">
                  <c:v>780.1</c:v>
                </c:pt>
                <c:pt idx="766">
                  <c:v>780.24</c:v>
                </c:pt>
                <c:pt idx="767">
                  <c:v>780.39</c:v>
                </c:pt>
                <c:pt idx="768">
                  <c:v>780.53</c:v>
                </c:pt>
                <c:pt idx="769">
                  <c:v>780.68000000000052</c:v>
                </c:pt>
                <c:pt idx="770">
                  <c:v>780.81999999999948</c:v>
                </c:pt>
                <c:pt idx="771">
                  <c:v>780.95999999999947</c:v>
                </c:pt>
                <c:pt idx="772">
                  <c:v>781.11</c:v>
                </c:pt>
                <c:pt idx="773">
                  <c:v>781.25</c:v>
                </c:pt>
                <c:pt idx="774">
                  <c:v>781.4</c:v>
                </c:pt>
                <c:pt idx="775">
                  <c:v>781.54</c:v>
                </c:pt>
                <c:pt idx="776">
                  <c:v>781.69</c:v>
                </c:pt>
                <c:pt idx="777">
                  <c:v>781.82999999999947</c:v>
                </c:pt>
                <c:pt idx="778">
                  <c:v>781.97</c:v>
                </c:pt>
                <c:pt idx="779">
                  <c:v>782.12</c:v>
                </c:pt>
                <c:pt idx="780">
                  <c:v>782.26</c:v>
                </c:pt>
                <c:pt idx="781">
                  <c:v>782.41</c:v>
                </c:pt>
                <c:pt idx="782">
                  <c:v>782.55</c:v>
                </c:pt>
                <c:pt idx="783">
                  <c:v>782.69</c:v>
                </c:pt>
                <c:pt idx="784">
                  <c:v>782.83999999999946</c:v>
                </c:pt>
                <c:pt idx="785">
                  <c:v>782.98</c:v>
                </c:pt>
                <c:pt idx="786">
                  <c:v>783.13</c:v>
                </c:pt>
                <c:pt idx="787">
                  <c:v>783.27000000000055</c:v>
                </c:pt>
                <c:pt idx="788">
                  <c:v>783.41</c:v>
                </c:pt>
                <c:pt idx="789">
                  <c:v>783.56</c:v>
                </c:pt>
                <c:pt idx="790">
                  <c:v>783.7</c:v>
                </c:pt>
                <c:pt idx="791">
                  <c:v>783.83999999999946</c:v>
                </c:pt>
                <c:pt idx="792">
                  <c:v>783.99</c:v>
                </c:pt>
                <c:pt idx="793">
                  <c:v>784.13</c:v>
                </c:pt>
                <c:pt idx="794">
                  <c:v>784.28000000000054</c:v>
                </c:pt>
                <c:pt idx="795">
                  <c:v>784.42</c:v>
                </c:pt>
                <c:pt idx="796">
                  <c:v>784.56</c:v>
                </c:pt>
                <c:pt idx="797">
                  <c:v>784.71</c:v>
                </c:pt>
                <c:pt idx="798">
                  <c:v>784.84999999999854</c:v>
                </c:pt>
                <c:pt idx="799">
                  <c:v>784.99</c:v>
                </c:pt>
                <c:pt idx="800">
                  <c:v>785.14</c:v>
                </c:pt>
                <c:pt idx="801">
                  <c:v>785.28000000000054</c:v>
                </c:pt>
                <c:pt idx="802">
                  <c:v>785.42</c:v>
                </c:pt>
                <c:pt idx="803">
                  <c:v>785.57</c:v>
                </c:pt>
                <c:pt idx="804">
                  <c:v>785.71</c:v>
                </c:pt>
                <c:pt idx="805">
                  <c:v>785.84999999999854</c:v>
                </c:pt>
                <c:pt idx="806">
                  <c:v>786</c:v>
                </c:pt>
                <c:pt idx="807">
                  <c:v>786.14</c:v>
                </c:pt>
                <c:pt idx="808">
                  <c:v>786.28000000000054</c:v>
                </c:pt>
                <c:pt idx="809">
                  <c:v>786.43</c:v>
                </c:pt>
                <c:pt idx="810">
                  <c:v>786.57</c:v>
                </c:pt>
                <c:pt idx="811">
                  <c:v>786.71</c:v>
                </c:pt>
                <c:pt idx="812">
                  <c:v>786.84999999999854</c:v>
                </c:pt>
                <c:pt idx="813">
                  <c:v>787</c:v>
                </c:pt>
                <c:pt idx="814">
                  <c:v>787.14</c:v>
                </c:pt>
                <c:pt idx="815">
                  <c:v>787.28000000000054</c:v>
                </c:pt>
                <c:pt idx="816">
                  <c:v>787.43</c:v>
                </c:pt>
                <c:pt idx="817">
                  <c:v>787.57</c:v>
                </c:pt>
                <c:pt idx="818">
                  <c:v>787.71</c:v>
                </c:pt>
                <c:pt idx="819">
                  <c:v>787.84999999999854</c:v>
                </c:pt>
                <c:pt idx="820">
                  <c:v>788</c:v>
                </c:pt>
                <c:pt idx="821">
                  <c:v>788.14</c:v>
                </c:pt>
                <c:pt idx="822">
                  <c:v>788.28000000000054</c:v>
                </c:pt>
                <c:pt idx="823">
                  <c:v>788.42</c:v>
                </c:pt>
                <c:pt idx="824">
                  <c:v>788.57</c:v>
                </c:pt>
                <c:pt idx="825">
                  <c:v>788.71</c:v>
                </c:pt>
                <c:pt idx="826">
                  <c:v>788.84999999999854</c:v>
                </c:pt>
                <c:pt idx="827">
                  <c:v>788.99</c:v>
                </c:pt>
                <c:pt idx="828">
                  <c:v>789.14</c:v>
                </c:pt>
                <c:pt idx="829">
                  <c:v>789.28000000000054</c:v>
                </c:pt>
                <c:pt idx="830">
                  <c:v>789.42</c:v>
                </c:pt>
                <c:pt idx="831">
                  <c:v>789.56</c:v>
                </c:pt>
                <c:pt idx="832">
                  <c:v>789.71</c:v>
                </c:pt>
                <c:pt idx="833">
                  <c:v>789.84999999999854</c:v>
                </c:pt>
                <c:pt idx="834">
                  <c:v>789.99</c:v>
                </c:pt>
                <c:pt idx="835">
                  <c:v>790.13</c:v>
                </c:pt>
                <c:pt idx="836">
                  <c:v>790.28000000000054</c:v>
                </c:pt>
                <c:pt idx="837">
                  <c:v>790.42</c:v>
                </c:pt>
                <c:pt idx="838">
                  <c:v>790.56</c:v>
                </c:pt>
                <c:pt idx="839">
                  <c:v>790.7</c:v>
                </c:pt>
                <c:pt idx="840">
                  <c:v>790.83999999999946</c:v>
                </c:pt>
                <c:pt idx="841">
                  <c:v>790.99</c:v>
                </c:pt>
                <c:pt idx="842">
                  <c:v>791.13</c:v>
                </c:pt>
                <c:pt idx="843">
                  <c:v>791.27000000000055</c:v>
                </c:pt>
                <c:pt idx="844">
                  <c:v>791.41</c:v>
                </c:pt>
                <c:pt idx="845">
                  <c:v>791.55</c:v>
                </c:pt>
                <c:pt idx="846">
                  <c:v>791.7</c:v>
                </c:pt>
                <c:pt idx="847">
                  <c:v>791.83999999999946</c:v>
                </c:pt>
                <c:pt idx="848">
                  <c:v>791.98</c:v>
                </c:pt>
                <c:pt idx="849">
                  <c:v>792.12</c:v>
                </c:pt>
                <c:pt idx="850">
                  <c:v>792.26</c:v>
                </c:pt>
                <c:pt idx="851">
                  <c:v>792.4</c:v>
                </c:pt>
                <c:pt idx="852">
                  <c:v>792.55</c:v>
                </c:pt>
                <c:pt idx="853">
                  <c:v>792.69</c:v>
                </c:pt>
                <c:pt idx="854">
                  <c:v>792.82999999999947</c:v>
                </c:pt>
                <c:pt idx="855">
                  <c:v>792.97</c:v>
                </c:pt>
                <c:pt idx="856">
                  <c:v>793.11</c:v>
                </c:pt>
                <c:pt idx="857">
                  <c:v>793.25</c:v>
                </c:pt>
                <c:pt idx="858">
                  <c:v>793.39</c:v>
                </c:pt>
                <c:pt idx="859">
                  <c:v>793.54</c:v>
                </c:pt>
                <c:pt idx="860">
                  <c:v>793.68000000000052</c:v>
                </c:pt>
                <c:pt idx="861">
                  <c:v>793.81999999999948</c:v>
                </c:pt>
                <c:pt idx="862">
                  <c:v>793.95999999999947</c:v>
                </c:pt>
                <c:pt idx="863">
                  <c:v>794.1</c:v>
                </c:pt>
                <c:pt idx="864">
                  <c:v>794.24</c:v>
                </c:pt>
                <c:pt idx="865">
                  <c:v>794.38</c:v>
                </c:pt>
                <c:pt idx="866">
                  <c:v>794.52</c:v>
                </c:pt>
                <c:pt idx="867">
                  <c:v>794.67000000000053</c:v>
                </c:pt>
                <c:pt idx="868">
                  <c:v>794.81</c:v>
                </c:pt>
                <c:pt idx="869">
                  <c:v>794.94999999999948</c:v>
                </c:pt>
                <c:pt idx="870">
                  <c:v>795.09</c:v>
                </c:pt>
                <c:pt idx="871">
                  <c:v>795.23</c:v>
                </c:pt>
                <c:pt idx="872">
                  <c:v>795.37</c:v>
                </c:pt>
                <c:pt idx="873">
                  <c:v>795.51</c:v>
                </c:pt>
                <c:pt idx="874">
                  <c:v>795.65</c:v>
                </c:pt>
                <c:pt idx="875">
                  <c:v>795.79000000000053</c:v>
                </c:pt>
                <c:pt idx="876">
                  <c:v>795.93</c:v>
                </c:pt>
                <c:pt idx="877">
                  <c:v>796.08</c:v>
                </c:pt>
                <c:pt idx="878">
                  <c:v>796.22</c:v>
                </c:pt>
                <c:pt idx="879">
                  <c:v>796.35999999999842</c:v>
                </c:pt>
                <c:pt idx="880">
                  <c:v>796.5</c:v>
                </c:pt>
                <c:pt idx="881">
                  <c:v>796.64</c:v>
                </c:pt>
                <c:pt idx="882">
                  <c:v>796.78000000000054</c:v>
                </c:pt>
                <c:pt idx="883">
                  <c:v>796.92</c:v>
                </c:pt>
                <c:pt idx="884">
                  <c:v>797.06</c:v>
                </c:pt>
                <c:pt idx="885">
                  <c:v>797.2</c:v>
                </c:pt>
                <c:pt idx="886">
                  <c:v>797.33999999999946</c:v>
                </c:pt>
                <c:pt idx="887">
                  <c:v>797.48</c:v>
                </c:pt>
                <c:pt idx="888">
                  <c:v>797.62</c:v>
                </c:pt>
                <c:pt idx="889">
                  <c:v>797.76</c:v>
                </c:pt>
                <c:pt idx="890">
                  <c:v>797.9</c:v>
                </c:pt>
                <c:pt idx="891">
                  <c:v>798.04</c:v>
                </c:pt>
                <c:pt idx="892">
                  <c:v>798.18000000000052</c:v>
                </c:pt>
                <c:pt idx="893">
                  <c:v>798.31999999999948</c:v>
                </c:pt>
                <c:pt idx="894">
                  <c:v>798.45999999999947</c:v>
                </c:pt>
                <c:pt idx="895">
                  <c:v>798.6</c:v>
                </c:pt>
                <c:pt idx="896">
                  <c:v>798.74</c:v>
                </c:pt>
                <c:pt idx="897">
                  <c:v>798.88</c:v>
                </c:pt>
                <c:pt idx="898">
                  <c:v>799.02</c:v>
                </c:pt>
                <c:pt idx="899">
                  <c:v>799.16</c:v>
                </c:pt>
                <c:pt idx="900">
                  <c:v>799.3</c:v>
                </c:pt>
                <c:pt idx="901">
                  <c:v>799.43999999999949</c:v>
                </c:pt>
                <c:pt idx="902">
                  <c:v>799.58</c:v>
                </c:pt>
                <c:pt idx="903">
                  <c:v>799.72</c:v>
                </c:pt>
                <c:pt idx="904">
                  <c:v>799.85999999999842</c:v>
                </c:pt>
                <c:pt idx="905">
                  <c:v>800</c:v>
                </c:pt>
                <c:pt idx="906">
                  <c:v>800.14</c:v>
                </c:pt>
                <c:pt idx="907">
                  <c:v>800.28000000000054</c:v>
                </c:pt>
                <c:pt idx="908">
                  <c:v>800.42</c:v>
                </c:pt>
                <c:pt idx="909">
                  <c:v>800.56</c:v>
                </c:pt>
                <c:pt idx="910">
                  <c:v>800.7</c:v>
                </c:pt>
                <c:pt idx="911">
                  <c:v>800.83999999999946</c:v>
                </c:pt>
                <c:pt idx="912">
                  <c:v>800.98</c:v>
                </c:pt>
                <c:pt idx="913">
                  <c:v>801.12</c:v>
                </c:pt>
                <c:pt idx="914">
                  <c:v>801.26</c:v>
                </c:pt>
                <c:pt idx="915">
                  <c:v>801.4</c:v>
                </c:pt>
                <c:pt idx="916">
                  <c:v>801.54</c:v>
                </c:pt>
                <c:pt idx="917">
                  <c:v>801.68000000000052</c:v>
                </c:pt>
                <c:pt idx="918">
                  <c:v>801.81999999999948</c:v>
                </c:pt>
                <c:pt idx="919">
                  <c:v>801.95999999999947</c:v>
                </c:pt>
                <c:pt idx="920">
                  <c:v>802.1</c:v>
                </c:pt>
                <c:pt idx="921">
                  <c:v>802.24</c:v>
                </c:pt>
                <c:pt idx="922">
                  <c:v>802.38</c:v>
                </c:pt>
                <c:pt idx="923">
                  <c:v>802.52</c:v>
                </c:pt>
                <c:pt idx="924">
                  <c:v>802.65</c:v>
                </c:pt>
                <c:pt idx="925">
                  <c:v>802.79000000000053</c:v>
                </c:pt>
                <c:pt idx="926">
                  <c:v>802.93</c:v>
                </c:pt>
                <c:pt idx="927">
                  <c:v>803.07</c:v>
                </c:pt>
                <c:pt idx="928">
                  <c:v>803.21</c:v>
                </c:pt>
                <c:pt idx="929">
                  <c:v>803.34999999999854</c:v>
                </c:pt>
                <c:pt idx="930">
                  <c:v>803.49</c:v>
                </c:pt>
                <c:pt idx="931">
                  <c:v>803.63</c:v>
                </c:pt>
                <c:pt idx="932">
                  <c:v>803.77000000000055</c:v>
                </c:pt>
                <c:pt idx="933">
                  <c:v>803.91</c:v>
                </c:pt>
                <c:pt idx="934">
                  <c:v>804.04</c:v>
                </c:pt>
                <c:pt idx="935">
                  <c:v>804.18000000000052</c:v>
                </c:pt>
                <c:pt idx="936">
                  <c:v>804.31999999999948</c:v>
                </c:pt>
                <c:pt idx="937">
                  <c:v>804.45999999999947</c:v>
                </c:pt>
                <c:pt idx="938">
                  <c:v>804.6</c:v>
                </c:pt>
                <c:pt idx="939">
                  <c:v>804.74</c:v>
                </c:pt>
                <c:pt idx="940">
                  <c:v>804.88</c:v>
                </c:pt>
                <c:pt idx="941">
                  <c:v>805.02</c:v>
                </c:pt>
                <c:pt idx="942">
                  <c:v>805.15</c:v>
                </c:pt>
                <c:pt idx="943">
                  <c:v>805.29000000000053</c:v>
                </c:pt>
                <c:pt idx="944">
                  <c:v>805.43</c:v>
                </c:pt>
                <c:pt idx="945">
                  <c:v>805.57</c:v>
                </c:pt>
                <c:pt idx="946">
                  <c:v>805.71</c:v>
                </c:pt>
                <c:pt idx="947">
                  <c:v>805.84999999999854</c:v>
                </c:pt>
                <c:pt idx="948">
                  <c:v>805.98</c:v>
                </c:pt>
                <c:pt idx="949">
                  <c:v>806.12</c:v>
                </c:pt>
                <c:pt idx="950">
                  <c:v>806.26</c:v>
                </c:pt>
                <c:pt idx="951">
                  <c:v>806.4</c:v>
                </c:pt>
                <c:pt idx="952">
                  <c:v>806.54</c:v>
                </c:pt>
                <c:pt idx="953">
                  <c:v>806.68000000000052</c:v>
                </c:pt>
                <c:pt idx="954">
                  <c:v>806.81</c:v>
                </c:pt>
                <c:pt idx="955">
                  <c:v>806.94999999999948</c:v>
                </c:pt>
                <c:pt idx="956">
                  <c:v>807.09</c:v>
                </c:pt>
                <c:pt idx="957">
                  <c:v>807.23</c:v>
                </c:pt>
                <c:pt idx="958">
                  <c:v>807.37</c:v>
                </c:pt>
                <c:pt idx="959">
                  <c:v>807.5</c:v>
                </c:pt>
                <c:pt idx="960">
                  <c:v>807.64</c:v>
                </c:pt>
                <c:pt idx="961">
                  <c:v>807.78000000000054</c:v>
                </c:pt>
                <c:pt idx="962">
                  <c:v>807.92</c:v>
                </c:pt>
                <c:pt idx="963">
                  <c:v>808.06</c:v>
                </c:pt>
                <c:pt idx="964">
                  <c:v>808.19</c:v>
                </c:pt>
                <c:pt idx="965">
                  <c:v>808.32999999999947</c:v>
                </c:pt>
                <c:pt idx="966">
                  <c:v>808.47</c:v>
                </c:pt>
                <c:pt idx="967">
                  <c:v>808.61</c:v>
                </c:pt>
                <c:pt idx="968">
                  <c:v>808.75</c:v>
                </c:pt>
                <c:pt idx="969">
                  <c:v>808.88</c:v>
                </c:pt>
                <c:pt idx="970">
                  <c:v>809.02</c:v>
                </c:pt>
                <c:pt idx="971">
                  <c:v>809.16</c:v>
                </c:pt>
                <c:pt idx="972">
                  <c:v>809.3</c:v>
                </c:pt>
                <c:pt idx="973">
                  <c:v>809.43</c:v>
                </c:pt>
                <c:pt idx="974">
                  <c:v>809.57</c:v>
                </c:pt>
                <c:pt idx="975">
                  <c:v>809.71</c:v>
                </c:pt>
                <c:pt idx="976">
                  <c:v>809.84999999999854</c:v>
                </c:pt>
                <c:pt idx="977">
                  <c:v>809.98</c:v>
                </c:pt>
                <c:pt idx="978">
                  <c:v>810.12</c:v>
                </c:pt>
                <c:pt idx="979">
                  <c:v>810.26</c:v>
                </c:pt>
                <c:pt idx="980">
                  <c:v>810.39</c:v>
                </c:pt>
                <c:pt idx="981">
                  <c:v>810.53</c:v>
                </c:pt>
                <c:pt idx="982">
                  <c:v>810.67000000000053</c:v>
                </c:pt>
                <c:pt idx="983">
                  <c:v>810.81</c:v>
                </c:pt>
                <c:pt idx="984">
                  <c:v>810.93999999999949</c:v>
                </c:pt>
                <c:pt idx="985">
                  <c:v>811.08</c:v>
                </c:pt>
                <c:pt idx="986">
                  <c:v>811.22</c:v>
                </c:pt>
                <c:pt idx="987">
                  <c:v>811.34999999999854</c:v>
                </c:pt>
                <c:pt idx="988">
                  <c:v>811.49</c:v>
                </c:pt>
                <c:pt idx="989">
                  <c:v>811.63</c:v>
                </c:pt>
                <c:pt idx="990">
                  <c:v>811.77000000000055</c:v>
                </c:pt>
                <c:pt idx="991">
                  <c:v>811.9</c:v>
                </c:pt>
                <c:pt idx="992">
                  <c:v>812.04</c:v>
                </c:pt>
                <c:pt idx="993">
                  <c:v>812.18000000000052</c:v>
                </c:pt>
                <c:pt idx="994">
                  <c:v>812.31</c:v>
                </c:pt>
                <c:pt idx="995">
                  <c:v>812.44999999999948</c:v>
                </c:pt>
                <c:pt idx="996">
                  <c:v>812.59</c:v>
                </c:pt>
                <c:pt idx="997">
                  <c:v>812.72</c:v>
                </c:pt>
                <c:pt idx="998">
                  <c:v>812.85999999999842</c:v>
                </c:pt>
                <c:pt idx="999">
                  <c:v>813</c:v>
                </c:pt>
                <c:pt idx="1000">
                  <c:v>813.13</c:v>
                </c:pt>
                <c:pt idx="1001">
                  <c:v>813.27000000000055</c:v>
                </c:pt>
                <c:pt idx="1002">
                  <c:v>813.41</c:v>
                </c:pt>
                <c:pt idx="1003">
                  <c:v>813.54</c:v>
                </c:pt>
                <c:pt idx="1004">
                  <c:v>813.68000000000052</c:v>
                </c:pt>
                <c:pt idx="1005">
                  <c:v>813.81999999999948</c:v>
                </c:pt>
                <c:pt idx="1006">
                  <c:v>813.94999999999948</c:v>
                </c:pt>
                <c:pt idx="1007">
                  <c:v>814.09</c:v>
                </c:pt>
                <c:pt idx="1008">
                  <c:v>814.22</c:v>
                </c:pt>
                <c:pt idx="1009">
                  <c:v>814.35999999999842</c:v>
                </c:pt>
                <c:pt idx="1010">
                  <c:v>814.5</c:v>
                </c:pt>
                <c:pt idx="1011">
                  <c:v>814.63</c:v>
                </c:pt>
                <c:pt idx="1012">
                  <c:v>814.77000000000055</c:v>
                </c:pt>
                <c:pt idx="1013">
                  <c:v>814.91</c:v>
                </c:pt>
                <c:pt idx="1014">
                  <c:v>815.04</c:v>
                </c:pt>
                <c:pt idx="1015">
                  <c:v>815.18000000000052</c:v>
                </c:pt>
                <c:pt idx="1016">
                  <c:v>815.31</c:v>
                </c:pt>
                <c:pt idx="1017">
                  <c:v>815.44999999999948</c:v>
                </c:pt>
                <c:pt idx="1018">
                  <c:v>815.59</c:v>
                </c:pt>
                <c:pt idx="1019">
                  <c:v>815.72</c:v>
                </c:pt>
                <c:pt idx="1020">
                  <c:v>815.85999999999842</c:v>
                </c:pt>
                <c:pt idx="1021">
                  <c:v>815.99</c:v>
                </c:pt>
                <c:pt idx="1022">
                  <c:v>816.13</c:v>
                </c:pt>
                <c:pt idx="1023">
                  <c:v>816.27000000000055</c:v>
                </c:pt>
                <c:pt idx="1024">
                  <c:v>816.4</c:v>
                </c:pt>
                <c:pt idx="1025">
                  <c:v>816.54</c:v>
                </c:pt>
                <c:pt idx="1026">
                  <c:v>816.67000000000053</c:v>
                </c:pt>
                <c:pt idx="1027">
                  <c:v>816.81</c:v>
                </c:pt>
                <c:pt idx="1028">
                  <c:v>816.93999999999949</c:v>
                </c:pt>
                <c:pt idx="1029">
                  <c:v>817.08</c:v>
                </c:pt>
                <c:pt idx="1030">
                  <c:v>817.22</c:v>
                </c:pt>
                <c:pt idx="1031">
                  <c:v>817.34999999999854</c:v>
                </c:pt>
                <c:pt idx="1032">
                  <c:v>817.49</c:v>
                </c:pt>
                <c:pt idx="1033">
                  <c:v>817.62</c:v>
                </c:pt>
                <c:pt idx="1034">
                  <c:v>817.76</c:v>
                </c:pt>
                <c:pt idx="1035">
                  <c:v>817.89</c:v>
                </c:pt>
                <c:pt idx="1036">
                  <c:v>818.03</c:v>
                </c:pt>
                <c:pt idx="1037">
                  <c:v>818.16</c:v>
                </c:pt>
                <c:pt idx="1038">
                  <c:v>818.3</c:v>
                </c:pt>
                <c:pt idx="1039">
                  <c:v>818.43</c:v>
                </c:pt>
                <c:pt idx="1040">
                  <c:v>818.57</c:v>
                </c:pt>
                <c:pt idx="1041">
                  <c:v>818.7</c:v>
                </c:pt>
                <c:pt idx="1042">
                  <c:v>818.83999999999946</c:v>
                </c:pt>
                <c:pt idx="1043">
                  <c:v>818.97</c:v>
                </c:pt>
                <c:pt idx="1044">
                  <c:v>819.11</c:v>
                </c:pt>
                <c:pt idx="1045">
                  <c:v>819.24</c:v>
                </c:pt>
                <c:pt idx="1046">
                  <c:v>819.38</c:v>
                </c:pt>
                <c:pt idx="1047">
                  <c:v>819.51</c:v>
                </c:pt>
                <c:pt idx="1048">
                  <c:v>819.65</c:v>
                </c:pt>
                <c:pt idx="1049">
                  <c:v>819.78000000000054</c:v>
                </c:pt>
                <c:pt idx="1050">
                  <c:v>819.92</c:v>
                </c:pt>
                <c:pt idx="1051">
                  <c:v>820.05</c:v>
                </c:pt>
                <c:pt idx="1052">
                  <c:v>820.19</c:v>
                </c:pt>
                <c:pt idx="1053">
                  <c:v>820.31999999999948</c:v>
                </c:pt>
                <c:pt idx="1054">
                  <c:v>820.45999999999947</c:v>
                </c:pt>
                <c:pt idx="1055">
                  <c:v>820.59</c:v>
                </c:pt>
                <c:pt idx="1056">
                  <c:v>820.73</c:v>
                </c:pt>
                <c:pt idx="1057">
                  <c:v>820.85999999999842</c:v>
                </c:pt>
                <c:pt idx="1058">
                  <c:v>821</c:v>
                </c:pt>
                <c:pt idx="1059">
                  <c:v>821.13</c:v>
                </c:pt>
                <c:pt idx="1060">
                  <c:v>821.27000000000055</c:v>
                </c:pt>
                <c:pt idx="1061">
                  <c:v>821.4</c:v>
                </c:pt>
                <c:pt idx="1062">
                  <c:v>821.54</c:v>
                </c:pt>
                <c:pt idx="1063">
                  <c:v>821.67000000000053</c:v>
                </c:pt>
                <c:pt idx="1064">
                  <c:v>821.8</c:v>
                </c:pt>
                <c:pt idx="1065">
                  <c:v>821.93999999999949</c:v>
                </c:pt>
                <c:pt idx="1066">
                  <c:v>822.07</c:v>
                </c:pt>
                <c:pt idx="1067">
                  <c:v>822.21</c:v>
                </c:pt>
                <c:pt idx="1068">
                  <c:v>822.33999999999946</c:v>
                </c:pt>
                <c:pt idx="1069">
                  <c:v>822.48</c:v>
                </c:pt>
                <c:pt idx="1070">
                  <c:v>822.61</c:v>
                </c:pt>
                <c:pt idx="1071">
                  <c:v>822.74</c:v>
                </c:pt>
                <c:pt idx="1072">
                  <c:v>822.88</c:v>
                </c:pt>
                <c:pt idx="1073">
                  <c:v>823.01</c:v>
                </c:pt>
                <c:pt idx="1074">
                  <c:v>823.15</c:v>
                </c:pt>
                <c:pt idx="1075">
                  <c:v>823.28000000000054</c:v>
                </c:pt>
                <c:pt idx="1076">
                  <c:v>823.41</c:v>
                </c:pt>
                <c:pt idx="1077">
                  <c:v>823.55</c:v>
                </c:pt>
                <c:pt idx="1078">
                  <c:v>823.68000000000052</c:v>
                </c:pt>
                <c:pt idx="1079">
                  <c:v>823.81999999999948</c:v>
                </c:pt>
                <c:pt idx="1080">
                  <c:v>823.94999999999948</c:v>
                </c:pt>
                <c:pt idx="1081">
                  <c:v>824.08</c:v>
                </c:pt>
                <c:pt idx="1082">
                  <c:v>824.22</c:v>
                </c:pt>
                <c:pt idx="1083">
                  <c:v>824.34999999999854</c:v>
                </c:pt>
                <c:pt idx="1084">
                  <c:v>824.48</c:v>
                </c:pt>
                <c:pt idx="1085">
                  <c:v>824.62</c:v>
                </c:pt>
                <c:pt idx="1086">
                  <c:v>824.75</c:v>
                </c:pt>
                <c:pt idx="1087">
                  <c:v>824.89</c:v>
                </c:pt>
                <c:pt idx="1088">
                  <c:v>825.02</c:v>
                </c:pt>
                <c:pt idx="1089">
                  <c:v>825.15</c:v>
                </c:pt>
                <c:pt idx="1090">
                  <c:v>825.29000000000053</c:v>
                </c:pt>
                <c:pt idx="1091">
                  <c:v>825.42</c:v>
                </c:pt>
                <c:pt idx="1092">
                  <c:v>825.55</c:v>
                </c:pt>
                <c:pt idx="1093">
                  <c:v>825.69</c:v>
                </c:pt>
                <c:pt idx="1094">
                  <c:v>825.81999999999948</c:v>
                </c:pt>
                <c:pt idx="1095">
                  <c:v>825.94999999999948</c:v>
                </c:pt>
                <c:pt idx="1096">
                  <c:v>826.09</c:v>
                </c:pt>
                <c:pt idx="1097">
                  <c:v>826.22</c:v>
                </c:pt>
                <c:pt idx="1098">
                  <c:v>826.34999999999854</c:v>
                </c:pt>
                <c:pt idx="1099">
                  <c:v>826.49</c:v>
                </c:pt>
                <c:pt idx="1100">
                  <c:v>826.62</c:v>
                </c:pt>
                <c:pt idx="1101">
                  <c:v>826.75</c:v>
                </c:pt>
                <c:pt idx="1102">
                  <c:v>826.88</c:v>
                </c:pt>
                <c:pt idx="1103">
                  <c:v>827.02</c:v>
                </c:pt>
                <c:pt idx="1104">
                  <c:v>827.15</c:v>
                </c:pt>
                <c:pt idx="1105">
                  <c:v>827.28000000000054</c:v>
                </c:pt>
                <c:pt idx="1106">
                  <c:v>827.42</c:v>
                </c:pt>
                <c:pt idx="1107">
                  <c:v>827.55</c:v>
                </c:pt>
                <c:pt idx="1108">
                  <c:v>827.68000000000052</c:v>
                </c:pt>
                <c:pt idx="1109">
                  <c:v>827.81999999999948</c:v>
                </c:pt>
                <c:pt idx="1110">
                  <c:v>827.94999999999948</c:v>
                </c:pt>
                <c:pt idx="1111">
                  <c:v>828.08</c:v>
                </c:pt>
                <c:pt idx="1112">
                  <c:v>828.21</c:v>
                </c:pt>
                <c:pt idx="1113">
                  <c:v>828.34999999999854</c:v>
                </c:pt>
                <c:pt idx="1114">
                  <c:v>828.48</c:v>
                </c:pt>
                <c:pt idx="1115">
                  <c:v>828.61</c:v>
                </c:pt>
                <c:pt idx="1116">
                  <c:v>828.74</c:v>
                </c:pt>
                <c:pt idx="1117">
                  <c:v>828.88</c:v>
                </c:pt>
                <c:pt idx="1118">
                  <c:v>829.01</c:v>
                </c:pt>
                <c:pt idx="1119">
                  <c:v>829.14</c:v>
                </c:pt>
                <c:pt idx="1120">
                  <c:v>829.27000000000055</c:v>
                </c:pt>
                <c:pt idx="1121">
                  <c:v>829.41</c:v>
                </c:pt>
                <c:pt idx="1122">
                  <c:v>829.54</c:v>
                </c:pt>
                <c:pt idx="1123">
                  <c:v>829.67000000000053</c:v>
                </c:pt>
                <c:pt idx="1124">
                  <c:v>829.8</c:v>
                </c:pt>
                <c:pt idx="1125">
                  <c:v>829.93999999999949</c:v>
                </c:pt>
                <c:pt idx="1126">
                  <c:v>830.07</c:v>
                </c:pt>
                <c:pt idx="1127">
                  <c:v>830.2</c:v>
                </c:pt>
                <c:pt idx="1128">
                  <c:v>830.32999999999947</c:v>
                </c:pt>
                <c:pt idx="1129">
                  <c:v>830.45999999999947</c:v>
                </c:pt>
                <c:pt idx="1130">
                  <c:v>830.6</c:v>
                </c:pt>
                <c:pt idx="1131">
                  <c:v>830.73</c:v>
                </c:pt>
                <c:pt idx="1132">
                  <c:v>830.85999999999842</c:v>
                </c:pt>
                <c:pt idx="1133">
                  <c:v>830.99</c:v>
                </c:pt>
                <c:pt idx="1134">
                  <c:v>831.12</c:v>
                </c:pt>
                <c:pt idx="1135">
                  <c:v>831.26</c:v>
                </c:pt>
                <c:pt idx="1136">
                  <c:v>831.39</c:v>
                </c:pt>
                <c:pt idx="1137">
                  <c:v>831.52</c:v>
                </c:pt>
                <c:pt idx="1138">
                  <c:v>831.65</c:v>
                </c:pt>
                <c:pt idx="1139">
                  <c:v>831.78000000000054</c:v>
                </c:pt>
                <c:pt idx="1140">
                  <c:v>831.92</c:v>
                </c:pt>
                <c:pt idx="1141">
                  <c:v>832.05</c:v>
                </c:pt>
                <c:pt idx="1142">
                  <c:v>832.18000000000052</c:v>
                </c:pt>
                <c:pt idx="1143">
                  <c:v>832.31</c:v>
                </c:pt>
                <c:pt idx="1144">
                  <c:v>832.43999999999949</c:v>
                </c:pt>
                <c:pt idx="1145">
                  <c:v>832.57</c:v>
                </c:pt>
                <c:pt idx="1146">
                  <c:v>832.7</c:v>
                </c:pt>
                <c:pt idx="1147">
                  <c:v>832.83999999999946</c:v>
                </c:pt>
                <c:pt idx="1148">
                  <c:v>832.97</c:v>
                </c:pt>
                <c:pt idx="1149">
                  <c:v>833.1</c:v>
                </c:pt>
                <c:pt idx="1150">
                  <c:v>833.23</c:v>
                </c:pt>
                <c:pt idx="1151">
                  <c:v>833.35999999999842</c:v>
                </c:pt>
                <c:pt idx="1152">
                  <c:v>833.49</c:v>
                </c:pt>
                <c:pt idx="1153">
                  <c:v>833.62</c:v>
                </c:pt>
                <c:pt idx="1154">
                  <c:v>833.76</c:v>
                </c:pt>
                <c:pt idx="1155">
                  <c:v>833.89</c:v>
                </c:pt>
                <c:pt idx="1156">
                  <c:v>834.02</c:v>
                </c:pt>
                <c:pt idx="1157">
                  <c:v>834.15</c:v>
                </c:pt>
                <c:pt idx="1158">
                  <c:v>834.28000000000054</c:v>
                </c:pt>
                <c:pt idx="1159">
                  <c:v>834.41</c:v>
                </c:pt>
                <c:pt idx="1160">
                  <c:v>834.54</c:v>
                </c:pt>
                <c:pt idx="1161">
                  <c:v>834.67000000000053</c:v>
                </c:pt>
                <c:pt idx="1162">
                  <c:v>834.8</c:v>
                </c:pt>
                <c:pt idx="1163">
                  <c:v>834.93999999999949</c:v>
                </c:pt>
                <c:pt idx="1164">
                  <c:v>835.07</c:v>
                </c:pt>
                <c:pt idx="1165">
                  <c:v>835.2</c:v>
                </c:pt>
                <c:pt idx="1166">
                  <c:v>835.32999999999947</c:v>
                </c:pt>
                <c:pt idx="1167">
                  <c:v>835.45999999999947</c:v>
                </c:pt>
                <c:pt idx="1168">
                  <c:v>835.59</c:v>
                </c:pt>
                <c:pt idx="1169">
                  <c:v>835.72</c:v>
                </c:pt>
                <c:pt idx="1170">
                  <c:v>835.84999999999854</c:v>
                </c:pt>
                <c:pt idx="1171">
                  <c:v>835.98</c:v>
                </c:pt>
                <c:pt idx="1172">
                  <c:v>836.11</c:v>
                </c:pt>
                <c:pt idx="1173">
                  <c:v>836.24</c:v>
                </c:pt>
                <c:pt idx="1174">
                  <c:v>836.37</c:v>
                </c:pt>
                <c:pt idx="1175">
                  <c:v>836.5</c:v>
                </c:pt>
                <c:pt idx="1176">
                  <c:v>836.63</c:v>
                </c:pt>
                <c:pt idx="1177">
                  <c:v>836.76</c:v>
                </c:pt>
                <c:pt idx="1178">
                  <c:v>836.9</c:v>
                </c:pt>
                <c:pt idx="1179">
                  <c:v>837.03</c:v>
                </c:pt>
                <c:pt idx="1180">
                  <c:v>837.16</c:v>
                </c:pt>
                <c:pt idx="1181">
                  <c:v>837.29000000000053</c:v>
                </c:pt>
                <c:pt idx="1182">
                  <c:v>837.42</c:v>
                </c:pt>
                <c:pt idx="1183">
                  <c:v>837.55</c:v>
                </c:pt>
                <c:pt idx="1184">
                  <c:v>837.68000000000052</c:v>
                </c:pt>
                <c:pt idx="1185">
                  <c:v>837.81</c:v>
                </c:pt>
                <c:pt idx="1186">
                  <c:v>837.93999999999949</c:v>
                </c:pt>
                <c:pt idx="1187">
                  <c:v>838.07</c:v>
                </c:pt>
                <c:pt idx="1188">
                  <c:v>838.2</c:v>
                </c:pt>
                <c:pt idx="1189">
                  <c:v>838.32999999999947</c:v>
                </c:pt>
                <c:pt idx="1190">
                  <c:v>838.45999999999947</c:v>
                </c:pt>
                <c:pt idx="1191">
                  <c:v>838.59</c:v>
                </c:pt>
                <c:pt idx="1192">
                  <c:v>838.72</c:v>
                </c:pt>
                <c:pt idx="1193">
                  <c:v>838.84999999999854</c:v>
                </c:pt>
                <c:pt idx="1194">
                  <c:v>838.98</c:v>
                </c:pt>
                <c:pt idx="1195">
                  <c:v>839.11</c:v>
                </c:pt>
                <c:pt idx="1196">
                  <c:v>839.24</c:v>
                </c:pt>
                <c:pt idx="1197">
                  <c:v>839.37</c:v>
                </c:pt>
                <c:pt idx="1198">
                  <c:v>839.5</c:v>
                </c:pt>
                <c:pt idx="1199">
                  <c:v>839.63</c:v>
                </c:pt>
                <c:pt idx="1200">
                  <c:v>839.75</c:v>
                </c:pt>
                <c:pt idx="1201">
                  <c:v>839.88</c:v>
                </c:pt>
                <c:pt idx="1202">
                  <c:v>840.01</c:v>
                </c:pt>
                <c:pt idx="1203">
                  <c:v>840.14</c:v>
                </c:pt>
                <c:pt idx="1204">
                  <c:v>840.27000000000055</c:v>
                </c:pt>
                <c:pt idx="1205">
                  <c:v>840.4</c:v>
                </c:pt>
                <c:pt idx="1206">
                  <c:v>840.53</c:v>
                </c:pt>
                <c:pt idx="1207">
                  <c:v>840.66</c:v>
                </c:pt>
                <c:pt idx="1208">
                  <c:v>840.79000000000053</c:v>
                </c:pt>
                <c:pt idx="1209">
                  <c:v>840.92</c:v>
                </c:pt>
                <c:pt idx="1210">
                  <c:v>841.05</c:v>
                </c:pt>
                <c:pt idx="1211">
                  <c:v>841.18000000000052</c:v>
                </c:pt>
                <c:pt idx="1212">
                  <c:v>841.31</c:v>
                </c:pt>
                <c:pt idx="1213">
                  <c:v>841.43999999999949</c:v>
                </c:pt>
                <c:pt idx="1214">
                  <c:v>841.57</c:v>
                </c:pt>
                <c:pt idx="1215">
                  <c:v>841.69</c:v>
                </c:pt>
                <c:pt idx="1216">
                  <c:v>841.81999999999948</c:v>
                </c:pt>
                <c:pt idx="1217">
                  <c:v>841.94999999999948</c:v>
                </c:pt>
                <c:pt idx="1218">
                  <c:v>842.08</c:v>
                </c:pt>
                <c:pt idx="1219">
                  <c:v>842.21</c:v>
                </c:pt>
                <c:pt idx="1220">
                  <c:v>842.33999999999946</c:v>
                </c:pt>
                <c:pt idx="1221">
                  <c:v>842.47</c:v>
                </c:pt>
                <c:pt idx="1222">
                  <c:v>842.6</c:v>
                </c:pt>
                <c:pt idx="1223">
                  <c:v>842.73</c:v>
                </c:pt>
                <c:pt idx="1224">
                  <c:v>842.84999999999854</c:v>
                </c:pt>
                <c:pt idx="1225">
                  <c:v>842.98</c:v>
                </c:pt>
                <c:pt idx="1226">
                  <c:v>843.11</c:v>
                </c:pt>
                <c:pt idx="1227">
                  <c:v>843.24</c:v>
                </c:pt>
                <c:pt idx="1228">
                  <c:v>843.37</c:v>
                </c:pt>
                <c:pt idx="1229">
                  <c:v>843.5</c:v>
                </c:pt>
                <c:pt idx="1230">
                  <c:v>843.63</c:v>
                </c:pt>
                <c:pt idx="1231">
                  <c:v>843.76</c:v>
                </c:pt>
                <c:pt idx="1232">
                  <c:v>843.88</c:v>
                </c:pt>
                <c:pt idx="1233">
                  <c:v>844.01</c:v>
                </c:pt>
                <c:pt idx="1234">
                  <c:v>844.14</c:v>
                </c:pt>
                <c:pt idx="1235">
                  <c:v>844.27000000000055</c:v>
                </c:pt>
                <c:pt idx="1236">
                  <c:v>844.4</c:v>
                </c:pt>
                <c:pt idx="1237">
                  <c:v>844.53</c:v>
                </c:pt>
                <c:pt idx="1238">
                  <c:v>844.65</c:v>
                </c:pt>
                <c:pt idx="1239">
                  <c:v>844.78000000000054</c:v>
                </c:pt>
                <c:pt idx="1240">
                  <c:v>844.91</c:v>
                </c:pt>
                <c:pt idx="1241">
                  <c:v>845.04</c:v>
                </c:pt>
                <c:pt idx="1242">
                  <c:v>845.17000000000053</c:v>
                </c:pt>
                <c:pt idx="1243">
                  <c:v>845.29000000000053</c:v>
                </c:pt>
                <c:pt idx="1244">
                  <c:v>845.42</c:v>
                </c:pt>
                <c:pt idx="1245">
                  <c:v>845.55</c:v>
                </c:pt>
                <c:pt idx="1246">
                  <c:v>845.68000000000052</c:v>
                </c:pt>
                <c:pt idx="1247">
                  <c:v>845.81</c:v>
                </c:pt>
                <c:pt idx="1248">
                  <c:v>845.93</c:v>
                </c:pt>
                <c:pt idx="1249">
                  <c:v>846.06</c:v>
                </c:pt>
                <c:pt idx="1250">
                  <c:v>846.19</c:v>
                </c:pt>
                <c:pt idx="1251">
                  <c:v>846.31999999999948</c:v>
                </c:pt>
                <c:pt idx="1252">
                  <c:v>846.44999999999948</c:v>
                </c:pt>
                <c:pt idx="1253">
                  <c:v>846.57</c:v>
                </c:pt>
                <c:pt idx="1254">
                  <c:v>846.7</c:v>
                </c:pt>
                <c:pt idx="1255">
                  <c:v>846.82999999999947</c:v>
                </c:pt>
                <c:pt idx="1256">
                  <c:v>846.95999999999947</c:v>
                </c:pt>
                <c:pt idx="1257">
                  <c:v>847.08</c:v>
                </c:pt>
                <c:pt idx="1258">
                  <c:v>847.21</c:v>
                </c:pt>
                <c:pt idx="1259">
                  <c:v>847.33999999999946</c:v>
                </c:pt>
                <c:pt idx="1260">
                  <c:v>847.47</c:v>
                </c:pt>
                <c:pt idx="1261">
                  <c:v>847.59</c:v>
                </c:pt>
                <c:pt idx="1262">
                  <c:v>847.72</c:v>
                </c:pt>
                <c:pt idx="1263">
                  <c:v>847.84999999999854</c:v>
                </c:pt>
                <c:pt idx="1264">
                  <c:v>847.98</c:v>
                </c:pt>
                <c:pt idx="1265">
                  <c:v>848.1</c:v>
                </c:pt>
                <c:pt idx="1266">
                  <c:v>848.23</c:v>
                </c:pt>
                <c:pt idx="1267">
                  <c:v>848.35999999999842</c:v>
                </c:pt>
                <c:pt idx="1268">
                  <c:v>848.49</c:v>
                </c:pt>
                <c:pt idx="1269">
                  <c:v>848.61</c:v>
                </c:pt>
                <c:pt idx="1270">
                  <c:v>848.74</c:v>
                </c:pt>
                <c:pt idx="1271">
                  <c:v>848.87</c:v>
                </c:pt>
                <c:pt idx="1272">
                  <c:v>848.99</c:v>
                </c:pt>
                <c:pt idx="1273">
                  <c:v>849.12</c:v>
                </c:pt>
                <c:pt idx="1274">
                  <c:v>849.25</c:v>
                </c:pt>
                <c:pt idx="1275">
                  <c:v>849.37</c:v>
                </c:pt>
                <c:pt idx="1276">
                  <c:v>849.5</c:v>
                </c:pt>
                <c:pt idx="1277">
                  <c:v>849.63</c:v>
                </c:pt>
                <c:pt idx="1278">
                  <c:v>849.76</c:v>
                </c:pt>
                <c:pt idx="1279">
                  <c:v>849.88</c:v>
                </c:pt>
                <c:pt idx="1280">
                  <c:v>850.01</c:v>
                </c:pt>
                <c:pt idx="1281">
                  <c:v>850.14</c:v>
                </c:pt>
                <c:pt idx="1282">
                  <c:v>850.26</c:v>
                </c:pt>
                <c:pt idx="1283">
                  <c:v>850.39</c:v>
                </c:pt>
                <c:pt idx="1284">
                  <c:v>850.52</c:v>
                </c:pt>
                <c:pt idx="1285">
                  <c:v>850.64</c:v>
                </c:pt>
                <c:pt idx="1286">
                  <c:v>850.77000000000055</c:v>
                </c:pt>
                <c:pt idx="1287">
                  <c:v>850.89</c:v>
                </c:pt>
                <c:pt idx="1288">
                  <c:v>851.02</c:v>
                </c:pt>
                <c:pt idx="1289">
                  <c:v>851.15</c:v>
                </c:pt>
                <c:pt idx="1290">
                  <c:v>851.27000000000055</c:v>
                </c:pt>
                <c:pt idx="1291">
                  <c:v>851.4</c:v>
                </c:pt>
                <c:pt idx="1292">
                  <c:v>851.53</c:v>
                </c:pt>
                <c:pt idx="1293">
                  <c:v>851.65</c:v>
                </c:pt>
                <c:pt idx="1294">
                  <c:v>851.78000000000054</c:v>
                </c:pt>
                <c:pt idx="1295">
                  <c:v>851.91</c:v>
                </c:pt>
                <c:pt idx="1296">
                  <c:v>852.03</c:v>
                </c:pt>
                <c:pt idx="1297">
                  <c:v>852.16</c:v>
                </c:pt>
                <c:pt idx="1298">
                  <c:v>852.28000000000054</c:v>
                </c:pt>
                <c:pt idx="1299">
                  <c:v>852.41</c:v>
                </c:pt>
                <c:pt idx="1300">
                  <c:v>852.54</c:v>
                </c:pt>
                <c:pt idx="1301">
                  <c:v>852.66</c:v>
                </c:pt>
                <c:pt idx="1302">
                  <c:v>852.79000000000053</c:v>
                </c:pt>
                <c:pt idx="1303">
                  <c:v>852.91</c:v>
                </c:pt>
                <c:pt idx="1304">
                  <c:v>853.04</c:v>
                </c:pt>
                <c:pt idx="1305">
                  <c:v>853.17000000000053</c:v>
                </c:pt>
                <c:pt idx="1306">
                  <c:v>853.29000000000053</c:v>
                </c:pt>
                <c:pt idx="1307">
                  <c:v>853.42</c:v>
                </c:pt>
                <c:pt idx="1308">
                  <c:v>853.54</c:v>
                </c:pt>
                <c:pt idx="1309">
                  <c:v>853.67000000000053</c:v>
                </c:pt>
                <c:pt idx="1310">
                  <c:v>853.79000000000053</c:v>
                </c:pt>
                <c:pt idx="1311">
                  <c:v>853.92</c:v>
                </c:pt>
                <c:pt idx="1312">
                  <c:v>854.05</c:v>
                </c:pt>
                <c:pt idx="1313">
                  <c:v>854.17000000000053</c:v>
                </c:pt>
                <c:pt idx="1314">
                  <c:v>854.3</c:v>
                </c:pt>
                <c:pt idx="1315">
                  <c:v>854.42</c:v>
                </c:pt>
                <c:pt idx="1316">
                  <c:v>854.55</c:v>
                </c:pt>
                <c:pt idx="1317">
                  <c:v>854.67000000000053</c:v>
                </c:pt>
                <c:pt idx="1318">
                  <c:v>854.8</c:v>
                </c:pt>
                <c:pt idx="1319">
                  <c:v>854.92</c:v>
                </c:pt>
                <c:pt idx="1320">
                  <c:v>855.05</c:v>
                </c:pt>
                <c:pt idx="1321">
                  <c:v>855.17000000000053</c:v>
                </c:pt>
                <c:pt idx="1322">
                  <c:v>855.3</c:v>
                </c:pt>
                <c:pt idx="1323">
                  <c:v>855.43</c:v>
                </c:pt>
                <c:pt idx="1324">
                  <c:v>855.55</c:v>
                </c:pt>
                <c:pt idx="1325">
                  <c:v>855.68000000000052</c:v>
                </c:pt>
                <c:pt idx="1326">
                  <c:v>855.8</c:v>
                </c:pt>
                <c:pt idx="1327">
                  <c:v>855.93</c:v>
                </c:pt>
                <c:pt idx="1328">
                  <c:v>856.05</c:v>
                </c:pt>
                <c:pt idx="1329">
                  <c:v>856.18000000000052</c:v>
                </c:pt>
                <c:pt idx="1330">
                  <c:v>856.3</c:v>
                </c:pt>
                <c:pt idx="1331">
                  <c:v>856.43</c:v>
                </c:pt>
                <c:pt idx="1332">
                  <c:v>856.55</c:v>
                </c:pt>
                <c:pt idx="1333">
                  <c:v>856.68000000000052</c:v>
                </c:pt>
                <c:pt idx="1334">
                  <c:v>856.8</c:v>
                </c:pt>
                <c:pt idx="1335">
                  <c:v>856.93</c:v>
                </c:pt>
                <c:pt idx="1336">
                  <c:v>857.05</c:v>
                </c:pt>
                <c:pt idx="1337">
                  <c:v>857.17000000000053</c:v>
                </c:pt>
                <c:pt idx="1338">
                  <c:v>857.3</c:v>
                </c:pt>
                <c:pt idx="1339">
                  <c:v>857.42</c:v>
                </c:pt>
                <c:pt idx="1340">
                  <c:v>857.55</c:v>
                </c:pt>
                <c:pt idx="1341">
                  <c:v>857.67000000000053</c:v>
                </c:pt>
                <c:pt idx="1342">
                  <c:v>857.8</c:v>
                </c:pt>
                <c:pt idx="1343">
                  <c:v>857.92</c:v>
                </c:pt>
                <c:pt idx="1344">
                  <c:v>858.05</c:v>
                </c:pt>
                <c:pt idx="1345">
                  <c:v>858.17000000000053</c:v>
                </c:pt>
                <c:pt idx="1346">
                  <c:v>858.3</c:v>
                </c:pt>
                <c:pt idx="1347">
                  <c:v>858.42</c:v>
                </c:pt>
                <c:pt idx="1348">
                  <c:v>858.54</c:v>
                </c:pt>
                <c:pt idx="1349">
                  <c:v>858.67000000000053</c:v>
                </c:pt>
                <c:pt idx="1350">
                  <c:v>858.79000000000053</c:v>
                </c:pt>
                <c:pt idx="1351">
                  <c:v>858.92</c:v>
                </c:pt>
                <c:pt idx="1352">
                  <c:v>859.04</c:v>
                </c:pt>
                <c:pt idx="1353">
                  <c:v>859.16</c:v>
                </c:pt>
                <c:pt idx="1354">
                  <c:v>859.29000000000053</c:v>
                </c:pt>
                <c:pt idx="1355">
                  <c:v>859.41</c:v>
                </c:pt>
                <c:pt idx="1356">
                  <c:v>859.54</c:v>
                </c:pt>
                <c:pt idx="1357">
                  <c:v>859.66</c:v>
                </c:pt>
                <c:pt idx="1358">
                  <c:v>859.79000000000053</c:v>
                </c:pt>
                <c:pt idx="1359">
                  <c:v>859.91</c:v>
                </c:pt>
                <c:pt idx="1360">
                  <c:v>860.03</c:v>
                </c:pt>
                <c:pt idx="1361">
                  <c:v>860.16</c:v>
                </c:pt>
                <c:pt idx="1362">
                  <c:v>860.28000000000054</c:v>
                </c:pt>
                <c:pt idx="1363">
                  <c:v>860.4</c:v>
                </c:pt>
                <c:pt idx="1364">
                  <c:v>860.53</c:v>
                </c:pt>
                <c:pt idx="1365">
                  <c:v>860.65</c:v>
                </c:pt>
                <c:pt idx="1366">
                  <c:v>860.78000000000054</c:v>
                </c:pt>
                <c:pt idx="1367">
                  <c:v>860.9</c:v>
                </c:pt>
                <c:pt idx="1368">
                  <c:v>861.02</c:v>
                </c:pt>
                <c:pt idx="1369">
                  <c:v>861.15</c:v>
                </c:pt>
                <c:pt idx="1370">
                  <c:v>861.27000000000055</c:v>
                </c:pt>
                <c:pt idx="1371">
                  <c:v>861.39</c:v>
                </c:pt>
                <c:pt idx="1372">
                  <c:v>861.52</c:v>
                </c:pt>
                <c:pt idx="1373">
                  <c:v>861.64</c:v>
                </c:pt>
                <c:pt idx="1374">
                  <c:v>861.76</c:v>
                </c:pt>
                <c:pt idx="1375">
                  <c:v>861.89</c:v>
                </c:pt>
                <c:pt idx="1376">
                  <c:v>862.01</c:v>
                </c:pt>
                <c:pt idx="1377">
                  <c:v>862.13</c:v>
                </c:pt>
                <c:pt idx="1378">
                  <c:v>862.26</c:v>
                </c:pt>
                <c:pt idx="1379">
                  <c:v>862.38</c:v>
                </c:pt>
                <c:pt idx="1380">
                  <c:v>862.5</c:v>
                </c:pt>
                <c:pt idx="1381">
                  <c:v>862.63</c:v>
                </c:pt>
                <c:pt idx="1382">
                  <c:v>862.75</c:v>
                </c:pt>
                <c:pt idx="1383">
                  <c:v>862.87</c:v>
                </c:pt>
                <c:pt idx="1384">
                  <c:v>862.99</c:v>
                </c:pt>
                <c:pt idx="1385">
                  <c:v>863.12</c:v>
                </c:pt>
                <c:pt idx="1386">
                  <c:v>863.24</c:v>
                </c:pt>
                <c:pt idx="1387">
                  <c:v>863.35999999999842</c:v>
                </c:pt>
                <c:pt idx="1388">
                  <c:v>863.49</c:v>
                </c:pt>
                <c:pt idx="1389">
                  <c:v>863.61</c:v>
                </c:pt>
                <c:pt idx="1390">
                  <c:v>863.73</c:v>
                </c:pt>
                <c:pt idx="1391">
                  <c:v>863.84999999999854</c:v>
                </c:pt>
                <c:pt idx="1392">
                  <c:v>863.98</c:v>
                </c:pt>
                <c:pt idx="1393">
                  <c:v>864.1</c:v>
                </c:pt>
                <c:pt idx="1394">
                  <c:v>864.22</c:v>
                </c:pt>
                <c:pt idx="1395">
                  <c:v>864.34999999999854</c:v>
                </c:pt>
                <c:pt idx="1396">
                  <c:v>864.47</c:v>
                </c:pt>
                <c:pt idx="1397">
                  <c:v>864.59</c:v>
                </c:pt>
                <c:pt idx="1398">
                  <c:v>864.71</c:v>
                </c:pt>
                <c:pt idx="1399">
                  <c:v>864.83999999999946</c:v>
                </c:pt>
                <c:pt idx="1400">
                  <c:v>864.95999999999947</c:v>
                </c:pt>
                <c:pt idx="1401">
                  <c:v>865.08</c:v>
                </c:pt>
                <c:pt idx="1402">
                  <c:v>865.2</c:v>
                </c:pt>
                <c:pt idx="1403">
                  <c:v>865.32999999999947</c:v>
                </c:pt>
                <c:pt idx="1404">
                  <c:v>865.44999999999948</c:v>
                </c:pt>
                <c:pt idx="1405">
                  <c:v>865.57</c:v>
                </c:pt>
                <c:pt idx="1406">
                  <c:v>865.69</c:v>
                </c:pt>
                <c:pt idx="1407">
                  <c:v>865.81</c:v>
                </c:pt>
                <c:pt idx="1408">
                  <c:v>865.93999999999949</c:v>
                </c:pt>
                <c:pt idx="1409">
                  <c:v>866.06</c:v>
                </c:pt>
                <c:pt idx="1410">
                  <c:v>866.18000000000052</c:v>
                </c:pt>
                <c:pt idx="1411">
                  <c:v>866.3</c:v>
                </c:pt>
                <c:pt idx="1412">
                  <c:v>866.42</c:v>
                </c:pt>
                <c:pt idx="1413">
                  <c:v>866.55</c:v>
                </c:pt>
                <c:pt idx="1414">
                  <c:v>866.67000000000053</c:v>
                </c:pt>
                <c:pt idx="1415">
                  <c:v>866.79000000000053</c:v>
                </c:pt>
                <c:pt idx="1416">
                  <c:v>866.91</c:v>
                </c:pt>
                <c:pt idx="1417">
                  <c:v>867.03</c:v>
                </c:pt>
                <c:pt idx="1418">
                  <c:v>867.16</c:v>
                </c:pt>
                <c:pt idx="1419">
                  <c:v>867.28000000000054</c:v>
                </c:pt>
                <c:pt idx="1420">
                  <c:v>867.4</c:v>
                </c:pt>
                <c:pt idx="1421">
                  <c:v>867.52</c:v>
                </c:pt>
                <c:pt idx="1422">
                  <c:v>867.64</c:v>
                </c:pt>
                <c:pt idx="1423">
                  <c:v>867.76</c:v>
                </c:pt>
                <c:pt idx="1424">
                  <c:v>867.89</c:v>
                </c:pt>
                <c:pt idx="1425">
                  <c:v>868.01</c:v>
                </c:pt>
                <c:pt idx="1426">
                  <c:v>868.13</c:v>
                </c:pt>
                <c:pt idx="1427">
                  <c:v>868.25</c:v>
                </c:pt>
                <c:pt idx="1428">
                  <c:v>868.37</c:v>
                </c:pt>
                <c:pt idx="1429">
                  <c:v>868.49</c:v>
                </c:pt>
                <c:pt idx="1430">
                  <c:v>868.61</c:v>
                </c:pt>
                <c:pt idx="1431">
                  <c:v>868.73</c:v>
                </c:pt>
                <c:pt idx="1432">
                  <c:v>868.85999999999842</c:v>
                </c:pt>
                <c:pt idx="1433">
                  <c:v>868.98</c:v>
                </c:pt>
                <c:pt idx="1434">
                  <c:v>869.1</c:v>
                </c:pt>
                <c:pt idx="1435">
                  <c:v>869.22</c:v>
                </c:pt>
                <c:pt idx="1436">
                  <c:v>869.33999999999946</c:v>
                </c:pt>
                <c:pt idx="1437">
                  <c:v>869.45999999999947</c:v>
                </c:pt>
                <c:pt idx="1438">
                  <c:v>869.58</c:v>
                </c:pt>
                <c:pt idx="1439">
                  <c:v>869.7</c:v>
                </c:pt>
                <c:pt idx="1440">
                  <c:v>869.81999999999948</c:v>
                </c:pt>
                <c:pt idx="1441">
                  <c:v>869.94999999999948</c:v>
                </c:pt>
                <c:pt idx="1442">
                  <c:v>870.07</c:v>
                </c:pt>
                <c:pt idx="1443">
                  <c:v>870.19</c:v>
                </c:pt>
                <c:pt idx="1444">
                  <c:v>870.31</c:v>
                </c:pt>
                <c:pt idx="1445">
                  <c:v>870.43</c:v>
                </c:pt>
                <c:pt idx="1446">
                  <c:v>870.55</c:v>
                </c:pt>
                <c:pt idx="1447">
                  <c:v>870.67000000000053</c:v>
                </c:pt>
                <c:pt idx="1448">
                  <c:v>870.79000000000053</c:v>
                </c:pt>
                <c:pt idx="1449">
                  <c:v>870.91</c:v>
                </c:pt>
                <c:pt idx="1450">
                  <c:v>871.03</c:v>
                </c:pt>
                <c:pt idx="1451">
                  <c:v>871.15</c:v>
                </c:pt>
                <c:pt idx="1452">
                  <c:v>871.27000000000055</c:v>
                </c:pt>
                <c:pt idx="1453">
                  <c:v>871.39</c:v>
                </c:pt>
                <c:pt idx="1454">
                  <c:v>871.51</c:v>
                </c:pt>
                <c:pt idx="1455">
                  <c:v>871.63</c:v>
                </c:pt>
                <c:pt idx="1456">
                  <c:v>871.76</c:v>
                </c:pt>
                <c:pt idx="1457">
                  <c:v>871.88</c:v>
                </c:pt>
                <c:pt idx="1458">
                  <c:v>872</c:v>
                </c:pt>
                <c:pt idx="1459">
                  <c:v>872.12</c:v>
                </c:pt>
                <c:pt idx="1460">
                  <c:v>872.24</c:v>
                </c:pt>
                <c:pt idx="1461">
                  <c:v>872.35999999999842</c:v>
                </c:pt>
                <c:pt idx="1462">
                  <c:v>872.48</c:v>
                </c:pt>
                <c:pt idx="1463">
                  <c:v>872.6</c:v>
                </c:pt>
                <c:pt idx="1464">
                  <c:v>872.72</c:v>
                </c:pt>
                <c:pt idx="1465">
                  <c:v>872.83999999999946</c:v>
                </c:pt>
                <c:pt idx="1466">
                  <c:v>872.95999999999947</c:v>
                </c:pt>
                <c:pt idx="1467">
                  <c:v>873.08</c:v>
                </c:pt>
                <c:pt idx="1468">
                  <c:v>873.2</c:v>
                </c:pt>
                <c:pt idx="1469">
                  <c:v>873.31999999999948</c:v>
                </c:pt>
                <c:pt idx="1470">
                  <c:v>873.43999999999949</c:v>
                </c:pt>
                <c:pt idx="1471">
                  <c:v>873.56</c:v>
                </c:pt>
                <c:pt idx="1472">
                  <c:v>873.68000000000052</c:v>
                </c:pt>
                <c:pt idx="1473">
                  <c:v>873.8</c:v>
                </c:pt>
                <c:pt idx="1474">
                  <c:v>873.92</c:v>
                </c:pt>
                <c:pt idx="1475">
                  <c:v>874.04</c:v>
                </c:pt>
                <c:pt idx="1476">
                  <c:v>874.15</c:v>
                </c:pt>
                <c:pt idx="1477">
                  <c:v>874.27000000000055</c:v>
                </c:pt>
                <c:pt idx="1478">
                  <c:v>874.39</c:v>
                </c:pt>
                <c:pt idx="1479">
                  <c:v>874.51</c:v>
                </c:pt>
                <c:pt idx="1480">
                  <c:v>874.63</c:v>
                </c:pt>
                <c:pt idx="1481">
                  <c:v>874.75</c:v>
                </c:pt>
                <c:pt idx="1482">
                  <c:v>874.87</c:v>
                </c:pt>
                <c:pt idx="1483">
                  <c:v>874.99</c:v>
                </c:pt>
                <c:pt idx="1484">
                  <c:v>875.11</c:v>
                </c:pt>
                <c:pt idx="1485">
                  <c:v>875.23</c:v>
                </c:pt>
                <c:pt idx="1486">
                  <c:v>875.34999999999854</c:v>
                </c:pt>
                <c:pt idx="1487">
                  <c:v>875.47</c:v>
                </c:pt>
                <c:pt idx="1488">
                  <c:v>875.59</c:v>
                </c:pt>
                <c:pt idx="1489">
                  <c:v>875.71</c:v>
                </c:pt>
                <c:pt idx="1490">
                  <c:v>875.82999999999947</c:v>
                </c:pt>
                <c:pt idx="1491">
                  <c:v>875.93999999999949</c:v>
                </c:pt>
                <c:pt idx="1492">
                  <c:v>876.06</c:v>
                </c:pt>
                <c:pt idx="1493">
                  <c:v>876.18000000000052</c:v>
                </c:pt>
                <c:pt idx="1494">
                  <c:v>876.3</c:v>
                </c:pt>
                <c:pt idx="1495">
                  <c:v>876.42</c:v>
                </c:pt>
                <c:pt idx="1496">
                  <c:v>876.54</c:v>
                </c:pt>
                <c:pt idx="1497">
                  <c:v>876.66</c:v>
                </c:pt>
                <c:pt idx="1498">
                  <c:v>876.78000000000054</c:v>
                </c:pt>
                <c:pt idx="1499">
                  <c:v>876.9</c:v>
                </c:pt>
                <c:pt idx="1500">
                  <c:v>877.01</c:v>
                </c:pt>
                <c:pt idx="1501">
                  <c:v>877.13</c:v>
                </c:pt>
                <c:pt idx="1502">
                  <c:v>877.25</c:v>
                </c:pt>
                <c:pt idx="1503">
                  <c:v>877.37</c:v>
                </c:pt>
                <c:pt idx="1504">
                  <c:v>877.49</c:v>
                </c:pt>
                <c:pt idx="1505">
                  <c:v>877.61</c:v>
                </c:pt>
                <c:pt idx="1506">
                  <c:v>877.73</c:v>
                </c:pt>
                <c:pt idx="1507">
                  <c:v>877.83999999999946</c:v>
                </c:pt>
                <c:pt idx="1508">
                  <c:v>877.95999999999947</c:v>
                </c:pt>
                <c:pt idx="1509">
                  <c:v>878.08</c:v>
                </c:pt>
                <c:pt idx="1510">
                  <c:v>878.2</c:v>
                </c:pt>
                <c:pt idx="1511">
                  <c:v>878.31999999999948</c:v>
                </c:pt>
                <c:pt idx="1512">
                  <c:v>878.43999999999949</c:v>
                </c:pt>
                <c:pt idx="1513">
                  <c:v>878.56</c:v>
                </c:pt>
                <c:pt idx="1514">
                  <c:v>878.67000000000053</c:v>
                </c:pt>
                <c:pt idx="1515">
                  <c:v>878.79000000000053</c:v>
                </c:pt>
                <c:pt idx="1516">
                  <c:v>878.91</c:v>
                </c:pt>
                <c:pt idx="1517">
                  <c:v>879.03</c:v>
                </c:pt>
                <c:pt idx="1518">
                  <c:v>879.15</c:v>
                </c:pt>
                <c:pt idx="1519">
                  <c:v>879.26</c:v>
                </c:pt>
                <c:pt idx="1520">
                  <c:v>879.38</c:v>
                </c:pt>
                <c:pt idx="1521">
                  <c:v>879.5</c:v>
                </c:pt>
                <c:pt idx="1522">
                  <c:v>879.62</c:v>
                </c:pt>
                <c:pt idx="1523">
                  <c:v>879.74</c:v>
                </c:pt>
                <c:pt idx="1524">
                  <c:v>879.84999999999854</c:v>
                </c:pt>
                <c:pt idx="1525">
                  <c:v>879.97</c:v>
                </c:pt>
                <c:pt idx="1526">
                  <c:v>880.09</c:v>
                </c:pt>
                <c:pt idx="1527">
                  <c:v>880.21</c:v>
                </c:pt>
                <c:pt idx="1528">
                  <c:v>880.31999999999948</c:v>
                </c:pt>
                <c:pt idx="1529">
                  <c:v>880.43999999999949</c:v>
                </c:pt>
                <c:pt idx="1530">
                  <c:v>880.56</c:v>
                </c:pt>
                <c:pt idx="1531">
                  <c:v>880.68000000000052</c:v>
                </c:pt>
                <c:pt idx="1532">
                  <c:v>880.8</c:v>
                </c:pt>
                <c:pt idx="1533">
                  <c:v>880.91</c:v>
                </c:pt>
                <c:pt idx="1534">
                  <c:v>881.03</c:v>
                </c:pt>
                <c:pt idx="1535">
                  <c:v>881.15</c:v>
                </c:pt>
                <c:pt idx="1536">
                  <c:v>881.26</c:v>
                </c:pt>
                <c:pt idx="1537">
                  <c:v>881.38</c:v>
                </c:pt>
                <c:pt idx="1538">
                  <c:v>881.5</c:v>
                </c:pt>
                <c:pt idx="1539">
                  <c:v>881.62</c:v>
                </c:pt>
                <c:pt idx="1540">
                  <c:v>881.73</c:v>
                </c:pt>
                <c:pt idx="1541">
                  <c:v>881.84999999999854</c:v>
                </c:pt>
                <c:pt idx="1542">
                  <c:v>881.97</c:v>
                </c:pt>
                <c:pt idx="1543">
                  <c:v>882.09</c:v>
                </c:pt>
                <c:pt idx="1544">
                  <c:v>882.2</c:v>
                </c:pt>
                <c:pt idx="1545">
                  <c:v>882.31999999999948</c:v>
                </c:pt>
                <c:pt idx="1546">
                  <c:v>882.43999999999949</c:v>
                </c:pt>
                <c:pt idx="1547">
                  <c:v>882.55</c:v>
                </c:pt>
                <c:pt idx="1548">
                  <c:v>882.67000000000053</c:v>
                </c:pt>
                <c:pt idx="1549">
                  <c:v>882.79000000000053</c:v>
                </c:pt>
                <c:pt idx="1550">
                  <c:v>882.9</c:v>
                </c:pt>
                <c:pt idx="1551">
                  <c:v>883.02</c:v>
                </c:pt>
                <c:pt idx="1552">
                  <c:v>883.14</c:v>
                </c:pt>
                <c:pt idx="1553">
                  <c:v>883.26</c:v>
                </c:pt>
                <c:pt idx="1554">
                  <c:v>883.37</c:v>
                </c:pt>
                <c:pt idx="1555">
                  <c:v>883.49</c:v>
                </c:pt>
                <c:pt idx="1556">
                  <c:v>883.61</c:v>
                </c:pt>
                <c:pt idx="1557">
                  <c:v>883.72</c:v>
                </c:pt>
                <c:pt idx="1558">
                  <c:v>883.83999999999946</c:v>
                </c:pt>
                <c:pt idx="1559">
                  <c:v>883.94999999999948</c:v>
                </c:pt>
                <c:pt idx="1560">
                  <c:v>884.07</c:v>
                </c:pt>
                <c:pt idx="1561">
                  <c:v>884.19</c:v>
                </c:pt>
                <c:pt idx="1562">
                  <c:v>884.3</c:v>
                </c:pt>
                <c:pt idx="1563">
                  <c:v>884.42</c:v>
                </c:pt>
                <c:pt idx="1564">
                  <c:v>884.54</c:v>
                </c:pt>
                <c:pt idx="1565">
                  <c:v>884.65</c:v>
                </c:pt>
                <c:pt idx="1566">
                  <c:v>884.77000000000055</c:v>
                </c:pt>
                <c:pt idx="1567">
                  <c:v>884.89</c:v>
                </c:pt>
                <c:pt idx="1568">
                  <c:v>885</c:v>
                </c:pt>
                <c:pt idx="1569">
                  <c:v>885.12</c:v>
                </c:pt>
                <c:pt idx="1570">
                  <c:v>885.23</c:v>
                </c:pt>
                <c:pt idx="1571">
                  <c:v>885.34999999999854</c:v>
                </c:pt>
                <c:pt idx="1572">
                  <c:v>885.47</c:v>
                </c:pt>
                <c:pt idx="1573">
                  <c:v>885.58</c:v>
                </c:pt>
                <c:pt idx="1574">
                  <c:v>885.7</c:v>
                </c:pt>
                <c:pt idx="1575">
                  <c:v>885.81</c:v>
                </c:pt>
                <c:pt idx="1576">
                  <c:v>885.93</c:v>
                </c:pt>
                <c:pt idx="1577">
                  <c:v>886.05</c:v>
                </c:pt>
                <c:pt idx="1578">
                  <c:v>886.16</c:v>
                </c:pt>
                <c:pt idx="1579">
                  <c:v>886.28000000000054</c:v>
                </c:pt>
                <c:pt idx="1580">
                  <c:v>886.39</c:v>
                </c:pt>
                <c:pt idx="1581">
                  <c:v>886.51</c:v>
                </c:pt>
                <c:pt idx="1582">
                  <c:v>886.63</c:v>
                </c:pt>
                <c:pt idx="1583">
                  <c:v>886.74</c:v>
                </c:pt>
                <c:pt idx="1584">
                  <c:v>886.85999999999842</c:v>
                </c:pt>
                <c:pt idx="1585">
                  <c:v>886.97</c:v>
                </c:pt>
                <c:pt idx="1586">
                  <c:v>887.09</c:v>
                </c:pt>
                <c:pt idx="1587">
                  <c:v>887.2</c:v>
                </c:pt>
                <c:pt idx="1588">
                  <c:v>887.31999999999948</c:v>
                </c:pt>
                <c:pt idx="1589">
                  <c:v>887.43</c:v>
                </c:pt>
                <c:pt idx="1590">
                  <c:v>887.55</c:v>
                </c:pt>
                <c:pt idx="1591">
                  <c:v>887.66</c:v>
                </c:pt>
                <c:pt idx="1592">
                  <c:v>887.78000000000054</c:v>
                </c:pt>
                <c:pt idx="1593">
                  <c:v>887.9</c:v>
                </c:pt>
                <c:pt idx="1594">
                  <c:v>888.01</c:v>
                </c:pt>
                <c:pt idx="1595">
                  <c:v>888.13</c:v>
                </c:pt>
                <c:pt idx="1596">
                  <c:v>888.24</c:v>
                </c:pt>
                <c:pt idx="1597">
                  <c:v>888.35999999999842</c:v>
                </c:pt>
                <c:pt idx="1598">
                  <c:v>888.47</c:v>
                </c:pt>
                <c:pt idx="1599">
                  <c:v>888.59</c:v>
                </c:pt>
                <c:pt idx="1600">
                  <c:v>888.7</c:v>
                </c:pt>
                <c:pt idx="1601">
                  <c:v>888.81999999999948</c:v>
                </c:pt>
                <c:pt idx="1602">
                  <c:v>888.93</c:v>
                </c:pt>
                <c:pt idx="1603">
                  <c:v>889.05</c:v>
                </c:pt>
                <c:pt idx="1604">
                  <c:v>889.16</c:v>
                </c:pt>
                <c:pt idx="1605">
                  <c:v>889.28000000000054</c:v>
                </c:pt>
                <c:pt idx="1606">
                  <c:v>889.39</c:v>
                </c:pt>
                <c:pt idx="1607">
                  <c:v>889.51</c:v>
                </c:pt>
                <c:pt idx="1608">
                  <c:v>889.62</c:v>
                </c:pt>
                <c:pt idx="1609">
                  <c:v>889.73</c:v>
                </c:pt>
                <c:pt idx="1610">
                  <c:v>889.84999999999854</c:v>
                </c:pt>
                <c:pt idx="1611">
                  <c:v>889.95999999999947</c:v>
                </c:pt>
                <c:pt idx="1612">
                  <c:v>890.08</c:v>
                </c:pt>
                <c:pt idx="1613">
                  <c:v>890.19</c:v>
                </c:pt>
                <c:pt idx="1614">
                  <c:v>890.31</c:v>
                </c:pt>
                <c:pt idx="1615">
                  <c:v>890.42</c:v>
                </c:pt>
                <c:pt idx="1616">
                  <c:v>890.54</c:v>
                </c:pt>
                <c:pt idx="1617">
                  <c:v>890.65</c:v>
                </c:pt>
                <c:pt idx="1618">
                  <c:v>890.77000000000055</c:v>
                </c:pt>
                <c:pt idx="1619">
                  <c:v>890.88</c:v>
                </c:pt>
                <c:pt idx="1620">
                  <c:v>890.99</c:v>
                </c:pt>
                <c:pt idx="1621">
                  <c:v>891.11</c:v>
                </c:pt>
                <c:pt idx="1622">
                  <c:v>891.22</c:v>
                </c:pt>
                <c:pt idx="1623">
                  <c:v>891.33999999999946</c:v>
                </c:pt>
                <c:pt idx="1624">
                  <c:v>891.44999999999948</c:v>
                </c:pt>
                <c:pt idx="1625">
                  <c:v>891.56</c:v>
                </c:pt>
                <c:pt idx="1626">
                  <c:v>891.68000000000052</c:v>
                </c:pt>
                <c:pt idx="1627">
                  <c:v>891.79000000000053</c:v>
                </c:pt>
                <c:pt idx="1628">
                  <c:v>891.91</c:v>
                </c:pt>
                <c:pt idx="1629">
                  <c:v>892.02</c:v>
                </c:pt>
                <c:pt idx="1630">
                  <c:v>892.13</c:v>
                </c:pt>
                <c:pt idx="1631">
                  <c:v>892.25</c:v>
                </c:pt>
                <c:pt idx="1632">
                  <c:v>892.35999999999842</c:v>
                </c:pt>
                <c:pt idx="1633">
                  <c:v>892.48</c:v>
                </c:pt>
                <c:pt idx="1634">
                  <c:v>892.59</c:v>
                </c:pt>
                <c:pt idx="1635">
                  <c:v>892.7</c:v>
                </c:pt>
                <c:pt idx="1636">
                  <c:v>892.81999999999948</c:v>
                </c:pt>
                <c:pt idx="1637">
                  <c:v>892.93</c:v>
                </c:pt>
                <c:pt idx="1638">
                  <c:v>893.04</c:v>
                </c:pt>
                <c:pt idx="1639">
                  <c:v>893.16</c:v>
                </c:pt>
                <c:pt idx="1640">
                  <c:v>893.27000000000055</c:v>
                </c:pt>
                <c:pt idx="1641">
                  <c:v>893.38</c:v>
                </c:pt>
                <c:pt idx="1642">
                  <c:v>893.5</c:v>
                </c:pt>
                <c:pt idx="1643">
                  <c:v>893.61</c:v>
                </c:pt>
                <c:pt idx="1644">
                  <c:v>893.72</c:v>
                </c:pt>
                <c:pt idx="1645">
                  <c:v>893.83999999999946</c:v>
                </c:pt>
                <c:pt idx="1646">
                  <c:v>893.94999999999948</c:v>
                </c:pt>
                <c:pt idx="1647">
                  <c:v>894.06</c:v>
                </c:pt>
                <c:pt idx="1648">
                  <c:v>894.18000000000052</c:v>
                </c:pt>
                <c:pt idx="1649">
                  <c:v>894.29000000000053</c:v>
                </c:pt>
                <c:pt idx="1650">
                  <c:v>894.4</c:v>
                </c:pt>
                <c:pt idx="1651">
                  <c:v>894.52</c:v>
                </c:pt>
                <c:pt idx="1652">
                  <c:v>894.63</c:v>
                </c:pt>
                <c:pt idx="1653">
                  <c:v>894.74</c:v>
                </c:pt>
                <c:pt idx="1654">
                  <c:v>894.85999999999842</c:v>
                </c:pt>
                <c:pt idx="1655">
                  <c:v>894.97</c:v>
                </c:pt>
                <c:pt idx="1656">
                  <c:v>895.08</c:v>
                </c:pt>
                <c:pt idx="1657">
                  <c:v>895.19</c:v>
                </c:pt>
                <c:pt idx="1658">
                  <c:v>895.31</c:v>
                </c:pt>
                <c:pt idx="1659">
                  <c:v>895.42</c:v>
                </c:pt>
                <c:pt idx="1660">
                  <c:v>895.53</c:v>
                </c:pt>
                <c:pt idx="1661">
                  <c:v>895.65</c:v>
                </c:pt>
                <c:pt idx="1662">
                  <c:v>895.76</c:v>
                </c:pt>
                <c:pt idx="1663">
                  <c:v>895.87</c:v>
                </c:pt>
                <c:pt idx="1664">
                  <c:v>895.98</c:v>
                </c:pt>
                <c:pt idx="1665">
                  <c:v>896.1</c:v>
                </c:pt>
                <c:pt idx="1666">
                  <c:v>896.21</c:v>
                </c:pt>
                <c:pt idx="1667">
                  <c:v>896.31999999999948</c:v>
                </c:pt>
                <c:pt idx="1668">
                  <c:v>896.43</c:v>
                </c:pt>
                <c:pt idx="1669">
                  <c:v>896.55</c:v>
                </c:pt>
                <c:pt idx="1670">
                  <c:v>896.66</c:v>
                </c:pt>
                <c:pt idx="1671">
                  <c:v>896.77000000000055</c:v>
                </c:pt>
                <c:pt idx="1672">
                  <c:v>896.88</c:v>
                </c:pt>
                <c:pt idx="1673">
                  <c:v>897</c:v>
                </c:pt>
                <c:pt idx="1674">
                  <c:v>897.11</c:v>
                </c:pt>
                <c:pt idx="1675">
                  <c:v>897.22</c:v>
                </c:pt>
                <c:pt idx="1676">
                  <c:v>897.32999999999947</c:v>
                </c:pt>
                <c:pt idx="1677">
                  <c:v>897.43999999999949</c:v>
                </c:pt>
                <c:pt idx="1678">
                  <c:v>897.56</c:v>
                </c:pt>
                <c:pt idx="1679">
                  <c:v>897.67000000000053</c:v>
                </c:pt>
                <c:pt idx="1680">
                  <c:v>897.78000000000054</c:v>
                </c:pt>
                <c:pt idx="1681">
                  <c:v>897.89</c:v>
                </c:pt>
                <c:pt idx="1682">
                  <c:v>898</c:v>
                </c:pt>
                <c:pt idx="1683">
                  <c:v>898.12</c:v>
                </c:pt>
                <c:pt idx="1684">
                  <c:v>898.23</c:v>
                </c:pt>
                <c:pt idx="1685">
                  <c:v>898.33999999999946</c:v>
                </c:pt>
                <c:pt idx="1686">
                  <c:v>898.44999999999948</c:v>
                </c:pt>
                <c:pt idx="1687">
                  <c:v>898.56</c:v>
                </c:pt>
                <c:pt idx="1688">
                  <c:v>898.67000000000053</c:v>
                </c:pt>
                <c:pt idx="1689">
                  <c:v>898.79000000000053</c:v>
                </c:pt>
                <c:pt idx="1690">
                  <c:v>898.9</c:v>
                </c:pt>
                <c:pt idx="1691">
                  <c:v>899.01</c:v>
                </c:pt>
                <c:pt idx="1692">
                  <c:v>899.12</c:v>
                </c:pt>
                <c:pt idx="1693">
                  <c:v>899.23</c:v>
                </c:pt>
                <c:pt idx="1694">
                  <c:v>899.33999999999946</c:v>
                </c:pt>
                <c:pt idx="1695">
                  <c:v>899.45999999999947</c:v>
                </c:pt>
                <c:pt idx="1696">
                  <c:v>899.57</c:v>
                </c:pt>
                <c:pt idx="1697">
                  <c:v>899.68000000000052</c:v>
                </c:pt>
                <c:pt idx="1698">
                  <c:v>899.79000000000053</c:v>
                </c:pt>
                <c:pt idx="1699">
                  <c:v>899.9</c:v>
                </c:pt>
                <c:pt idx="1700">
                  <c:v>900.01</c:v>
                </c:pt>
                <c:pt idx="1701">
                  <c:v>900.12</c:v>
                </c:pt>
                <c:pt idx="1702">
                  <c:v>900.23</c:v>
                </c:pt>
                <c:pt idx="1703">
                  <c:v>900.34999999999854</c:v>
                </c:pt>
                <c:pt idx="1704">
                  <c:v>900.45999999999947</c:v>
                </c:pt>
                <c:pt idx="1705">
                  <c:v>900.57</c:v>
                </c:pt>
                <c:pt idx="1706">
                  <c:v>900.68000000000052</c:v>
                </c:pt>
                <c:pt idx="1707">
                  <c:v>900.79000000000053</c:v>
                </c:pt>
                <c:pt idx="1708">
                  <c:v>900.9</c:v>
                </c:pt>
                <c:pt idx="1709">
                  <c:v>901.01</c:v>
                </c:pt>
                <c:pt idx="1710">
                  <c:v>901.12</c:v>
                </c:pt>
                <c:pt idx="1711">
                  <c:v>901.23</c:v>
                </c:pt>
                <c:pt idx="1712">
                  <c:v>901.33999999999946</c:v>
                </c:pt>
                <c:pt idx="1713">
                  <c:v>901.44999999999948</c:v>
                </c:pt>
                <c:pt idx="1714">
                  <c:v>901.57</c:v>
                </c:pt>
                <c:pt idx="1715">
                  <c:v>901.68000000000052</c:v>
                </c:pt>
                <c:pt idx="1716">
                  <c:v>901.79000000000053</c:v>
                </c:pt>
                <c:pt idx="1717">
                  <c:v>901.9</c:v>
                </c:pt>
                <c:pt idx="1718">
                  <c:v>902.01</c:v>
                </c:pt>
                <c:pt idx="1719">
                  <c:v>902.12</c:v>
                </c:pt>
                <c:pt idx="1720">
                  <c:v>902.23</c:v>
                </c:pt>
                <c:pt idx="1721">
                  <c:v>902.33999999999946</c:v>
                </c:pt>
                <c:pt idx="1722">
                  <c:v>902.44999999999948</c:v>
                </c:pt>
                <c:pt idx="1723">
                  <c:v>902.56</c:v>
                </c:pt>
                <c:pt idx="1724">
                  <c:v>902.67000000000053</c:v>
                </c:pt>
                <c:pt idx="1725">
                  <c:v>902.78000000000054</c:v>
                </c:pt>
                <c:pt idx="1726">
                  <c:v>902.89</c:v>
                </c:pt>
                <c:pt idx="1727">
                  <c:v>903</c:v>
                </c:pt>
                <c:pt idx="1728">
                  <c:v>903.11</c:v>
                </c:pt>
                <c:pt idx="1729">
                  <c:v>903.22</c:v>
                </c:pt>
                <c:pt idx="1730">
                  <c:v>903.32999999999947</c:v>
                </c:pt>
                <c:pt idx="1731">
                  <c:v>903.43999999999949</c:v>
                </c:pt>
                <c:pt idx="1732">
                  <c:v>903.55</c:v>
                </c:pt>
                <c:pt idx="1733">
                  <c:v>903.66</c:v>
                </c:pt>
                <c:pt idx="1734">
                  <c:v>903.77000000000055</c:v>
                </c:pt>
                <c:pt idx="1735">
                  <c:v>903.88</c:v>
                </c:pt>
                <c:pt idx="1736">
                  <c:v>903.99</c:v>
                </c:pt>
                <c:pt idx="1737">
                  <c:v>904.1</c:v>
                </c:pt>
                <c:pt idx="1738">
                  <c:v>904.21</c:v>
                </c:pt>
                <c:pt idx="1739">
                  <c:v>904.31999999999948</c:v>
                </c:pt>
                <c:pt idx="1740">
                  <c:v>904.43</c:v>
                </c:pt>
                <c:pt idx="1741">
                  <c:v>904.54</c:v>
                </c:pt>
                <c:pt idx="1742">
                  <c:v>904.65</c:v>
                </c:pt>
                <c:pt idx="1743">
                  <c:v>904.76</c:v>
                </c:pt>
                <c:pt idx="1744">
                  <c:v>904.87</c:v>
                </c:pt>
                <c:pt idx="1745">
                  <c:v>904.98</c:v>
                </c:pt>
                <c:pt idx="1746">
                  <c:v>905.09</c:v>
                </c:pt>
                <c:pt idx="1747">
                  <c:v>905.2</c:v>
                </c:pt>
                <c:pt idx="1748">
                  <c:v>905.31</c:v>
                </c:pt>
                <c:pt idx="1749">
                  <c:v>905.42</c:v>
                </c:pt>
                <c:pt idx="1750">
                  <c:v>905.53</c:v>
                </c:pt>
                <c:pt idx="1751">
                  <c:v>905.63</c:v>
                </c:pt>
                <c:pt idx="1752">
                  <c:v>905.74</c:v>
                </c:pt>
                <c:pt idx="1753">
                  <c:v>905.84999999999854</c:v>
                </c:pt>
                <c:pt idx="1754">
                  <c:v>905.95999999999947</c:v>
                </c:pt>
                <c:pt idx="1755">
                  <c:v>906.07</c:v>
                </c:pt>
                <c:pt idx="1756">
                  <c:v>906.18000000000052</c:v>
                </c:pt>
                <c:pt idx="1757">
                  <c:v>906.29000000000053</c:v>
                </c:pt>
                <c:pt idx="1758">
                  <c:v>906.4</c:v>
                </c:pt>
                <c:pt idx="1759">
                  <c:v>906.51</c:v>
                </c:pt>
                <c:pt idx="1760">
                  <c:v>906.62</c:v>
                </c:pt>
                <c:pt idx="1761">
                  <c:v>906.73</c:v>
                </c:pt>
                <c:pt idx="1762">
                  <c:v>906.82999999999947</c:v>
                </c:pt>
                <c:pt idx="1763">
                  <c:v>906.93999999999949</c:v>
                </c:pt>
                <c:pt idx="1764">
                  <c:v>907.05</c:v>
                </c:pt>
                <c:pt idx="1765">
                  <c:v>907.16</c:v>
                </c:pt>
                <c:pt idx="1766">
                  <c:v>907.27000000000055</c:v>
                </c:pt>
                <c:pt idx="1767">
                  <c:v>907.38</c:v>
                </c:pt>
                <c:pt idx="1768">
                  <c:v>907.49</c:v>
                </c:pt>
                <c:pt idx="1769">
                  <c:v>907.59</c:v>
                </c:pt>
                <c:pt idx="1770">
                  <c:v>907.7</c:v>
                </c:pt>
                <c:pt idx="1771">
                  <c:v>907.81</c:v>
                </c:pt>
                <c:pt idx="1772">
                  <c:v>907.92</c:v>
                </c:pt>
                <c:pt idx="1773">
                  <c:v>908.03</c:v>
                </c:pt>
                <c:pt idx="1774">
                  <c:v>908.14</c:v>
                </c:pt>
                <c:pt idx="1775">
                  <c:v>908.25</c:v>
                </c:pt>
                <c:pt idx="1776">
                  <c:v>908.34999999999854</c:v>
                </c:pt>
                <c:pt idx="1777">
                  <c:v>908.45999999999947</c:v>
                </c:pt>
                <c:pt idx="1778">
                  <c:v>908.57</c:v>
                </c:pt>
                <c:pt idx="1779">
                  <c:v>908.68000000000052</c:v>
                </c:pt>
                <c:pt idx="1780">
                  <c:v>908.79000000000053</c:v>
                </c:pt>
                <c:pt idx="1781">
                  <c:v>908.89</c:v>
                </c:pt>
                <c:pt idx="1782">
                  <c:v>909</c:v>
                </c:pt>
                <c:pt idx="1783">
                  <c:v>909.11</c:v>
                </c:pt>
                <c:pt idx="1784">
                  <c:v>909.22</c:v>
                </c:pt>
                <c:pt idx="1785">
                  <c:v>909.32999999999947</c:v>
                </c:pt>
                <c:pt idx="1786">
                  <c:v>909.43999999999949</c:v>
                </c:pt>
                <c:pt idx="1787">
                  <c:v>909.54</c:v>
                </c:pt>
                <c:pt idx="1788">
                  <c:v>909.65</c:v>
                </c:pt>
                <c:pt idx="1789">
                  <c:v>909.76</c:v>
                </c:pt>
                <c:pt idx="1790">
                  <c:v>909.87</c:v>
                </c:pt>
                <c:pt idx="1791">
                  <c:v>909.97</c:v>
                </c:pt>
                <c:pt idx="1792">
                  <c:v>910.08</c:v>
                </c:pt>
                <c:pt idx="1793">
                  <c:v>910.19</c:v>
                </c:pt>
                <c:pt idx="1794">
                  <c:v>910.3</c:v>
                </c:pt>
                <c:pt idx="1795">
                  <c:v>910.4</c:v>
                </c:pt>
                <c:pt idx="1796">
                  <c:v>910.51</c:v>
                </c:pt>
                <c:pt idx="1797">
                  <c:v>910.62</c:v>
                </c:pt>
                <c:pt idx="1798">
                  <c:v>910.73</c:v>
                </c:pt>
                <c:pt idx="1799">
                  <c:v>910.82999999999947</c:v>
                </c:pt>
                <c:pt idx="1800">
                  <c:v>910.93999999999949</c:v>
                </c:pt>
                <c:pt idx="1801">
                  <c:v>911.05</c:v>
                </c:pt>
                <c:pt idx="1802">
                  <c:v>911.16</c:v>
                </c:pt>
                <c:pt idx="1803">
                  <c:v>911.26</c:v>
                </c:pt>
                <c:pt idx="1804">
                  <c:v>911.37</c:v>
                </c:pt>
                <c:pt idx="1805">
                  <c:v>911.48</c:v>
                </c:pt>
                <c:pt idx="1806">
                  <c:v>911.59</c:v>
                </c:pt>
                <c:pt idx="1807">
                  <c:v>911.69</c:v>
                </c:pt>
                <c:pt idx="1808">
                  <c:v>911.8</c:v>
                </c:pt>
                <c:pt idx="1809">
                  <c:v>911.91</c:v>
                </c:pt>
                <c:pt idx="1810">
                  <c:v>912.01</c:v>
                </c:pt>
                <c:pt idx="1811">
                  <c:v>912.12</c:v>
                </c:pt>
                <c:pt idx="1812">
                  <c:v>912.23</c:v>
                </c:pt>
                <c:pt idx="1813">
                  <c:v>912.32999999999947</c:v>
                </c:pt>
                <c:pt idx="1814">
                  <c:v>912.43999999999949</c:v>
                </c:pt>
                <c:pt idx="1815">
                  <c:v>912.55</c:v>
                </c:pt>
                <c:pt idx="1816">
                  <c:v>912.66</c:v>
                </c:pt>
                <c:pt idx="1817">
                  <c:v>912.76</c:v>
                </c:pt>
                <c:pt idx="1818">
                  <c:v>912.87</c:v>
                </c:pt>
                <c:pt idx="1819">
                  <c:v>912.98</c:v>
                </c:pt>
                <c:pt idx="1820">
                  <c:v>913.08</c:v>
                </c:pt>
                <c:pt idx="1821">
                  <c:v>913.19</c:v>
                </c:pt>
                <c:pt idx="1822">
                  <c:v>913.3</c:v>
                </c:pt>
                <c:pt idx="1823">
                  <c:v>913.4</c:v>
                </c:pt>
                <c:pt idx="1824">
                  <c:v>913.51</c:v>
                </c:pt>
                <c:pt idx="1825">
                  <c:v>913.61</c:v>
                </c:pt>
                <c:pt idx="1826">
                  <c:v>913.72</c:v>
                </c:pt>
                <c:pt idx="1827">
                  <c:v>913.82999999999947</c:v>
                </c:pt>
                <c:pt idx="1828">
                  <c:v>913.93</c:v>
                </c:pt>
                <c:pt idx="1829">
                  <c:v>914.04</c:v>
                </c:pt>
                <c:pt idx="1830">
                  <c:v>914.15</c:v>
                </c:pt>
                <c:pt idx="1831">
                  <c:v>914.25</c:v>
                </c:pt>
                <c:pt idx="1832">
                  <c:v>914.35999999999842</c:v>
                </c:pt>
                <c:pt idx="1833">
                  <c:v>914.45999999999947</c:v>
                </c:pt>
                <c:pt idx="1834">
                  <c:v>914.57</c:v>
                </c:pt>
                <c:pt idx="1835">
                  <c:v>914.68000000000052</c:v>
                </c:pt>
                <c:pt idx="1836">
                  <c:v>914.78000000000054</c:v>
                </c:pt>
                <c:pt idx="1837">
                  <c:v>914.89</c:v>
                </c:pt>
                <c:pt idx="1838">
                  <c:v>914.99</c:v>
                </c:pt>
                <c:pt idx="1839">
                  <c:v>915.1</c:v>
                </c:pt>
                <c:pt idx="1840">
                  <c:v>915.21</c:v>
                </c:pt>
                <c:pt idx="1841">
                  <c:v>915.31</c:v>
                </c:pt>
                <c:pt idx="1842">
                  <c:v>915.42</c:v>
                </c:pt>
                <c:pt idx="1843">
                  <c:v>915.52</c:v>
                </c:pt>
                <c:pt idx="1844">
                  <c:v>915.63</c:v>
                </c:pt>
                <c:pt idx="1845">
                  <c:v>915.73</c:v>
                </c:pt>
                <c:pt idx="1846">
                  <c:v>915.83999999999946</c:v>
                </c:pt>
                <c:pt idx="1847">
                  <c:v>915.94999999999948</c:v>
                </c:pt>
                <c:pt idx="1848">
                  <c:v>916.05</c:v>
                </c:pt>
                <c:pt idx="1849">
                  <c:v>916.16</c:v>
                </c:pt>
                <c:pt idx="1850">
                  <c:v>916.26</c:v>
                </c:pt>
                <c:pt idx="1851">
                  <c:v>916.37</c:v>
                </c:pt>
                <c:pt idx="1852">
                  <c:v>916.47</c:v>
                </c:pt>
                <c:pt idx="1853">
                  <c:v>916.58</c:v>
                </c:pt>
                <c:pt idx="1854">
                  <c:v>916.68000000000052</c:v>
                </c:pt>
                <c:pt idx="1855">
                  <c:v>916.79000000000053</c:v>
                </c:pt>
                <c:pt idx="1856">
                  <c:v>916.89</c:v>
                </c:pt>
                <c:pt idx="1857">
                  <c:v>917</c:v>
                </c:pt>
                <c:pt idx="1858">
                  <c:v>917.1</c:v>
                </c:pt>
                <c:pt idx="1859">
                  <c:v>917.21</c:v>
                </c:pt>
                <c:pt idx="1860">
                  <c:v>917.31999999999948</c:v>
                </c:pt>
                <c:pt idx="1861">
                  <c:v>917.42</c:v>
                </c:pt>
                <c:pt idx="1862">
                  <c:v>917.53</c:v>
                </c:pt>
                <c:pt idx="1863">
                  <c:v>917.63</c:v>
                </c:pt>
                <c:pt idx="1864">
                  <c:v>917.74</c:v>
                </c:pt>
                <c:pt idx="1865">
                  <c:v>917.83999999999946</c:v>
                </c:pt>
                <c:pt idx="1866">
                  <c:v>917.93999999999949</c:v>
                </c:pt>
                <c:pt idx="1867">
                  <c:v>918.05</c:v>
                </c:pt>
                <c:pt idx="1868">
                  <c:v>918.15</c:v>
                </c:pt>
                <c:pt idx="1869">
                  <c:v>918.26</c:v>
                </c:pt>
                <c:pt idx="1870">
                  <c:v>918.35999999999842</c:v>
                </c:pt>
                <c:pt idx="1871">
                  <c:v>918.47</c:v>
                </c:pt>
                <c:pt idx="1872">
                  <c:v>918.57</c:v>
                </c:pt>
                <c:pt idx="1873">
                  <c:v>918.68000000000052</c:v>
                </c:pt>
                <c:pt idx="1874">
                  <c:v>918.78000000000054</c:v>
                </c:pt>
                <c:pt idx="1875">
                  <c:v>918.89</c:v>
                </c:pt>
                <c:pt idx="1876">
                  <c:v>918.99</c:v>
                </c:pt>
                <c:pt idx="1877">
                  <c:v>919.1</c:v>
                </c:pt>
                <c:pt idx="1878">
                  <c:v>919.2</c:v>
                </c:pt>
                <c:pt idx="1879">
                  <c:v>919.3</c:v>
                </c:pt>
                <c:pt idx="1880">
                  <c:v>919.41</c:v>
                </c:pt>
                <c:pt idx="1881">
                  <c:v>919.51</c:v>
                </c:pt>
                <c:pt idx="1882">
                  <c:v>919.62</c:v>
                </c:pt>
                <c:pt idx="1883">
                  <c:v>919.72</c:v>
                </c:pt>
                <c:pt idx="1884">
                  <c:v>919.82999999999947</c:v>
                </c:pt>
                <c:pt idx="1885">
                  <c:v>919.93</c:v>
                </c:pt>
                <c:pt idx="1886">
                  <c:v>920.03</c:v>
                </c:pt>
                <c:pt idx="1887">
                  <c:v>920.14</c:v>
                </c:pt>
                <c:pt idx="1888">
                  <c:v>920.24</c:v>
                </c:pt>
                <c:pt idx="1889">
                  <c:v>920.34999999999854</c:v>
                </c:pt>
                <c:pt idx="1890">
                  <c:v>920.44999999999948</c:v>
                </c:pt>
                <c:pt idx="1891">
                  <c:v>920.55</c:v>
                </c:pt>
                <c:pt idx="1892">
                  <c:v>920.66</c:v>
                </c:pt>
                <c:pt idx="1893">
                  <c:v>920.76</c:v>
                </c:pt>
                <c:pt idx="1894">
                  <c:v>920.85999999999842</c:v>
                </c:pt>
                <c:pt idx="1895">
                  <c:v>920.97</c:v>
                </c:pt>
                <c:pt idx="1896">
                  <c:v>921.07</c:v>
                </c:pt>
                <c:pt idx="1897">
                  <c:v>921.18000000000052</c:v>
                </c:pt>
                <c:pt idx="1898">
                  <c:v>921.28000000000054</c:v>
                </c:pt>
                <c:pt idx="1899">
                  <c:v>921.38</c:v>
                </c:pt>
                <c:pt idx="1900">
                  <c:v>921.49</c:v>
                </c:pt>
                <c:pt idx="1901">
                  <c:v>921.59</c:v>
                </c:pt>
                <c:pt idx="1902">
                  <c:v>921.69</c:v>
                </c:pt>
                <c:pt idx="1903">
                  <c:v>921.8</c:v>
                </c:pt>
                <c:pt idx="1904">
                  <c:v>921.9</c:v>
                </c:pt>
                <c:pt idx="1905">
                  <c:v>922</c:v>
                </c:pt>
                <c:pt idx="1906">
                  <c:v>922.11</c:v>
                </c:pt>
                <c:pt idx="1907">
                  <c:v>922.21</c:v>
                </c:pt>
                <c:pt idx="1908">
                  <c:v>922.31</c:v>
                </c:pt>
                <c:pt idx="1909">
                  <c:v>922.42</c:v>
                </c:pt>
                <c:pt idx="1910">
                  <c:v>922.52</c:v>
                </c:pt>
                <c:pt idx="1911">
                  <c:v>922.62</c:v>
                </c:pt>
                <c:pt idx="1912">
                  <c:v>922.73</c:v>
                </c:pt>
                <c:pt idx="1913">
                  <c:v>922.82999999999947</c:v>
                </c:pt>
                <c:pt idx="1914">
                  <c:v>922.93</c:v>
                </c:pt>
                <c:pt idx="1915">
                  <c:v>923.03</c:v>
                </c:pt>
                <c:pt idx="1916">
                  <c:v>923.14</c:v>
                </c:pt>
                <c:pt idx="1917">
                  <c:v>923.24</c:v>
                </c:pt>
                <c:pt idx="1918">
                  <c:v>923.33999999999946</c:v>
                </c:pt>
                <c:pt idx="1919">
                  <c:v>923.44999999999948</c:v>
                </c:pt>
                <c:pt idx="1920">
                  <c:v>923.55</c:v>
                </c:pt>
                <c:pt idx="1921">
                  <c:v>923.65</c:v>
                </c:pt>
                <c:pt idx="1922">
                  <c:v>923.75</c:v>
                </c:pt>
                <c:pt idx="1923">
                  <c:v>923.85999999999842</c:v>
                </c:pt>
                <c:pt idx="1924">
                  <c:v>923.95999999999947</c:v>
                </c:pt>
                <c:pt idx="1925">
                  <c:v>924.06</c:v>
                </c:pt>
                <c:pt idx="1926">
                  <c:v>924.16</c:v>
                </c:pt>
                <c:pt idx="1927">
                  <c:v>924.27000000000055</c:v>
                </c:pt>
                <c:pt idx="1928">
                  <c:v>924.37</c:v>
                </c:pt>
                <c:pt idx="1929">
                  <c:v>924.47</c:v>
                </c:pt>
                <c:pt idx="1930">
                  <c:v>924.57</c:v>
                </c:pt>
                <c:pt idx="1931">
                  <c:v>924.68000000000052</c:v>
                </c:pt>
                <c:pt idx="1932">
                  <c:v>924.78000000000054</c:v>
                </c:pt>
                <c:pt idx="1933">
                  <c:v>924.88</c:v>
                </c:pt>
                <c:pt idx="1934">
                  <c:v>924.98</c:v>
                </c:pt>
                <c:pt idx="1935">
                  <c:v>925.08</c:v>
                </c:pt>
                <c:pt idx="1936">
                  <c:v>925.19</c:v>
                </c:pt>
                <c:pt idx="1937">
                  <c:v>925.29000000000053</c:v>
                </c:pt>
                <c:pt idx="1938">
                  <c:v>925.39</c:v>
                </c:pt>
                <c:pt idx="1939">
                  <c:v>925.49</c:v>
                </c:pt>
                <c:pt idx="1940">
                  <c:v>925.59</c:v>
                </c:pt>
                <c:pt idx="1941">
                  <c:v>925.7</c:v>
                </c:pt>
                <c:pt idx="1942">
                  <c:v>925.8</c:v>
                </c:pt>
                <c:pt idx="1943">
                  <c:v>925.9</c:v>
                </c:pt>
                <c:pt idx="1944">
                  <c:v>926</c:v>
                </c:pt>
                <c:pt idx="1945">
                  <c:v>926.1</c:v>
                </c:pt>
                <c:pt idx="1946">
                  <c:v>926.21</c:v>
                </c:pt>
                <c:pt idx="1947">
                  <c:v>926.31</c:v>
                </c:pt>
                <c:pt idx="1948">
                  <c:v>926.41</c:v>
                </c:pt>
                <c:pt idx="1949">
                  <c:v>926.51</c:v>
                </c:pt>
                <c:pt idx="1950">
                  <c:v>926.61</c:v>
                </c:pt>
                <c:pt idx="1951">
                  <c:v>926.71</c:v>
                </c:pt>
                <c:pt idx="1952">
                  <c:v>926.81</c:v>
                </c:pt>
                <c:pt idx="1953">
                  <c:v>926.92</c:v>
                </c:pt>
                <c:pt idx="1954">
                  <c:v>927.02</c:v>
                </c:pt>
                <c:pt idx="1955">
                  <c:v>927.12</c:v>
                </c:pt>
                <c:pt idx="1956">
                  <c:v>927.22</c:v>
                </c:pt>
                <c:pt idx="1957">
                  <c:v>927.31999999999948</c:v>
                </c:pt>
                <c:pt idx="1958">
                  <c:v>927.42</c:v>
                </c:pt>
                <c:pt idx="1959">
                  <c:v>927.52</c:v>
                </c:pt>
                <c:pt idx="1960">
                  <c:v>927.62</c:v>
                </c:pt>
                <c:pt idx="1961">
                  <c:v>927.73</c:v>
                </c:pt>
                <c:pt idx="1962">
                  <c:v>927.82999999999947</c:v>
                </c:pt>
                <c:pt idx="1963">
                  <c:v>927.93</c:v>
                </c:pt>
                <c:pt idx="1964">
                  <c:v>928.03</c:v>
                </c:pt>
                <c:pt idx="1965">
                  <c:v>928.13</c:v>
                </c:pt>
                <c:pt idx="1966">
                  <c:v>928.23</c:v>
                </c:pt>
                <c:pt idx="1967">
                  <c:v>928.32999999999947</c:v>
                </c:pt>
                <c:pt idx="1968">
                  <c:v>928.43</c:v>
                </c:pt>
                <c:pt idx="1969">
                  <c:v>928.53</c:v>
                </c:pt>
                <c:pt idx="1970">
                  <c:v>928.63</c:v>
                </c:pt>
                <c:pt idx="1971">
                  <c:v>928.73</c:v>
                </c:pt>
                <c:pt idx="1972">
                  <c:v>928.83999999999946</c:v>
                </c:pt>
                <c:pt idx="1973">
                  <c:v>928.93999999999949</c:v>
                </c:pt>
                <c:pt idx="1974">
                  <c:v>929.04</c:v>
                </c:pt>
                <c:pt idx="1975">
                  <c:v>929.14</c:v>
                </c:pt>
                <c:pt idx="1976">
                  <c:v>929.24</c:v>
                </c:pt>
                <c:pt idx="1977">
                  <c:v>929.33999999999946</c:v>
                </c:pt>
                <c:pt idx="1978">
                  <c:v>929.43999999999949</c:v>
                </c:pt>
                <c:pt idx="1979">
                  <c:v>929.54</c:v>
                </c:pt>
                <c:pt idx="1980">
                  <c:v>929.64</c:v>
                </c:pt>
                <c:pt idx="1981">
                  <c:v>929.74</c:v>
                </c:pt>
                <c:pt idx="1982">
                  <c:v>929.83999999999946</c:v>
                </c:pt>
                <c:pt idx="1983">
                  <c:v>929.93999999999949</c:v>
                </c:pt>
                <c:pt idx="1984">
                  <c:v>930.04</c:v>
                </c:pt>
                <c:pt idx="1985">
                  <c:v>930.14</c:v>
                </c:pt>
                <c:pt idx="1986">
                  <c:v>930.24</c:v>
                </c:pt>
                <c:pt idx="1987">
                  <c:v>930.33999999999946</c:v>
                </c:pt>
                <c:pt idx="1988">
                  <c:v>930.43999999999949</c:v>
                </c:pt>
                <c:pt idx="1989">
                  <c:v>930.54</c:v>
                </c:pt>
                <c:pt idx="1990">
                  <c:v>930.64</c:v>
                </c:pt>
                <c:pt idx="1991">
                  <c:v>930.74</c:v>
                </c:pt>
                <c:pt idx="1992">
                  <c:v>930.83999999999946</c:v>
                </c:pt>
                <c:pt idx="1993">
                  <c:v>930.93999999999949</c:v>
                </c:pt>
                <c:pt idx="1994">
                  <c:v>931.04</c:v>
                </c:pt>
                <c:pt idx="1995">
                  <c:v>931.14</c:v>
                </c:pt>
                <c:pt idx="1996">
                  <c:v>931.24</c:v>
                </c:pt>
                <c:pt idx="1997">
                  <c:v>931.33999999999946</c:v>
                </c:pt>
                <c:pt idx="1998">
                  <c:v>931.43999999999949</c:v>
                </c:pt>
                <c:pt idx="1999">
                  <c:v>931.54</c:v>
                </c:pt>
                <c:pt idx="2000">
                  <c:v>931.64</c:v>
                </c:pt>
                <c:pt idx="2001">
                  <c:v>931.74</c:v>
                </c:pt>
                <c:pt idx="2002">
                  <c:v>931.83999999999946</c:v>
                </c:pt>
                <c:pt idx="2003">
                  <c:v>931.93999999999949</c:v>
                </c:pt>
                <c:pt idx="2004">
                  <c:v>932.04</c:v>
                </c:pt>
                <c:pt idx="2005">
                  <c:v>932.14</c:v>
                </c:pt>
                <c:pt idx="2006">
                  <c:v>932.24</c:v>
                </c:pt>
                <c:pt idx="2007">
                  <c:v>932.32999999999947</c:v>
                </c:pt>
                <c:pt idx="2008">
                  <c:v>932.43</c:v>
                </c:pt>
                <c:pt idx="2009">
                  <c:v>932.53</c:v>
                </c:pt>
                <c:pt idx="2010">
                  <c:v>932.63</c:v>
                </c:pt>
                <c:pt idx="2011">
                  <c:v>932.73</c:v>
                </c:pt>
                <c:pt idx="2012">
                  <c:v>932.82999999999947</c:v>
                </c:pt>
                <c:pt idx="2013">
                  <c:v>932.93</c:v>
                </c:pt>
                <c:pt idx="2014">
                  <c:v>933.03</c:v>
                </c:pt>
                <c:pt idx="2015">
                  <c:v>933.13</c:v>
                </c:pt>
                <c:pt idx="2016">
                  <c:v>933.23</c:v>
                </c:pt>
                <c:pt idx="2017">
                  <c:v>933.32999999999947</c:v>
                </c:pt>
                <c:pt idx="2018">
                  <c:v>933.42</c:v>
                </c:pt>
                <c:pt idx="2019">
                  <c:v>933.52</c:v>
                </c:pt>
                <c:pt idx="2020">
                  <c:v>933.62</c:v>
                </c:pt>
                <c:pt idx="2021">
                  <c:v>933.72</c:v>
                </c:pt>
                <c:pt idx="2022">
                  <c:v>933.81999999999948</c:v>
                </c:pt>
                <c:pt idx="2023">
                  <c:v>933.92</c:v>
                </c:pt>
                <c:pt idx="2024">
                  <c:v>934.02</c:v>
                </c:pt>
                <c:pt idx="2025">
                  <c:v>934.11</c:v>
                </c:pt>
                <c:pt idx="2026">
                  <c:v>934.21</c:v>
                </c:pt>
                <c:pt idx="2027">
                  <c:v>934.31</c:v>
                </c:pt>
                <c:pt idx="2028">
                  <c:v>934.41</c:v>
                </c:pt>
                <c:pt idx="2029">
                  <c:v>934.51</c:v>
                </c:pt>
                <c:pt idx="2030">
                  <c:v>934.61</c:v>
                </c:pt>
                <c:pt idx="2031">
                  <c:v>934.71</c:v>
                </c:pt>
                <c:pt idx="2032">
                  <c:v>934.8</c:v>
                </c:pt>
                <c:pt idx="2033">
                  <c:v>934.9</c:v>
                </c:pt>
                <c:pt idx="2034">
                  <c:v>935</c:v>
                </c:pt>
                <c:pt idx="2035">
                  <c:v>935.1</c:v>
                </c:pt>
                <c:pt idx="2036">
                  <c:v>935.2</c:v>
                </c:pt>
                <c:pt idx="2037">
                  <c:v>935.29000000000053</c:v>
                </c:pt>
                <c:pt idx="2038">
                  <c:v>935.39</c:v>
                </c:pt>
                <c:pt idx="2039">
                  <c:v>935.49</c:v>
                </c:pt>
                <c:pt idx="2040">
                  <c:v>935.59</c:v>
                </c:pt>
                <c:pt idx="2041">
                  <c:v>935.69</c:v>
                </c:pt>
                <c:pt idx="2042">
                  <c:v>935.78000000000054</c:v>
                </c:pt>
                <c:pt idx="2043">
                  <c:v>935.88</c:v>
                </c:pt>
                <c:pt idx="2044">
                  <c:v>935.98</c:v>
                </c:pt>
                <c:pt idx="2045">
                  <c:v>936.08</c:v>
                </c:pt>
                <c:pt idx="2046">
                  <c:v>936.18000000000052</c:v>
                </c:pt>
                <c:pt idx="2047">
                  <c:v>936.27000000000055</c:v>
                </c:pt>
              </c:numCache>
            </c:numRef>
          </c:xVal>
          <c:yVal>
            <c:numRef>
              <c:f>Feuil1!$K$1:$K$2048</c:f>
              <c:numCache>
                <c:formatCode>General</c:formatCode>
                <c:ptCount val="2048"/>
                <c:pt idx="0">
                  <c:v>0</c:v>
                </c:pt>
                <c:pt idx="1">
                  <c:v>-3.0000000000000066E-3</c:v>
                </c:pt>
                <c:pt idx="2">
                  <c:v>7.0000000000000114E-3</c:v>
                </c:pt>
                <c:pt idx="3">
                  <c:v>-3.0000000000000066E-3</c:v>
                </c:pt>
                <c:pt idx="4">
                  <c:v>0</c:v>
                </c:pt>
                <c:pt idx="5">
                  <c:v>-1.2999999999999998E-2</c:v>
                </c:pt>
                <c:pt idx="6">
                  <c:v>-3.0000000000000066E-3</c:v>
                </c:pt>
                <c:pt idx="7">
                  <c:v>0</c:v>
                </c:pt>
                <c:pt idx="8">
                  <c:v>0</c:v>
                </c:pt>
                <c:pt idx="9">
                  <c:v>-7.0000000000000114E-3</c:v>
                </c:pt>
                <c:pt idx="10">
                  <c:v>0</c:v>
                </c:pt>
                <c:pt idx="11">
                  <c:v>-1.0000000000000007E-2</c:v>
                </c:pt>
                <c:pt idx="12">
                  <c:v>-7.0000000000000114E-3</c:v>
                </c:pt>
                <c:pt idx="13">
                  <c:v>-3.0000000000000066E-3</c:v>
                </c:pt>
                <c:pt idx="14">
                  <c:v>0</c:v>
                </c:pt>
                <c:pt idx="15">
                  <c:v>-1.0000000000000007E-2</c:v>
                </c:pt>
                <c:pt idx="16">
                  <c:v>-1.0000000000000007E-2</c:v>
                </c:pt>
                <c:pt idx="17">
                  <c:v>3.0000000000000066E-3</c:v>
                </c:pt>
                <c:pt idx="18">
                  <c:v>-1.0000000000000007E-2</c:v>
                </c:pt>
                <c:pt idx="19">
                  <c:v>0</c:v>
                </c:pt>
                <c:pt idx="20">
                  <c:v>-7.0000000000000114E-3</c:v>
                </c:pt>
                <c:pt idx="21">
                  <c:v>-3.0000000000000066E-3</c:v>
                </c:pt>
                <c:pt idx="22">
                  <c:v>1.7000000000000005E-2</c:v>
                </c:pt>
                <c:pt idx="23">
                  <c:v>2.0000000000000014E-2</c:v>
                </c:pt>
                <c:pt idx="24">
                  <c:v>-3.0000000000000066E-3</c:v>
                </c:pt>
                <c:pt idx="25">
                  <c:v>3.0000000000000066E-3</c:v>
                </c:pt>
                <c:pt idx="26">
                  <c:v>3.0000000000000066E-3</c:v>
                </c:pt>
                <c:pt idx="27">
                  <c:v>0</c:v>
                </c:pt>
                <c:pt idx="28">
                  <c:v>-1.2999999999999998E-2</c:v>
                </c:pt>
                <c:pt idx="29">
                  <c:v>-3.0000000000000066E-3</c:v>
                </c:pt>
                <c:pt idx="30">
                  <c:v>-3.0000000000000066E-3</c:v>
                </c:pt>
                <c:pt idx="31">
                  <c:v>-1.0000000000000007E-2</c:v>
                </c:pt>
                <c:pt idx="32">
                  <c:v>3.0000000000000066E-3</c:v>
                </c:pt>
                <c:pt idx="33">
                  <c:v>-2.0000000000000014E-2</c:v>
                </c:pt>
                <c:pt idx="34">
                  <c:v>-7.0000000000000114E-3</c:v>
                </c:pt>
                <c:pt idx="35">
                  <c:v>-3.0000000000000066E-3</c:v>
                </c:pt>
                <c:pt idx="36">
                  <c:v>-1.0000000000000007E-2</c:v>
                </c:pt>
                <c:pt idx="37">
                  <c:v>0</c:v>
                </c:pt>
                <c:pt idx="38">
                  <c:v>0</c:v>
                </c:pt>
                <c:pt idx="39">
                  <c:v>3.0000000000000066E-3</c:v>
                </c:pt>
                <c:pt idx="40">
                  <c:v>1.2999999999999998E-2</c:v>
                </c:pt>
                <c:pt idx="41">
                  <c:v>-1.7000000000000005E-2</c:v>
                </c:pt>
                <c:pt idx="42">
                  <c:v>7.0000000000000114E-3</c:v>
                </c:pt>
                <c:pt idx="43">
                  <c:v>7.0000000000000114E-3</c:v>
                </c:pt>
                <c:pt idx="44">
                  <c:v>-3.0000000000000066E-3</c:v>
                </c:pt>
                <c:pt idx="45">
                  <c:v>-1.2999999999999998E-2</c:v>
                </c:pt>
                <c:pt idx="46">
                  <c:v>-3.0000000000000066E-3</c:v>
                </c:pt>
                <c:pt idx="47">
                  <c:v>0</c:v>
                </c:pt>
                <c:pt idx="48">
                  <c:v>1.0000000000000007E-2</c:v>
                </c:pt>
                <c:pt idx="49">
                  <c:v>-3.0000000000000066E-3</c:v>
                </c:pt>
                <c:pt idx="50">
                  <c:v>2.0000000000000014E-2</c:v>
                </c:pt>
                <c:pt idx="51">
                  <c:v>1.0000000000000007E-2</c:v>
                </c:pt>
                <c:pt idx="52">
                  <c:v>2.0000000000000014E-2</c:v>
                </c:pt>
                <c:pt idx="53">
                  <c:v>2.7000000000000066E-2</c:v>
                </c:pt>
                <c:pt idx="54">
                  <c:v>1.2999999999999998E-2</c:v>
                </c:pt>
                <c:pt idx="55">
                  <c:v>-3.0000000000000066E-3</c:v>
                </c:pt>
                <c:pt idx="56">
                  <c:v>-1.0000000000000007E-2</c:v>
                </c:pt>
                <c:pt idx="57">
                  <c:v>1.7000000000000005E-2</c:v>
                </c:pt>
                <c:pt idx="58">
                  <c:v>7.0000000000000114E-3</c:v>
                </c:pt>
                <c:pt idx="59">
                  <c:v>3.0000000000000066E-3</c:v>
                </c:pt>
                <c:pt idx="60">
                  <c:v>-1.2999999999999998E-2</c:v>
                </c:pt>
                <c:pt idx="61">
                  <c:v>-7.0000000000000114E-3</c:v>
                </c:pt>
                <c:pt idx="62">
                  <c:v>-1.7000000000000005E-2</c:v>
                </c:pt>
                <c:pt idx="63">
                  <c:v>-7.0000000000000114E-3</c:v>
                </c:pt>
                <c:pt idx="64">
                  <c:v>-3.0000000000000016E-2</c:v>
                </c:pt>
                <c:pt idx="65">
                  <c:v>0</c:v>
                </c:pt>
                <c:pt idx="66">
                  <c:v>-3.0000000000000066E-3</c:v>
                </c:pt>
                <c:pt idx="67">
                  <c:v>1.7000000000000005E-2</c:v>
                </c:pt>
                <c:pt idx="68">
                  <c:v>-3.0000000000000066E-3</c:v>
                </c:pt>
                <c:pt idx="69">
                  <c:v>0</c:v>
                </c:pt>
                <c:pt idx="70">
                  <c:v>3.0000000000000066E-3</c:v>
                </c:pt>
                <c:pt idx="71">
                  <c:v>3.0000000000000066E-3</c:v>
                </c:pt>
                <c:pt idx="72">
                  <c:v>-7.0000000000000114E-3</c:v>
                </c:pt>
                <c:pt idx="73">
                  <c:v>0</c:v>
                </c:pt>
                <c:pt idx="74">
                  <c:v>-1.2999999999999998E-2</c:v>
                </c:pt>
                <c:pt idx="75">
                  <c:v>3.0000000000000066E-3</c:v>
                </c:pt>
                <c:pt idx="76">
                  <c:v>3.0000000000000066E-3</c:v>
                </c:pt>
                <c:pt idx="77">
                  <c:v>-3.0000000000000066E-3</c:v>
                </c:pt>
                <c:pt idx="78">
                  <c:v>1.2999999999999998E-2</c:v>
                </c:pt>
                <c:pt idx="79">
                  <c:v>3.0000000000000066E-3</c:v>
                </c:pt>
                <c:pt idx="80">
                  <c:v>-3.0000000000000066E-3</c:v>
                </c:pt>
                <c:pt idx="81">
                  <c:v>2.0000000000000014E-2</c:v>
                </c:pt>
                <c:pt idx="82">
                  <c:v>-1.2999999999999998E-2</c:v>
                </c:pt>
                <c:pt idx="83">
                  <c:v>7.0000000000000114E-3</c:v>
                </c:pt>
                <c:pt idx="84">
                  <c:v>-7.0000000000000114E-3</c:v>
                </c:pt>
                <c:pt idx="85">
                  <c:v>1.0000000000000007E-2</c:v>
                </c:pt>
                <c:pt idx="86">
                  <c:v>-7.0000000000000114E-3</c:v>
                </c:pt>
                <c:pt idx="87">
                  <c:v>-1.0000000000000007E-2</c:v>
                </c:pt>
                <c:pt idx="88">
                  <c:v>-3.0000000000000066E-3</c:v>
                </c:pt>
                <c:pt idx="89">
                  <c:v>1.7000000000000005E-2</c:v>
                </c:pt>
                <c:pt idx="90">
                  <c:v>1.0000000000000007E-2</c:v>
                </c:pt>
                <c:pt idx="91">
                  <c:v>1.2999999999999998E-2</c:v>
                </c:pt>
                <c:pt idx="92">
                  <c:v>1.0000000000000007E-2</c:v>
                </c:pt>
                <c:pt idx="93">
                  <c:v>1.0000000000000007E-2</c:v>
                </c:pt>
                <c:pt idx="94">
                  <c:v>3.0000000000000066E-3</c:v>
                </c:pt>
                <c:pt idx="95">
                  <c:v>-2.0000000000000014E-2</c:v>
                </c:pt>
                <c:pt idx="96">
                  <c:v>-7.0000000000000114E-3</c:v>
                </c:pt>
                <c:pt idx="97">
                  <c:v>-2.300000000000001E-2</c:v>
                </c:pt>
                <c:pt idx="98">
                  <c:v>1.0000000000000007E-2</c:v>
                </c:pt>
                <c:pt idx="99">
                  <c:v>7.0000000000000114E-3</c:v>
                </c:pt>
                <c:pt idx="100">
                  <c:v>0</c:v>
                </c:pt>
                <c:pt idx="101">
                  <c:v>1.7000000000000005E-2</c:v>
                </c:pt>
                <c:pt idx="102">
                  <c:v>7.0000000000000114E-3</c:v>
                </c:pt>
                <c:pt idx="103">
                  <c:v>7.0000000000000114E-3</c:v>
                </c:pt>
                <c:pt idx="104">
                  <c:v>1.2999999999999998E-2</c:v>
                </c:pt>
                <c:pt idx="105">
                  <c:v>7.0000000000000114E-3</c:v>
                </c:pt>
                <c:pt idx="106">
                  <c:v>0</c:v>
                </c:pt>
                <c:pt idx="107">
                  <c:v>-7.0000000000000114E-3</c:v>
                </c:pt>
                <c:pt idx="108">
                  <c:v>7.0000000000000114E-3</c:v>
                </c:pt>
                <c:pt idx="109">
                  <c:v>0</c:v>
                </c:pt>
                <c:pt idx="110">
                  <c:v>3.0000000000000066E-3</c:v>
                </c:pt>
                <c:pt idx="111">
                  <c:v>-1.0000000000000007E-2</c:v>
                </c:pt>
                <c:pt idx="112">
                  <c:v>0</c:v>
                </c:pt>
                <c:pt idx="113">
                  <c:v>7.0000000000000114E-3</c:v>
                </c:pt>
                <c:pt idx="114">
                  <c:v>3.0000000000000066E-3</c:v>
                </c:pt>
                <c:pt idx="115">
                  <c:v>7.0000000000000114E-3</c:v>
                </c:pt>
                <c:pt idx="116">
                  <c:v>3.0000000000000066E-3</c:v>
                </c:pt>
                <c:pt idx="117">
                  <c:v>-7.0000000000000114E-3</c:v>
                </c:pt>
                <c:pt idx="118">
                  <c:v>7.0000000000000114E-3</c:v>
                </c:pt>
                <c:pt idx="119">
                  <c:v>3.0000000000000066E-3</c:v>
                </c:pt>
                <c:pt idx="120">
                  <c:v>-3.0000000000000066E-3</c:v>
                </c:pt>
                <c:pt idx="121">
                  <c:v>-7.0000000000000114E-3</c:v>
                </c:pt>
                <c:pt idx="122">
                  <c:v>0</c:v>
                </c:pt>
                <c:pt idx="123">
                  <c:v>-3.0000000000000066E-3</c:v>
                </c:pt>
                <c:pt idx="124">
                  <c:v>0</c:v>
                </c:pt>
                <c:pt idx="125">
                  <c:v>3.0000000000000066E-3</c:v>
                </c:pt>
                <c:pt idx="126">
                  <c:v>-7.0000000000000114E-3</c:v>
                </c:pt>
                <c:pt idx="127">
                  <c:v>0</c:v>
                </c:pt>
                <c:pt idx="128">
                  <c:v>0</c:v>
                </c:pt>
                <c:pt idx="129">
                  <c:v>-7.0000000000000114E-3</c:v>
                </c:pt>
                <c:pt idx="130">
                  <c:v>-3.0000000000000066E-3</c:v>
                </c:pt>
                <c:pt idx="131">
                  <c:v>0</c:v>
                </c:pt>
                <c:pt idx="132">
                  <c:v>-7.0000000000000114E-3</c:v>
                </c:pt>
                <c:pt idx="133">
                  <c:v>1.0000000000000007E-2</c:v>
                </c:pt>
                <c:pt idx="134">
                  <c:v>-1.2999999999999998E-2</c:v>
                </c:pt>
                <c:pt idx="135">
                  <c:v>-1.7000000000000005E-2</c:v>
                </c:pt>
                <c:pt idx="136">
                  <c:v>3.0000000000000066E-3</c:v>
                </c:pt>
                <c:pt idx="137">
                  <c:v>0</c:v>
                </c:pt>
                <c:pt idx="138">
                  <c:v>0</c:v>
                </c:pt>
                <c:pt idx="139">
                  <c:v>-7.0000000000000114E-3</c:v>
                </c:pt>
                <c:pt idx="140">
                  <c:v>-2.300000000000001E-2</c:v>
                </c:pt>
                <c:pt idx="141">
                  <c:v>-7.0000000000000114E-3</c:v>
                </c:pt>
                <c:pt idx="142">
                  <c:v>0</c:v>
                </c:pt>
                <c:pt idx="143">
                  <c:v>-3.0000000000000066E-3</c:v>
                </c:pt>
                <c:pt idx="144">
                  <c:v>-3.0000000000000066E-3</c:v>
                </c:pt>
                <c:pt idx="145">
                  <c:v>-7.0000000000000114E-3</c:v>
                </c:pt>
                <c:pt idx="146">
                  <c:v>1.7000000000000005E-2</c:v>
                </c:pt>
                <c:pt idx="147">
                  <c:v>1.0000000000000007E-2</c:v>
                </c:pt>
                <c:pt idx="148">
                  <c:v>0</c:v>
                </c:pt>
                <c:pt idx="149">
                  <c:v>-3.0000000000000066E-3</c:v>
                </c:pt>
                <c:pt idx="150">
                  <c:v>3.0000000000000066E-3</c:v>
                </c:pt>
                <c:pt idx="151">
                  <c:v>1.0000000000000007E-2</c:v>
                </c:pt>
                <c:pt idx="152">
                  <c:v>1.0000000000000007E-2</c:v>
                </c:pt>
                <c:pt idx="153">
                  <c:v>1.0000000000000007E-2</c:v>
                </c:pt>
                <c:pt idx="154">
                  <c:v>3.0000000000000066E-3</c:v>
                </c:pt>
                <c:pt idx="155">
                  <c:v>-1.2999999999999998E-2</c:v>
                </c:pt>
                <c:pt idx="156">
                  <c:v>1.0000000000000007E-2</c:v>
                </c:pt>
                <c:pt idx="157">
                  <c:v>-3.0000000000000066E-3</c:v>
                </c:pt>
                <c:pt idx="158">
                  <c:v>0</c:v>
                </c:pt>
                <c:pt idx="159">
                  <c:v>1.0000000000000007E-2</c:v>
                </c:pt>
                <c:pt idx="160">
                  <c:v>-7.0000000000000114E-3</c:v>
                </c:pt>
                <c:pt idx="161">
                  <c:v>1.2999999999999998E-2</c:v>
                </c:pt>
                <c:pt idx="162">
                  <c:v>1.2999999999999998E-2</c:v>
                </c:pt>
                <c:pt idx="163">
                  <c:v>3.0000000000000066E-3</c:v>
                </c:pt>
                <c:pt idx="164">
                  <c:v>-7.0000000000000114E-3</c:v>
                </c:pt>
                <c:pt idx="165">
                  <c:v>-1.2999999999999998E-2</c:v>
                </c:pt>
                <c:pt idx="166">
                  <c:v>1.2999999999999998E-2</c:v>
                </c:pt>
                <c:pt idx="167">
                  <c:v>1.2999999999999998E-2</c:v>
                </c:pt>
                <c:pt idx="168">
                  <c:v>-3.0000000000000066E-3</c:v>
                </c:pt>
                <c:pt idx="169">
                  <c:v>-2.0000000000000014E-2</c:v>
                </c:pt>
                <c:pt idx="170">
                  <c:v>1.2999999999999998E-2</c:v>
                </c:pt>
                <c:pt idx="171">
                  <c:v>7.0000000000000114E-3</c:v>
                </c:pt>
                <c:pt idx="172">
                  <c:v>-7.0000000000000114E-3</c:v>
                </c:pt>
                <c:pt idx="173">
                  <c:v>-3.0000000000000066E-3</c:v>
                </c:pt>
                <c:pt idx="174">
                  <c:v>7.0000000000000114E-3</c:v>
                </c:pt>
                <c:pt idx="175">
                  <c:v>1.2999999999999998E-2</c:v>
                </c:pt>
                <c:pt idx="176">
                  <c:v>-3.0000000000000066E-3</c:v>
                </c:pt>
                <c:pt idx="177">
                  <c:v>-7.0000000000000114E-3</c:v>
                </c:pt>
                <c:pt idx="178">
                  <c:v>3.0000000000000066E-3</c:v>
                </c:pt>
                <c:pt idx="179">
                  <c:v>3.0000000000000066E-3</c:v>
                </c:pt>
                <c:pt idx="180">
                  <c:v>1.0000000000000007E-2</c:v>
                </c:pt>
                <c:pt idx="181">
                  <c:v>7.0000000000000114E-3</c:v>
                </c:pt>
                <c:pt idx="182">
                  <c:v>3.0000000000000066E-3</c:v>
                </c:pt>
                <c:pt idx="183">
                  <c:v>7.0000000000000114E-3</c:v>
                </c:pt>
                <c:pt idx="184">
                  <c:v>-1.2999999999999998E-2</c:v>
                </c:pt>
                <c:pt idx="185">
                  <c:v>-1.2999999999999998E-2</c:v>
                </c:pt>
                <c:pt idx="186">
                  <c:v>-3.3000000000000002E-2</c:v>
                </c:pt>
                <c:pt idx="187">
                  <c:v>0</c:v>
                </c:pt>
                <c:pt idx="188">
                  <c:v>3.0000000000000066E-3</c:v>
                </c:pt>
                <c:pt idx="189">
                  <c:v>-7.0000000000000114E-3</c:v>
                </c:pt>
                <c:pt idx="190">
                  <c:v>-7.0000000000000114E-3</c:v>
                </c:pt>
                <c:pt idx="191">
                  <c:v>-7.0000000000000114E-3</c:v>
                </c:pt>
                <c:pt idx="192">
                  <c:v>1.0000000000000007E-2</c:v>
                </c:pt>
                <c:pt idx="193">
                  <c:v>3.0000000000000066E-3</c:v>
                </c:pt>
                <c:pt idx="194">
                  <c:v>7.0000000000000114E-3</c:v>
                </c:pt>
                <c:pt idx="195">
                  <c:v>-3.0000000000000066E-3</c:v>
                </c:pt>
                <c:pt idx="196">
                  <c:v>-1.2999999999999998E-2</c:v>
                </c:pt>
                <c:pt idx="197">
                  <c:v>-7.0000000000000114E-3</c:v>
                </c:pt>
                <c:pt idx="198">
                  <c:v>-7.0000000000000114E-3</c:v>
                </c:pt>
                <c:pt idx="199">
                  <c:v>3.0000000000000066E-3</c:v>
                </c:pt>
                <c:pt idx="200">
                  <c:v>0</c:v>
                </c:pt>
                <c:pt idx="201">
                  <c:v>2.0000000000000014E-2</c:v>
                </c:pt>
                <c:pt idx="202">
                  <c:v>-3.0000000000000066E-3</c:v>
                </c:pt>
                <c:pt idx="203">
                  <c:v>7.0000000000000114E-3</c:v>
                </c:pt>
                <c:pt idx="204">
                  <c:v>1.2999999999999998E-2</c:v>
                </c:pt>
                <c:pt idx="205">
                  <c:v>-1.7000000000000005E-2</c:v>
                </c:pt>
                <c:pt idx="206">
                  <c:v>3.0000000000000066E-3</c:v>
                </c:pt>
                <c:pt idx="207">
                  <c:v>-1.7000000000000005E-2</c:v>
                </c:pt>
                <c:pt idx="208">
                  <c:v>3.0000000000000066E-3</c:v>
                </c:pt>
                <c:pt idx="209">
                  <c:v>7.0000000000000114E-3</c:v>
                </c:pt>
                <c:pt idx="210">
                  <c:v>-7.0000000000000114E-3</c:v>
                </c:pt>
                <c:pt idx="211">
                  <c:v>3.0000000000000066E-3</c:v>
                </c:pt>
                <c:pt idx="212">
                  <c:v>-1.0000000000000007E-2</c:v>
                </c:pt>
                <c:pt idx="213">
                  <c:v>1.2999999999999998E-2</c:v>
                </c:pt>
                <c:pt idx="214">
                  <c:v>1.2999999999999998E-2</c:v>
                </c:pt>
                <c:pt idx="215">
                  <c:v>3.0000000000000066E-3</c:v>
                </c:pt>
                <c:pt idx="216">
                  <c:v>1.2999999999999998E-2</c:v>
                </c:pt>
                <c:pt idx="217">
                  <c:v>1.0000000000000007E-2</c:v>
                </c:pt>
                <c:pt idx="218">
                  <c:v>0</c:v>
                </c:pt>
                <c:pt idx="219">
                  <c:v>-7.0000000000000114E-3</c:v>
                </c:pt>
                <c:pt idx="220">
                  <c:v>1.2999999999999998E-2</c:v>
                </c:pt>
                <c:pt idx="221">
                  <c:v>7.0000000000000114E-3</c:v>
                </c:pt>
                <c:pt idx="222">
                  <c:v>3.0000000000000066E-3</c:v>
                </c:pt>
                <c:pt idx="223">
                  <c:v>-3.0000000000000066E-3</c:v>
                </c:pt>
                <c:pt idx="224">
                  <c:v>-2.300000000000001E-2</c:v>
                </c:pt>
                <c:pt idx="225">
                  <c:v>-3.0000000000000066E-3</c:v>
                </c:pt>
                <c:pt idx="226">
                  <c:v>7.0000000000000114E-3</c:v>
                </c:pt>
                <c:pt idx="227">
                  <c:v>1.0000000000000007E-2</c:v>
                </c:pt>
                <c:pt idx="228">
                  <c:v>1.0000000000000007E-2</c:v>
                </c:pt>
                <c:pt idx="229">
                  <c:v>7.0000000000000114E-3</c:v>
                </c:pt>
                <c:pt idx="230">
                  <c:v>1.7000000000000005E-2</c:v>
                </c:pt>
                <c:pt idx="231">
                  <c:v>7.0000000000000114E-3</c:v>
                </c:pt>
                <c:pt idx="232">
                  <c:v>-7.0000000000000114E-3</c:v>
                </c:pt>
                <c:pt idx="233">
                  <c:v>1.7000000000000005E-2</c:v>
                </c:pt>
                <c:pt idx="234">
                  <c:v>-1.2999999999999998E-2</c:v>
                </c:pt>
                <c:pt idx="235">
                  <c:v>-1.0000000000000007E-2</c:v>
                </c:pt>
                <c:pt idx="236">
                  <c:v>-7.0000000000000114E-3</c:v>
                </c:pt>
                <c:pt idx="237">
                  <c:v>0</c:v>
                </c:pt>
                <c:pt idx="238">
                  <c:v>-1.0000000000000007E-2</c:v>
                </c:pt>
                <c:pt idx="239">
                  <c:v>-1.7000000000000005E-2</c:v>
                </c:pt>
                <c:pt idx="240">
                  <c:v>3.0000000000000066E-3</c:v>
                </c:pt>
                <c:pt idx="241">
                  <c:v>0</c:v>
                </c:pt>
                <c:pt idx="242">
                  <c:v>2.0000000000000014E-2</c:v>
                </c:pt>
                <c:pt idx="243">
                  <c:v>-2.0000000000000014E-2</c:v>
                </c:pt>
                <c:pt idx="244">
                  <c:v>-7.0000000000000114E-3</c:v>
                </c:pt>
                <c:pt idx="245">
                  <c:v>-7.0000000000000114E-3</c:v>
                </c:pt>
                <c:pt idx="246">
                  <c:v>7.0000000000000114E-3</c:v>
                </c:pt>
                <c:pt idx="247">
                  <c:v>-1.0000000000000007E-2</c:v>
                </c:pt>
                <c:pt idx="248">
                  <c:v>-1.0000000000000007E-2</c:v>
                </c:pt>
                <c:pt idx="249">
                  <c:v>-7.0000000000000114E-3</c:v>
                </c:pt>
                <c:pt idx="250">
                  <c:v>7.0000000000000114E-3</c:v>
                </c:pt>
                <c:pt idx="251">
                  <c:v>0</c:v>
                </c:pt>
                <c:pt idx="252">
                  <c:v>-3.0000000000000066E-3</c:v>
                </c:pt>
                <c:pt idx="253">
                  <c:v>1.7000000000000005E-2</c:v>
                </c:pt>
                <c:pt idx="254">
                  <c:v>-1.2999999999999998E-2</c:v>
                </c:pt>
                <c:pt idx="255">
                  <c:v>-7.0000000000000114E-3</c:v>
                </c:pt>
                <c:pt idx="256">
                  <c:v>1.2999999999999998E-2</c:v>
                </c:pt>
                <c:pt idx="257">
                  <c:v>1.0000000000000007E-2</c:v>
                </c:pt>
                <c:pt idx="258">
                  <c:v>1.7000000000000005E-2</c:v>
                </c:pt>
                <c:pt idx="259">
                  <c:v>7.0000000000000114E-3</c:v>
                </c:pt>
                <c:pt idx="260">
                  <c:v>-2.300000000000001E-2</c:v>
                </c:pt>
                <c:pt idx="261">
                  <c:v>-7.0000000000000114E-3</c:v>
                </c:pt>
                <c:pt idx="262">
                  <c:v>0</c:v>
                </c:pt>
                <c:pt idx="263">
                  <c:v>-3.0000000000000066E-3</c:v>
                </c:pt>
                <c:pt idx="264">
                  <c:v>7.0000000000000114E-3</c:v>
                </c:pt>
                <c:pt idx="265">
                  <c:v>0</c:v>
                </c:pt>
                <c:pt idx="266">
                  <c:v>7.0000000000000114E-3</c:v>
                </c:pt>
                <c:pt idx="267">
                  <c:v>7.0000000000000114E-3</c:v>
                </c:pt>
                <c:pt idx="268">
                  <c:v>3.0000000000000066E-3</c:v>
                </c:pt>
                <c:pt idx="269">
                  <c:v>7.0000000000000114E-3</c:v>
                </c:pt>
                <c:pt idx="270">
                  <c:v>-7.0000000000000114E-3</c:v>
                </c:pt>
                <c:pt idx="271">
                  <c:v>1.7000000000000005E-2</c:v>
                </c:pt>
                <c:pt idx="272">
                  <c:v>1.2999999999999998E-2</c:v>
                </c:pt>
                <c:pt idx="273">
                  <c:v>-1.0000000000000007E-2</c:v>
                </c:pt>
                <c:pt idx="274">
                  <c:v>-3.0000000000000066E-3</c:v>
                </c:pt>
                <c:pt idx="275">
                  <c:v>2.0000000000000014E-2</c:v>
                </c:pt>
                <c:pt idx="276">
                  <c:v>7.0000000000000114E-3</c:v>
                </c:pt>
                <c:pt idx="277">
                  <c:v>-7.0000000000000114E-3</c:v>
                </c:pt>
                <c:pt idx="278">
                  <c:v>-1.7000000000000005E-2</c:v>
                </c:pt>
                <c:pt idx="279">
                  <c:v>1.2999999999999998E-2</c:v>
                </c:pt>
                <c:pt idx="280">
                  <c:v>0</c:v>
                </c:pt>
                <c:pt idx="281">
                  <c:v>-1.0000000000000007E-2</c:v>
                </c:pt>
                <c:pt idx="282">
                  <c:v>3.0000000000000066E-3</c:v>
                </c:pt>
                <c:pt idx="283">
                  <c:v>-3.0000000000000066E-3</c:v>
                </c:pt>
                <c:pt idx="284">
                  <c:v>0</c:v>
                </c:pt>
                <c:pt idx="285">
                  <c:v>7.0000000000000114E-3</c:v>
                </c:pt>
                <c:pt idx="286">
                  <c:v>0</c:v>
                </c:pt>
                <c:pt idx="287">
                  <c:v>3.0000000000000066E-3</c:v>
                </c:pt>
                <c:pt idx="288">
                  <c:v>-7.0000000000000114E-3</c:v>
                </c:pt>
                <c:pt idx="289">
                  <c:v>0</c:v>
                </c:pt>
                <c:pt idx="290">
                  <c:v>-3.0000000000000066E-3</c:v>
                </c:pt>
                <c:pt idx="291">
                  <c:v>-3.0000000000000066E-3</c:v>
                </c:pt>
                <c:pt idx="292">
                  <c:v>1.0000000000000007E-2</c:v>
                </c:pt>
                <c:pt idx="293">
                  <c:v>2.0000000000000014E-2</c:v>
                </c:pt>
                <c:pt idx="294">
                  <c:v>3.0000000000000066E-3</c:v>
                </c:pt>
                <c:pt idx="295">
                  <c:v>3.0000000000000066E-3</c:v>
                </c:pt>
                <c:pt idx="296">
                  <c:v>2.300000000000001E-2</c:v>
                </c:pt>
                <c:pt idx="297">
                  <c:v>0</c:v>
                </c:pt>
                <c:pt idx="298">
                  <c:v>2.0000000000000014E-2</c:v>
                </c:pt>
                <c:pt idx="299">
                  <c:v>2.7000000000000066E-2</c:v>
                </c:pt>
                <c:pt idx="300">
                  <c:v>1.7000000000000005E-2</c:v>
                </c:pt>
                <c:pt idx="301">
                  <c:v>1.0000000000000007E-2</c:v>
                </c:pt>
                <c:pt idx="302">
                  <c:v>3.0000000000000066E-3</c:v>
                </c:pt>
                <c:pt idx="303">
                  <c:v>3.3000000000000002E-2</c:v>
                </c:pt>
                <c:pt idx="304">
                  <c:v>3.0000000000000066E-3</c:v>
                </c:pt>
                <c:pt idx="305">
                  <c:v>0</c:v>
                </c:pt>
                <c:pt idx="306">
                  <c:v>2.7000000000000066E-2</c:v>
                </c:pt>
                <c:pt idx="307">
                  <c:v>-3.0000000000000066E-3</c:v>
                </c:pt>
                <c:pt idx="308">
                  <c:v>2.300000000000001E-2</c:v>
                </c:pt>
                <c:pt idx="309">
                  <c:v>7.0000000000000114E-3</c:v>
                </c:pt>
                <c:pt idx="310">
                  <c:v>2.7000000000000066E-2</c:v>
                </c:pt>
                <c:pt idx="311">
                  <c:v>2.300000000000001E-2</c:v>
                </c:pt>
                <c:pt idx="312">
                  <c:v>1.2999999999999998E-2</c:v>
                </c:pt>
                <c:pt idx="313">
                  <c:v>7.0000000000000114E-3</c:v>
                </c:pt>
                <c:pt idx="314">
                  <c:v>3.0000000000000066E-3</c:v>
                </c:pt>
                <c:pt idx="315">
                  <c:v>1.2999999999999998E-2</c:v>
                </c:pt>
                <c:pt idx="316">
                  <c:v>4.0000000000000029E-2</c:v>
                </c:pt>
                <c:pt idx="317">
                  <c:v>3.0000000000000016E-2</c:v>
                </c:pt>
                <c:pt idx="318">
                  <c:v>3.0000000000000016E-2</c:v>
                </c:pt>
                <c:pt idx="319">
                  <c:v>4.7000000000000097E-2</c:v>
                </c:pt>
                <c:pt idx="320">
                  <c:v>4.0000000000000029E-2</c:v>
                </c:pt>
                <c:pt idx="321">
                  <c:v>4.0000000000000029E-2</c:v>
                </c:pt>
                <c:pt idx="322">
                  <c:v>3.0000000000000016E-2</c:v>
                </c:pt>
                <c:pt idx="323">
                  <c:v>4.0000000000000029E-2</c:v>
                </c:pt>
                <c:pt idx="324">
                  <c:v>4.0000000000000029E-2</c:v>
                </c:pt>
                <c:pt idx="325">
                  <c:v>4.0000000000000029E-2</c:v>
                </c:pt>
                <c:pt idx="326">
                  <c:v>4.7000000000000097E-2</c:v>
                </c:pt>
                <c:pt idx="327">
                  <c:v>5.3000000000000019E-2</c:v>
                </c:pt>
                <c:pt idx="328">
                  <c:v>4.3000000000000003E-2</c:v>
                </c:pt>
                <c:pt idx="329">
                  <c:v>4.3000000000000003E-2</c:v>
                </c:pt>
                <c:pt idx="330">
                  <c:v>6.3000000000000014E-2</c:v>
                </c:pt>
                <c:pt idx="331">
                  <c:v>6.3000000000000014E-2</c:v>
                </c:pt>
                <c:pt idx="332">
                  <c:v>7.6000000000000012E-2</c:v>
                </c:pt>
                <c:pt idx="333">
                  <c:v>6.0000000000000039E-2</c:v>
                </c:pt>
                <c:pt idx="334">
                  <c:v>7.6000000000000012E-2</c:v>
                </c:pt>
                <c:pt idx="335">
                  <c:v>6.0000000000000039E-2</c:v>
                </c:pt>
                <c:pt idx="336">
                  <c:v>5.6000000000000008E-2</c:v>
                </c:pt>
                <c:pt idx="337">
                  <c:v>8.0000000000000057E-2</c:v>
                </c:pt>
                <c:pt idx="338">
                  <c:v>7.3000000000000023E-2</c:v>
                </c:pt>
                <c:pt idx="339">
                  <c:v>5.3000000000000019E-2</c:v>
                </c:pt>
                <c:pt idx="340">
                  <c:v>7.3000000000000023E-2</c:v>
                </c:pt>
                <c:pt idx="341">
                  <c:v>7.0000000000000034E-2</c:v>
                </c:pt>
                <c:pt idx="342">
                  <c:v>8.3000000000000226E-2</c:v>
                </c:pt>
                <c:pt idx="343">
                  <c:v>7.6000000000000012E-2</c:v>
                </c:pt>
                <c:pt idx="344">
                  <c:v>9.0000000000000066E-2</c:v>
                </c:pt>
                <c:pt idx="345">
                  <c:v>9.0000000000000066E-2</c:v>
                </c:pt>
                <c:pt idx="346">
                  <c:v>7.3000000000000023E-2</c:v>
                </c:pt>
                <c:pt idx="347">
                  <c:v>8.3000000000000226E-2</c:v>
                </c:pt>
                <c:pt idx="348">
                  <c:v>9.3000000000000208E-2</c:v>
                </c:pt>
                <c:pt idx="349">
                  <c:v>9.3000000000000208E-2</c:v>
                </c:pt>
                <c:pt idx="350">
                  <c:v>9.3000000000000208E-2</c:v>
                </c:pt>
                <c:pt idx="351">
                  <c:v>0.10600000000000002</c:v>
                </c:pt>
                <c:pt idx="352">
                  <c:v>0.12000000000000002</c:v>
                </c:pt>
                <c:pt idx="353">
                  <c:v>0.12000000000000002</c:v>
                </c:pt>
                <c:pt idx="354">
                  <c:v>0.12300000000000012</c:v>
                </c:pt>
                <c:pt idx="355">
                  <c:v>0.13600000000000001</c:v>
                </c:pt>
                <c:pt idx="356">
                  <c:v>0.12300000000000012</c:v>
                </c:pt>
                <c:pt idx="357">
                  <c:v>0.13600000000000001</c:v>
                </c:pt>
                <c:pt idx="358">
                  <c:v>0.12000000000000002</c:v>
                </c:pt>
                <c:pt idx="359">
                  <c:v>0.11600000000000003</c:v>
                </c:pt>
                <c:pt idx="360">
                  <c:v>0.13</c:v>
                </c:pt>
                <c:pt idx="361">
                  <c:v>0.13600000000000001</c:v>
                </c:pt>
                <c:pt idx="362">
                  <c:v>0.14000000000000001</c:v>
                </c:pt>
                <c:pt idx="363">
                  <c:v>0.14600000000000021</c:v>
                </c:pt>
                <c:pt idx="364">
                  <c:v>0.18600000000000039</c:v>
                </c:pt>
                <c:pt idx="365">
                  <c:v>0.16300000000000003</c:v>
                </c:pt>
                <c:pt idx="366">
                  <c:v>0.15300000000000036</c:v>
                </c:pt>
                <c:pt idx="367">
                  <c:v>0.16300000000000003</c:v>
                </c:pt>
                <c:pt idx="368">
                  <c:v>0.14300000000000004</c:v>
                </c:pt>
                <c:pt idx="369">
                  <c:v>0.13600000000000001</c:v>
                </c:pt>
                <c:pt idx="370">
                  <c:v>0.16900000000000004</c:v>
                </c:pt>
                <c:pt idx="371">
                  <c:v>0.17900000000000021</c:v>
                </c:pt>
                <c:pt idx="372">
                  <c:v>0.18300000000000036</c:v>
                </c:pt>
                <c:pt idx="373">
                  <c:v>0.17600000000000021</c:v>
                </c:pt>
                <c:pt idx="374">
                  <c:v>0.17900000000000021</c:v>
                </c:pt>
                <c:pt idx="375">
                  <c:v>0.18600000000000039</c:v>
                </c:pt>
                <c:pt idx="376">
                  <c:v>0.21300000000000024</c:v>
                </c:pt>
                <c:pt idx="377">
                  <c:v>0.21600000000000036</c:v>
                </c:pt>
                <c:pt idx="378">
                  <c:v>0.19900000000000004</c:v>
                </c:pt>
                <c:pt idx="379">
                  <c:v>0.20600000000000004</c:v>
                </c:pt>
                <c:pt idx="380">
                  <c:v>0.21600000000000036</c:v>
                </c:pt>
                <c:pt idx="381">
                  <c:v>0.21600000000000036</c:v>
                </c:pt>
                <c:pt idx="382">
                  <c:v>0.23600000000000004</c:v>
                </c:pt>
                <c:pt idx="383">
                  <c:v>0.21900000000000039</c:v>
                </c:pt>
                <c:pt idx="384">
                  <c:v>0.24300000000000024</c:v>
                </c:pt>
                <c:pt idx="385">
                  <c:v>0.21600000000000036</c:v>
                </c:pt>
                <c:pt idx="386">
                  <c:v>0.21900000000000039</c:v>
                </c:pt>
                <c:pt idx="387">
                  <c:v>0.22600000000000003</c:v>
                </c:pt>
                <c:pt idx="388">
                  <c:v>0.252</c:v>
                </c:pt>
                <c:pt idx="389">
                  <c:v>0.26600000000000001</c:v>
                </c:pt>
                <c:pt idx="390">
                  <c:v>0.252</c:v>
                </c:pt>
                <c:pt idx="391">
                  <c:v>0.24900000000000039</c:v>
                </c:pt>
                <c:pt idx="392">
                  <c:v>0.25600000000000001</c:v>
                </c:pt>
                <c:pt idx="393">
                  <c:v>0.28200000000000008</c:v>
                </c:pt>
                <c:pt idx="394">
                  <c:v>0.29200000000000031</c:v>
                </c:pt>
                <c:pt idx="395">
                  <c:v>0.29200000000000031</c:v>
                </c:pt>
                <c:pt idx="396">
                  <c:v>0.30200000000000032</c:v>
                </c:pt>
                <c:pt idx="397">
                  <c:v>0.28600000000000031</c:v>
                </c:pt>
                <c:pt idx="398">
                  <c:v>0.30900000000000072</c:v>
                </c:pt>
                <c:pt idx="399">
                  <c:v>0.32900000000000096</c:v>
                </c:pt>
                <c:pt idx="400">
                  <c:v>0.31600000000000078</c:v>
                </c:pt>
                <c:pt idx="401">
                  <c:v>0.32600000000000084</c:v>
                </c:pt>
                <c:pt idx="402">
                  <c:v>0.35900000000000032</c:v>
                </c:pt>
                <c:pt idx="403">
                  <c:v>0.34900000000000031</c:v>
                </c:pt>
                <c:pt idx="404">
                  <c:v>0.34900000000000031</c:v>
                </c:pt>
                <c:pt idx="405">
                  <c:v>0.36500000000000032</c:v>
                </c:pt>
                <c:pt idx="406">
                  <c:v>0.35900000000000032</c:v>
                </c:pt>
                <c:pt idx="407">
                  <c:v>0.31900000000000084</c:v>
                </c:pt>
                <c:pt idx="408">
                  <c:v>0.35900000000000032</c:v>
                </c:pt>
                <c:pt idx="409">
                  <c:v>0.36900000000000038</c:v>
                </c:pt>
                <c:pt idx="410">
                  <c:v>0.39900000000000097</c:v>
                </c:pt>
                <c:pt idx="411">
                  <c:v>0.38500000000000084</c:v>
                </c:pt>
                <c:pt idx="412">
                  <c:v>0.37500000000000072</c:v>
                </c:pt>
                <c:pt idx="413">
                  <c:v>0.39900000000000097</c:v>
                </c:pt>
                <c:pt idx="414">
                  <c:v>0.39200000000000096</c:v>
                </c:pt>
                <c:pt idx="415">
                  <c:v>0.38900000000000085</c:v>
                </c:pt>
                <c:pt idx="416">
                  <c:v>0.39200000000000096</c:v>
                </c:pt>
                <c:pt idx="417">
                  <c:v>0.40200000000000002</c:v>
                </c:pt>
                <c:pt idx="418">
                  <c:v>0.39200000000000096</c:v>
                </c:pt>
                <c:pt idx="419">
                  <c:v>0.38900000000000085</c:v>
                </c:pt>
                <c:pt idx="420">
                  <c:v>0.41900000000000032</c:v>
                </c:pt>
                <c:pt idx="421">
                  <c:v>0.41900000000000032</c:v>
                </c:pt>
                <c:pt idx="422">
                  <c:v>0.40200000000000002</c:v>
                </c:pt>
                <c:pt idx="423">
                  <c:v>0.43900000000000072</c:v>
                </c:pt>
                <c:pt idx="424">
                  <c:v>0.44200000000000006</c:v>
                </c:pt>
                <c:pt idx="425">
                  <c:v>0.47200000000000031</c:v>
                </c:pt>
                <c:pt idx="426">
                  <c:v>0.41900000000000032</c:v>
                </c:pt>
                <c:pt idx="427">
                  <c:v>0.48500000000000032</c:v>
                </c:pt>
                <c:pt idx="428">
                  <c:v>0.46800000000000008</c:v>
                </c:pt>
                <c:pt idx="429">
                  <c:v>0.47200000000000031</c:v>
                </c:pt>
                <c:pt idx="430">
                  <c:v>0.47800000000000031</c:v>
                </c:pt>
                <c:pt idx="431">
                  <c:v>0.51200000000000001</c:v>
                </c:pt>
                <c:pt idx="432">
                  <c:v>0.52500000000000002</c:v>
                </c:pt>
                <c:pt idx="433">
                  <c:v>0.55500000000000005</c:v>
                </c:pt>
                <c:pt idx="434">
                  <c:v>0.57099999999999995</c:v>
                </c:pt>
                <c:pt idx="435">
                  <c:v>0.53500000000000003</c:v>
                </c:pt>
                <c:pt idx="436">
                  <c:v>0.52800000000000002</c:v>
                </c:pt>
                <c:pt idx="437">
                  <c:v>0.53200000000000003</c:v>
                </c:pt>
                <c:pt idx="438">
                  <c:v>0.55800000000000005</c:v>
                </c:pt>
                <c:pt idx="439">
                  <c:v>0.54200000000000004</c:v>
                </c:pt>
                <c:pt idx="440">
                  <c:v>0.53800000000000003</c:v>
                </c:pt>
                <c:pt idx="441">
                  <c:v>0.51800000000000002</c:v>
                </c:pt>
                <c:pt idx="442">
                  <c:v>0.51200000000000001</c:v>
                </c:pt>
                <c:pt idx="443">
                  <c:v>0.48200000000000032</c:v>
                </c:pt>
                <c:pt idx="444">
                  <c:v>0.50800000000000001</c:v>
                </c:pt>
                <c:pt idx="445">
                  <c:v>0.52800000000000002</c:v>
                </c:pt>
                <c:pt idx="446">
                  <c:v>0.54200000000000004</c:v>
                </c:pt>
                <c:pt idx="447">
                  <c:v>0.54500000000000004</c:v>
                </c:pt>
                <c:pt idx="448">
                  <c:v>0.53200000000000003</c:v>
                </c:pt>
                <c:pt idx="449">
                  <c:v>0.53500000000000003</c:v>
                </c:pt>
                <c:pt idx="450">
                  <c:v>0.502</c:v>
                </c:pt>
                <c:pt idx="451">
                  <c:v>0.51500000000000001</c:v>
                </c:pt>
                <c:pt idx="452">
                  <c:v>0.51800000000000002</c:v>
                </c:pt>
                <c:pt idx="453">
                  <c:v>0.48500000000000032</c:v>
                </c:pt>
                <c:pt idx="454">
                  <c:v>0.52800000000000002</c:v>
                </c:pt>
                <c:pt idx="455">
                  <c:v>0.56799999999999995</c:v>
                </c:pt>
                <c:pt idx="456">
                  <c:v>0.63800000000000157</c:v>
                </c:pt>
                <c:pt idx="457">
                  <c:v>0.64100000000000168</c:v>
                </c:pt>
                <c:pt idx="458">
                  <c:v>0.59800000000000009</c:v>
                </c:pt>
                <c:pt idx="459">
                  <c:v>0.61800000000000144</c:v>
                </c:pt>
                <c:pt idx="460">
                  <c:v>0.58500000000000008</c:v>
                </c:pt>
                <c:pt idx="461">
                  <c:v>0.56799999999999995</c:v>
                </c:pt>
                <c:pt idx="462">
                  <c:v>0.59800000000000009</c:v>
                </c:pt>
                <c:pt idx="463">
                  <c:v>0.60500000000000065</c:v>
                </c:pt>
                <c:pt idx="464">
                  <c:v>0.60800000000000065</c:v>
                </c:pt>
                <c:pt idx="465">
                  <c:v>0.57099999999999995</c:v>
                </c:pt>
                <c:pt idx="466">
                  <c:v>0.63500000000000156</c:v>
                </c:pt>
                <c:pt idx="467">
                  <c:v>0.63800000000000157</c:v>
                </c:pt>
                <c:pt idx="468">
                  <c:v>0.63500000000000156</c:v>
                </c:pt>
                <c:pt idx="469">
                  <c:v>0.63500000000000156</c:v>
                </c:pt>
                <c:pt idx="470">
                  <c:v>0.62800000000000156</c:v>
                </c:pt>
                <c:pt idx="471">
                  <c:v>0.6810000000000006</c:v>
                </c:pt>
                <c:pt idx="472">
                  <c:v>0.65800000000000192</c:v>
                </c:pt>
                <c:pt idx="473">
                  <c:v>0.65400000000000191</c:v>
                </c:pt>
                <c:pt idx="474">
                  <c:v>0.73400000000000065</c:v>
                </c:pt>
                <c:pt idx="475">
                  <c:v>0.70800000000000063</c:v>
                </c:pt>
                <c:pt idx="476">
                  <c:v>0.73400000000000065</c:v>
                </c:pt>
                <c:pt idx="477">
                  <c:v>0.70800000000000063</c:v>
                </c:pt>
                <c:pt idx="478">
                  <c:v>0.72400000000000064</c:v>
                </c:pt>
                <c:pt idx="479">
                  <c:v>0.66800000000000193</c:v>
                </c:pt>
                <c:pt idx="480">
                  <c:v>0.71400000000000063</c:v>
                </c:pt>
                <c:pt idx="481">
                  <c:v>0.69100000000000061</c:v>
                </c:pt>
                <c:pt idx="482">
                  <c:v>0.72100000000000064</c:v>
                </c:pt>
                <c:pt idx="483">
                  <c:v>0.69100000000000061</c:v>
                </c:pt>
                <c:pt idx="484">
                  <c:v>0.73100000000000065</c:v>
                </c:pt>
                <c:pt idx="485">
                  <c:v>0.76700000000000168</c:v>
                </c:pt>
                <c:pt idx="486">
                  <c:v>0.77100000000000146</c:v>
                </c:pt>
                <c:pt idx="487">
                  <c:v>0.77100000000000146</c:v>
                </c:pt>
                <c:pt idx="488">
                  <c:v>0.78700000000000003</c:v>
                </c:pt>
                <c:pt idx="489">
                  <c:v>0.81100000000000005</c:v>
                </c:pt>
                <c:pt idx="490">
                  <c:v>0.84400000000000064</c:v>
                </c:pt>
                <c:pt idx="491">
                  <c:v>0.84100000000000064</c:v>
                </c:pt>
                <c:pt idx="492">
                  <c:v>0.82700000000000062</c:v>
                </c:pt>
                <c:pt idx="493">
                  <c:v>0.84400000000000064</c:v>
                </c:pt>
                <c:pt idx="494">
                  <c:v>0.80100000000000005</c:v>
                </c:pt>
                <c:pt idx="495">
                  <c:v>0.76700000000000168</c:v>
                </c:pt>
                <c:pt idx="496">
                  <c:v>0.81100000000000005</c:v>
                </c:pt>
                <c:pt idx="497">
                  <c:v>0.80100000000000005</c:v>
                </c:pt>
                <c:pt idx="498">
                  <c:v>0.75400000000000156</c:v>
                </c:pt>
                <c:pt idx="499">
                  <c:v>0.75700000000000156</c:v>
                </c:pt>
                <c:pt idx="500">
                  <c:v>0.82399999999999995</c:v>
                </c:pt>
                <c:pt idx="501">
                  <c:v>0.82099999999999995</c:v>
                </c:pt>
                <c:pt idx="502">
                  <c:v>0.81699999999999995</c:v>
                </c:pt>
                <c:pt idx="503">
                  <c:v>0.81399999999999995</c:v>
                </c:pt>
                <c:pt idx="504">
                  <c:v>0.86400000000000143</c:v>
                </c:pt>
                <c:pt idx="505">
                  <c:v>0.9</c:v>
                </c:pt>
                <c:pt idx="506">
                  <c:v>0.81399999999999995</c:v>
                </c:pt>
                <c:pt idx="507">
                  <c:v>0.78700000000000003</c:v>
                </c:pt>
                <c:pt idx="508">
                  <c:v>0.77100000000000146</c:v>
                </c:pt>
                <c:pt idx="509">
                  <c:v>0.83400000000000063</c:v>
                </c:pt>
                <c:pt idx="510">
                  <c:v>0.85400000000000065</c:v>
                </c:pt>
                <c:pt idx="511">
                  <c:v>0.95000000000000062</c:v>
                </c:pt>
                <c:pt idx="512">
                  <c:v>0.94399999999999995</c:v>
                </c:pt>
                <c:pt idx="513">
                  <c:v>0.94000000000000061</c:v>
                </c:pt>
                <c:pt idx="514">
                  <c:v>0.91</c:v>
                </c:pt>
                <c:pt idx="515">
                  <c:v>0.86000000000000065</c:v>
                </c:pt>
                <c:pt idx="516">
                  <c:v>0.95000000000000062</c:v>
                </c:pt>
                <c:pt idx="517">
                  <c:v>0.95000000000000062</c:v>
                </c:pt>
                <c:pt idx="518">
                  <c:v>0.88700000000000012</c:v>
                </c:pt>
                <c:pt idx="519">
                  <c:v>0.84100000000000064</c:v>
                </c:pt>
                <c:pt idx="520">
                  <c:v>0.84700000000000064</c:v>
                </c:pt>
                <c:pt idx="521">
                  <c:v>0.87700000000000156</c:v>
                </c:pt>
                <c:pt idx="522">
                  <c:v>0.9</c:v>
                </c:pt>
                <c:pt idx="523">
                  <c:v>0.95300000000000062</c:v>
                </c:pt>
                <c:pt idx="524">
                  <c:v>0.92400000000000004</c:v>
                </c:pt>
                <c:pt idx="525">
                  <c:v>0.97000000000000064</c:v>
                </c:pt>
                <c:pt idx="526">
                  <c:v>0.99</c:v>
                </c:pt>
                <c:pt idx="527">
                  <c:v>1</c:v>
                </c:pt>
                <c:pt idx="528">
                  <c:v>0.9</c:v>
                </c:pt>
                <c:pt idx="529">
                  <c:v>0.90400000000000003</c:v>
                </c:pt>
                <c:pt idx="530">
                  <c:v>0.95700000000000063</c:v>
                </c:pt>
                <c:pt idx="531">
                  <c:v>0.93700000000000061</c:v>
                </c:pt>
                <c:pt idx="532">
                  <c:v>0.97700000000000065</c:v>
                </c:pt>
                <c:pt idx="533">
                  <c:v>0.88000000000000012</c:v>
                </c:pt>
                <c:pt idx="534">
                  <c:v>0.81100000000000005</c:v>
                </c:pt>
                <c:pt idx="535">
                  <c:v>0.91700000000000004</c:v>
                </c:pt>
                <c:pt idx="536">
                  <c:v>0.90400000000000003</c:v>
                </c:pt>
                <c:pt idx="537">
                  <c:v>0.9</c:v>
                </c:pt>
                <c:pt idx="538">
                  <c:v>0.88400000000000012</c:v>
                </c:pt>
                <c:pt idx="539">
                  <c:v>0.89400000000000013</c:v>
                </c:pt>
                <c:pt idx="540">
                  <c:v>1</c:v>
                </c:pt>
                <c:pt idx="541">
                  <c:v>0.95700000000000063</c:v>
                </c:pt>
                <c:pt idx="542">
                  <c:v>0.89000000000000012</c:v>
                </c:pt>
                <c:pt idx="543">
                  <c:v>0.88400000000000012</c:v>
                </c:pt>
                <c:pt idx="544">
                  <c:v>0.86700000000000144</c:v>
                </c:pt>
                <c:pt idx="545">
                  <c:v>0.83100000000000063</c:v>
                </c:pt>
                <c:pt idx="546">
                  <c:v>0.87400000000000144</c:v>
                </c:pt>
                <c:pt idx="547">
                  <c:v>0.82700000000000062</c:v>
                </c:pt>
                <c:pt idx="548">
                  <c:v>0.86000000000000065</c:v>
                </c:pt>
                <c:pt idx="549">
                  <c:v>0.86400000000000143</c:v>
                </c:pt>
                <c:pt idx="550">
                  <c:v>0.85400000000000065</c:v>
                </c:pt>
                <c:pt idx="551">
                  <c:v>0.93400000000000005</c:v>
                </c:pt>
                <c:pt idx="552">
                  <c:v>0.93700000000000061</c:v>
                </c:pt>
                <c:pt idx="553">
                  <c:v>0.99</c:v>
                </c:pt>
                <c:pt idx="554">
                  <c:v>0.96000000000000063</c:v>
                </c:pt>
                <c:pt idx="555">
                  <c:v>0.95000000000000062</c:v>
                </c:pt>
                <c:pt idx="556">
                  <c:v>0.87000000000000144</c:v>
                </c:pt>
                <c:pt idx="557">
                  <c:v>0.87700000000000156</c:v>
                </c:pt>
                <c:pt idx="558">
                  <c:v>0.91</c:v>
                </c:pt>
                <c:pt idx="559">
                  <c:v>0.9</c:v>
                </c:pt>
                <c:pt idx="560">
                  <c:v>0.94399999999999995</c:v>
                </c:pt>
                <c:pt idx="561">
                  <c:v>0.86000000000000065</c:v>
                </c:pt>
                <c:pt idx="562">
                  <c:v>0.89400000000000013</c:v>
                </c:pt>
                <c:pt idx="563">
                  <c:v>0.90400000000000003</c:v>
                </c:pt>
                <c:pt idx="564">
                  <c:v>0.89700000000000013</c:v>
                </c:pt>
                <c:pt idx="565">
                  <c:v>0.77100000000000146</c:v>
                </c:pt>
                <c:pt idx="566">
                  <c:v>0.81399999999999995</c:v>
                </c:pt>
                <c:pt idx="567">
                  <c:v>0.77400000000000146</c:v>
                </c:pt>
                <c:pt idx="568">
                  <c:v>0.7770000000000018</c:v>
                </c:pt>
                <c:pt idx="569">
                  <c:v>0.77400000000000146</c:v>
                </c:pt>
                <c:pt idx="570">
                  <c:v>0.85000000000000064</c:v>
                </c:pt>
                <c:pt idx="571">
                  <c:v>0.86000000000000065</c:v>
                </c:pt>
                <c:pt idx="572">
                  <c:v>0.77100000000000146</c:v>
                </c:pt>
                <c:pt idx="573">
                  <c:v>0.79400000000000004</c:v>
                </c:pt>
                <c:pt idx="574">
                  <c:v>0.75100000000000156</c:v>
                </c:pt>
                <c:pt idx="575">
                  <c:v>0.74800000000000144</c:v>
                </c:pt>
                <c:pt idx="576">
                  <c:v>0.77100000000000146</c:v>
                </c:pt>
                <c:pt idx="577">
                  <c:v>0.73400000000000065</c:v>
                </c:pt>
                <c:pt idx="578">
                  <c:v>0.73100000000000065</c:v>
                </c:pt>
                <c:pt idx="579">
                  <c:v>0.82700000000000062</c:v>
                </c:pt>
                <c:pt idx="580">
                  <c:v>0.7770000000000018</c:v>
                </c:pt>
                <c:pt idx="581">
                  <c:v>0.77400000000000146</c:v>
                </c:pt>
                <c:pt idx="582">
                  <c:v>0.82399999999999995</c:v>
                </c:pt>
                <c:pt idx="583">
                  <c:v>0.82099999999999995</c:v>
                </c:pt>
                <c:pt idx="584">
                  <c:v>0.80400000000000005</c:v>
                </c:pt>
                <c:pt idx="585">
                  <c:v>0.81100000000000005</c:v>
                </c:pt>
                <c:pt idx="586">
                  <c:v>0.70100000000000062</c:v>
                </c:pt>
                <c:pt idx="587">
                  <c:v>0.76100000000000156</c:v>
                </c:pt>
                <c:pt idx="588">
                  <c:v>0.78700000000000003</c:v>
                </c:pt>
                <c:pt idx="589">
                  <c:v>0.79700000000000004</c:v>
                </c:pt>
                <c:pt idx="590">
                  <c:v>0.72100000000000064</c:v>
                </c:pt>
                <c:pt idx="591">
                  <c:v>0.76100000000000156</c:v>
                </c:pt>
                <c:pt idx="592">
                  <c:v>0.81699999999999995</c:v>
                </c:pt>
                <c:pt idx="593">
                  <c:v>0.82399999999999995</c:v>
                </c:pt>
                <c:pt idx="594">
                  <c:v>0.87400000000000144</c:v>
                </c:pt>
                <c:pt idx="595">
                  <c:v>0.83700000000000063</c:v>
                </c:pt>
                <c:pt idx="596">
                  <c:v>0.7770000000000018</c:v>
                </c:pt>
                <c:pt idx="597">
                  <c:v>0.79700000000000004</c:v>
                </c:pt>
                <c:pt idx="598">
                  <c:v>0.77100000000000146</c:v>
                </c:pt>
                <c:pt idx="599">
                  <c:v>0.74100000000000144</c:v>
                </c:pt>
                <c:pt idx="600">
                  <c:v>0.75700000000000156</c:v>
                </c:pt>
                <c:pt idx="601">
                  <c:v>0.81100000000000005</c:v>
                </c:pt>
                <c:pt idx="602">
                  <c:v>0.73400000000000065</c:v>
                </c:pt>
                <c:pt idx="603">
                  <c:v>0.75700000000000156</c:v>
                </c:pt>
                <c:pt idx="604">
                  <c:v>0.77100000000000146</c:v>
                </c:pt>
                <c:pt idx="605">
                  <c:v>0.81399999999999995</c:v>
                </c:pt>
                <c:pt idx="606">
                  <c:v>0.83700000000000063</c:v>
                </c:pt>
                <c:pt idx="607">
                  <c:v>0.79100000000000004</c:v>
                </c:pt>
                <c:pt idx="608">
                  <c:v>0.76100000000000156</c:v>
                </c:pt>
                <c:pt idx="609">
                  <c:v>0.81399999999999995</c:v>
                </c:pt>
                <c:pt idx="610">
                  <c:v>0.84400000000000064</c:v>
                </c:pt>
                <c:pt idx="611">
                  <c:v>0.83700000000000063</c:v>
                </c:pt>
                <c:pt idx="612">
                  <c:v>0.86700000000000144</c:v>
                </c:pt>
                <c:pt idx="613">
                  <c:v>0.88000000000000012</c:v>
                </c:pt>
                <c:pt idx="614">
                  <c:v>0.91</c:v>
                </c:pt>
                <c:pt idx="615">
                  <c:v>0.84400000000000064</c:v>
                </c:pt>
                <c:pt idx="616">
                  <c:v>0.89400000000000013</c:v>
                </c:pt>
                <c:pt idx="617">
                  <c:v>0.84400000000000064</c:v>
                </c:pt>
                <c:pt idx="618">
                  <c:v>0.85000000000000064</c:v>
                </c:pt>
                <c:pt idx="619">
                  <c:v>0.82399999999999995</c:v>
                </c:pt>
                <c:pt idx="620">
                  <c:v>0.82099999999999995</c:v>
                </c:pt>
                <c:pt idx="621">
                  <c:v>0.81399999999999995</c:v>
                </c:pt>
                <c:pt idx="622">
                  <c:v>0.84100000000000064</c:v>
                </c:pt>
                <c:pt idx="623">
                  <c:v>0.76100000000000156</c:v>
                </c:pt>
                <c:pt idx="624">
                  <c:v>0.73100000000000065</c:v>
                </c:pt>
                <c:pt idx="625">
                  <c:v>0.74800000000000144</c:v>
                </c:pt>
                <c:pt idx="626">
                  <c:v>0.74100000000000144</c:v>
                </c:pt>
                <c:pt idx="627">
                  <c:v>0.74400000000000144</c:v>
                </c:pt>
                <c:pt idx="628">
                  <c:v>0.73100000000000065</c:v>
                </c:pt>
                <c:pt idx="629">
                  <c:v>0.75100000000000156</c:v>
                </c:pt>
                <c:pt idx="630">
                  <c:v>0.74400000000000144</c:v>
                </c:pt>
                <c:pt idx="631">
                  <c:v>0.6810000000000006</c:v>
                </c:pt>
                <c:pt idx="632">
                  <c:v>0.69800000000000062</c:v>
                </c:pt>
                <c:pt idx="633">
                  <c:v>0.72100000000000064</c:v>
                </c:pt>
                <c:pt idx="634">
                  <c:v>0.73400000000000065</c:v>
                </c:pt>
                <c:pt idx="635">
                  <c:v>0.73100000000000065</c:v>
                </c:pt>
                <c:pt idx="636">
                  <c:v>0.72800000000000065</c:v>
                </c:pt>
                <c:pt idx="637">
                  <c:v>0.77100000000000146</c:v>
                </c:pt>
                <c:pt idx="638">
                  <c:v>0.73100000000000065</c:v>
                </c:pt>
                <c:pt idx="639">
                  <c:v>0.76700000000000168</c:v>
                </c:pt>
                <c:pt idx="640">
                  <c:v>0.72800000000000065</c:v>
                </c:pt>
                <c:pt idx="641">
                  <c:v>0.72400000000000064</c:v>
                </c:pt>
                <c:pt idx="642">
                  <c:v>0.77400000000000146</c:v>
                </c:pt>
                <c:pt idx="643">
                  <c:v>0.70100000000000062</c:v>
                </c:pt>
                <c:pt idx="644">
                  <c:v>0.70400000000000063</c:v>
                </c:pt>
                <c:pt idx="645">
                  <c:v>0.69400000000000062</c:v>
                </c:pt>
                <c:pt idx="646">
                  <c:v>0.66400000000000192</c:v>
                </c:pt>
                <c:pt idx="647">
                  <c:v>0.74100000000000144</c:v>
                </c:pt>
                <c:pt idx="648">
                  <c:v>0.75400000000000156</c:v>
                </c:pt>
                <c:pt idx="649">
                  <c:v>0.70800000000000063</c:v>
                </c:pt>
                <c:pt idx="650">
                  <c:v>0.74400000000000144</c:v>
                </c:pt>
                <c:pt idx="651">
                  <c:v>0.79700000000000004</c:v>
                </c:pt>
                <c:pt idx="652">
                  <c:v>0.72100000000000064</c:v>
                </c:pt>
                <c:pt idx="653">
                  <c:v>0.70100000000000062</c:v>
                </c:pt>
                <c:pt idx="654">
                  <c:v>0.72100000000000064</c:v>
                </c:pt>
                <c:pt idx="655">
                  <c:v>0.66800000000000193</c:v>
                </c:pt>
                <c:pt idx="656">
                  <c:v>0.72100000000000064</c:v>
                </c:pt>
                <c:pt idx="657">
                  <c:v>0.72400000000000064</c:v>
                </c:pt>
                <c:pt idx="658">
                  <c:v>0.75100000000000156</c:v>
                </c:pt>
                <c:pt idx="659">
                  <c:v>0.79400000000000004</c:v>
                </c:pt>
                <c:pt idx="660">
                  <c:v>0.73400000000000065</c:v>
                </c:pt>
                <c:pt idx="661">
                  <c:v>0.71400000000000063</c:v>
                </c:pt>
                <c:pt idx="662">
                  <c:v>0.65400000000000191</c:v>
                </c:pt>
                <c:pt idx="663">
                  <c:v>0.64100000000000168</c:v>
                </c:pt>
                <c:pt idx="664">
                  <c:v>0.62800000000000156</c:v>
                </c:pt>
                <c:pt idx="665">
                  <c:v>0.68400000000000061</c:v>
                </c:pt>
                <c:pt idx="666">
                  <c:v>0.65100000000000191</c:v>
                </c:pt>
                <c:pt idx="667">
                  <c:v>0.69800000000000062</c:v>
                </c:pt>
                <c:pt idx="668">
                  <c:v>0.70100000000000062</c:v>
                </c:pt>
                <c:pt idx="669">
                  <c:v>0.67400000000000193</c:v>
                </c:pt>
                <c:pt idx="670">
                  <c:v>0.69400000000000062</c:v>
                </c:pt>
                <c:pt idx="671">
                  <c:v>0.72100000000000064</c:v>
                </c:pt>
                <c:pt idx="672">
                  <c:v>0.75400000000000156</c:v>
                </c:pt>
                <c:pt idx="673">
                  <c:v>0.76100000000000156</c:v>
                </c:pt>
                <c:pt idx="674">
                  <c:v>0.71100000000000063</c:v>
                </c:pt>
                <c:pt idx="675">
                  <c:v>0.6810000000000006</c:v>
                </c:pt>
                <c:pt idx="676">
                  <c:v>0.67800000000000193</c:v>
                </c:pt>
                <c:pt idx="677">
                  <c:v>0.71800000000000064</c:v>
                </c:pt>
                <c:pt idx="678">
                  <c:v>0.72400000000000064</c:v>
                </c:pt>
                <c:pt idx="679">
                  <c:v>0.73400000000000065</c:v>
                </c:pt>
                <c:pt idx="680">
                  <c:v>0.72400000000000064</c:v>
                </c:pt>
                <c:pt idx="681">
                  <c:v>0.72400000000000064</c:v>
                </c:pt>
                <c:pt idx="682">
                  <c:v>0.75100000000000156</c:v>
                </c:pt>
                <c:pt idx="683">
                  <c:v>0.75400000000000156</c:v>
                </c:pt>
                <c:pt idx="684">
                  <c:v>0.76700000000000168</c:v>
                </c:pt>
                <c:pt idx="685">
                  <c:v>0.74100000000000144</c:v>
                </c:pt>
                <c:pt idx="686">
                  <c:v>0.69400000000000062</c:v>
                </c:pt>
                <c:pt idx="687">
                  <c:v>0.73800000000000143</c:v>
                </c:pt>
                <c:pt idx="688">
                  <c:v>0.71100000000000063</c:v>
                </c:pt>
                <c:pt idx="689">
                  <c:v>0.72800000000000065</c:v>
                </c:pt>
                <c:pt idx="690">
                  <c:v>0.74400000000000144</c:v>
                </c:pt>
                <c:pt idx="691">
                  <c:v>0.69800000000000062</c:v>
                </c:pt>
                <c:pt idx="692">
                  <c:v>0.72100000000000064</c:v>
                </c:pt>
                <c:pt idx="693">
                  <c:v>0.72100000000000064</c:v>
                </c:pt>
                <c:pt idx="694">
                  <c:v>0.66400000000000192</c:v>
                </c:pt>
                <c:pt idx="695">
                  <c:v>0.68800000000000061</c:v>
                </c:pt>
                <c:pt idx="696">
                  <c:v>0.71100000000000063</c:v>
                </c:pt>
                <c:pt idx="697">
                  <c:v>0.66800000000000193</c:v>
                </c:pt>
                <c:pt idx="698">
                  <c:v>0.66800000000000193</c:v>
                </c:pt>
                <c:pt idx="699">
                  <c:v>0.62800000000000156</c:v>
                </c:pt>
                <c:pt idx="700">
                  <c:v>0.68800000000000061</c:v>
                </c:pt>
                <c:pt idx="701">
                  <c:v>0.64100000000000168</c:v>
                </c:pt>
                <c:pt idx="702">
                  <c:v>0.64100000000000168</c:v>
                </c:pt>
                <c:pt idx="703">
                  <c:v>0.68400000000000061</c:v>
                </c:pt>
                <c:pt idx="704">
                  <c:v>0.67400000000000193</c:v>
                </c:pt>
                <c:pt idx="705">
                  <c:v>0.67100000000000193</c:v>
                </c:pt>
                <c:pt idx="706">
                  <c:v>0.69100000000000061</c:v>
                </c:pt>
                <c:pt idx="707">
                  <c:v>0.75400000000000156</c:v>
                </c:pt>
                <c:pt idx="708">
                  <c:v>0.73800000000000143</c:v>
                </c:pt>
                <c:pt idx="709">
                  <c:v>0.66400000000000192</c:v>
                </c:pt>
                <c:pt idx="710">
                  <c:v>0.70100000000000062</c:v>
                </c:pt>
                <c:pt idx="711">
                  <c:v>0.6810000000000006</c:v>
                </c:pt>
                <c:pt idx="712">
                  <c:v>0.70400000000000063</c:v>
                </c:pt>
                <c:pt idx="713">
                  <c:v>0.75700000000000156</c:v>
                </c:pt>
                <c:pt idx="714">
                  <c:v>0.72400000000000064</c:v>
                </c:pt>
                <c:pt idx="715">
                  <c:v>0.77400000000000146</c:v>
                </c:pt>
                <c:pt idx="716">
                  <c:v>0.82700000000000062</c:v>
                </c:pt>
                <c:pt idx="717">
                  <c:v>0.82700000000000062</c:v>
                </c:pt>
                <c:pt idx="718">
                  <c:v>0.81699999999999995</c:v>
                </c:pt>
                <c:pt idx="719">
                  <c:v>0.77400000000000146</c:v>
                </c:pt>
                <c:pt idx="720">
                  <c:v>0.81399999999999995</c:v>
                </c:pt>
                <c:pt idx="721">
                  <c:v>0.80700000000000005</c:v>
                </c:pt>
                <c:pt idx="722">
                  <c:v>0.77100000000000146</c:v>
                </c:pt>
                <c:pt idx="723">
                  <c:v>0.82099999999999995</c:v>
                </c:pt>
                <c:pt idx="724">
                  <c:v>0.79100000000000004</c:v>
                </c:pt>
                <c:pt idx="725">
                  <c:v>0.80400000000000005</c:v>
                </c:pt>
                <c:pt idx="726">
                  <c:v>0.79100000000000004</c:v>
                </c:pt>
                <c:pt idx="727">
                  <c:v>0.80400000000000005</c:v>
                </c:pt>
                <c:pt idx="728">
                  <c:v>0.78400000000000003</c:v>
                </c:pt>
                <c:pt idx="729">
                  <c:v>0.76400000000000168</c:v>
                </c:pt>
                <c:pt idx="730">
                  <c:v>0.75100000000000156</c:v>
                </c:pt>
                <c:pt idx="731">
                  <c:v>0.71400000000000063</c:v>
                </c:pt>
                <c:pt idx="732">
                  <c:v>0.70100000000000062</c:v>
                </c:pt>
                <c:pt idx="733">
                  <c:v>0.76100000000000156</c:v>
                </c:pt>
                <c:pt idx="734">
                  <c:v>0.72800000000000065</c:v>
                </c:pt>
                <c:pt idx="735">
                  <c:v>0.70100000000000062</c:v>
                </c:pt>
                <c:pt idx="736">
                  <c:v>0.77400000000000146</c:v>
                </c:pt>
                <c:pt idx="737">
                  <c:v>0.77100000000000146</c:v>
                </c:pt>
                <c:pt idx="738">
                  <c:v>0.75400000000000156</c:v>
                </c:pt>
                <c:pt idx="739">
                  <c:v>0.71800000000000064</c:v>
                </c:pt>
                <c:pt idx="740">
                  <c:v>0.73100000000000065</c:v>
                </c:pt>
                <c:pt idx="741">
                  <c:v>0.71400000000000063</c:v>
                </c:pt>
                <c:pt idx="742">
                  <c:v>0.74400000000000144</c:v>
                </c:pt>
                <c:pt idx="743">
                  <c:v>0.74800000000000144</c:v>
                </c:pt>
                <c:pt idx="744">
                  <c:v>0.78700000000000003</c:v>
                </c:pt>
                <c:pt idx="745">
                  <c:v>0.78100000000000003</c:v>
                </c:pt>
                <c:pt idx="746">
                  <c:v>0.75700000000000156</c:v>
                </c:pt>
                <c:pt idx="747">
                  <c:v>0.79100000000000004</c:v>
                </c:pt>
                <c:pt idx="748">
                  <c:v>0.70800000000000063</c:v>
                </c:pt>
                <c:pt idx="749">
                  <c:v>0.71100000000000063</c:v>
                </c:pt>
                <c:pt idx="750">
                  <c:v>0.72400000000000064</c:v>
                </c:pt>
                <c:pt idx="751">
                  <c:v>0.69100000000000061</c:v>
                </c:pt>
                <c:pt idx="752">
                  <c:v>0.72800000000000065</c:v>
                </c:pt>
                <c:pt idx="753">
                  <c:v>0.73100000000000065</c:v>
                </c:pt>
                <c:pt idx="754">
                  <c:v>0.71400000000000063</c:v>
                </c:pt>
                <c:pt idx="755">
                  <c:v>0.69800000000000062</c:v>
                </c:pt>
                <c:pt idx="756">
                  <c:v>0.69400000000000062</c:v>
                </c:pt>
                <c:pt idx="757">
                  <c:v>0.70100000000000062</c:v>
                </c:pt>
                <c:pt idx="758">
                  <c:v>0.72100000000000064</c:v>
                </c:pt>
                <c:pt idx="759">
                  <c:v>0.69100000000000061</c:v>
                </c:pt>
                <c:pt idx="760">
                  <c:v>0.67400000000000193</c:v>
                </c:pt>
                <c:pt idx="761">
                  <c:v>0.67100000000000193</c:v>
                </c:pt>
                <c:pt idx="762">
                  <c:v>0.70100000000000062</c:v>
                </c:pt>
                <c:pt idx="763">
                  <c:v>0.71100000000000063</c:v>
                </c:pt>
                <c:pt idx="764">
                  <c:v>0.65100000000000191</c:v>
                </c:pt>
                <c:pt idx="765">
                  <c:v>0.59100000000000008</c:v>
                </c:pt>
                <c:pt idx="766">
                  <c:v>0.60800000000000065</c:v>
                </c:pt>
                <c:pt idx="767">
                  <c:v>0.62100000000000144</c:v>
                </c:pt>
                <c:pt idx="768">
                  <c:v>0.60800000000000065</c:v>
                </c:pt>
                <c:pt idx="769">
                  <c:v>0.60800000000000065</c:v>
                </c:pt>
                <c:pt idx="770">
                  <c:v>0.58500000000000008</c:v>
                </c:pt>
                <c:pt idx="771">
                  <c:v>0.62100000000000144</c:v>
                </c:pt>
                <c:pt idx="772">
                  <c:v>0.57800000000000062</c:v>
                </c:pt>
                <c:pt idx="773">
                  <c:v>0.55800000000000005</c:v>
                </c:pt>
                <c:pt idx="774">
                  <c:v>0.57500000000000062</c:v>
                </c:pt>
                <c:pt idx="775">
                  <c:v>0.59500000000000008</c:v>
                </c:pt>
                <c:pt idx="776">
                  <c:v>0.58500000000000008</c:v>
                </c:pt>
                <c:pt idx="777">
                  <c:v>0.59100000000000008</c:v>
                </c:pt>
                <c:pt idx="778">
                  <c:v>0.64100000000000168</c:v>
                </c:pt>
                <c:pt idx="779">
                  <c:v>0.58100000000000007</c:v>
                </c:pt>
                <c:pt idx="780">
                  <c:v>0.59100000000000008</c:v>
                </c:pt>
                <c:pt idx="781">
                  <c:v>0.57800000000000062</c:v>
                </c:pt>
                <c:pt idx="782">
                  <c:v>0.57099999999999995</c:v>
                </c:pt>
                <c:pt idx="783">
                  <c:v>0.61500000000000143</c:v>
                </c:pt>
                <c:pt idx="784">
                  <c:v>0.55800000000000005</c:v>
                </c:pt>
                <c:pt idx="785">
                  <c:v>0.58100000000000007</c:v>
                </c:pt>
                <c:pt idx="786">
                  <c:v>0.55800000000000005</c:v>
                </c:pt>
                <c:pt idx="787">
                  <c:v>0.57099999999999995</c:v>
                </c:pt>
                <c:pt idx="788">
                  <c:v>0.57099999999999995</c:v>
                </c:pt>
                <c:pt idx="789">
                  <c:v>0.56100000000000005</c:v>
                </c:pt>
                <c:pt idx="790">
                  <c:v>0.56799999999999995</c:v>
                </c:pt>
                <c:pt idx="791">
                  <c:v>0.55100000000000005</c:v>
                </c:pt>
                <c:pt idx="792">
                  <c:v>0.56100000000000005</c:v>
                </c:pt>
                <c:pt idx="793">
                  <c:v>0.61100000000000065</c:v>
                </c:pt>
                <c:pt idx="794">
                  <c:v>0.58500000000000008</c:v>
                </c:pt>
                <c:pt idx="795">
                  <c:v>0.53800000000000003</c:v>
                </c:pt>
                <c:pt idx="796">
                  <c:v>0.53500000000000003</c:v>
                </c:pt>
                <c:pt idx="797">
                  <c:v>0.52800000000000002</c:v>
                </c:pt>
                <c:pt idx="798">
                  <c:v>0.55800000000000005</c:v>
                </c:pt>
                <c:pt idx="799">
                  <c:v>0.57099999999999995</c:v>
                </c:pt>
                <c:pt idx="800">
                  <c:v>0.56799999999999995</c:v>
                </c:pt>
                <c:pt idx="801">
                  <c:v>0.58500000000000008</c:v>
                </c:pt>
                <c:pt idx="802">
                  <c:v>0.57500000000000062</c:v>
                </c:pt>
                <c:pt idx="803">
                  <c:v>0.53500000000000003</c:v>
                </c:pt>
                <c:pt idx="804">
                  <c:v>0.54800000000000004</c:v>
                </c:pt>
                <c:pt idx="805">
                  <c:v>0.53500000000000003</c:v>
                </c:pt>
                <c:pt idx="806">
                  <c:v>0.53800000000000003</c:v>
                </c:pt>
                <c:pt idx="807">
                  <c:v>0.50800000000000001</c:v>
                </c:pt>
                <c:pt idx="808">
                  <c:v>0.51800000000000002</c:v>
                </c:pt>
                <c:pt idx="809">
                  <c:v>0.52800000000000002</c:v>
                </c:pt>
                <c:pt idx="810">
                  <c:v>0.47500000000000031</c:v>
                </c:pt>
                <c:pt idx="811">
                  <c:v>0.53200000000000003</c:v>
                </c:pt>
                <c:pt idx="812">
                  <c:v>0.51500000000000001</c:v>
                </c:pt>
                <c:pt idx="813">
                  <c:v>0.52200000000000002</c:v>
                </c:pt>
                <c:pt idx="814">
                  <c:v>0.49500000000000038</c:v>
                </c:pt>
                <c:pt idx="815">
                  <c:v>0.52800000000000002</c:v>
                </c:pt>
                <c:pt idx="816">
                  <c:v>0.505</c:v>
                </c:pt>
                <c:pt idx="817">
                  <c:v>0.49500000000000038</c:v>
                </c:pt>
                <c:pt idx="818">
                  <c:v>0.52200000000000002</c:v>
                </c:pt>
                <c:pt idx="819">
                  <c:v>0.55800000000000005</c:v>
                </c:pt>
                <c:pt idx="820">
                  <c:v>0.502</c:v>
                </c:pt>
                <c:pt idx="821">
                  <c:v>0.52800000000000002</c:v>
                </c:pt>
                <c:pt idx="822">
                  <c:v>0.55100000000000005</c:v>
                </c:pt>
                <c:pt idx="823">
                  <c:v>0.51200000000000001</c:v>
                </c:pt>
                <c:pt idx="824">
                  <c:v>0.502</c:v>
                </c:pt>
                <c:pt idx="825">
                  <c:v>0.49200000000000038</c:v>
                </c:pt>
                <c:pt idx="826">
                  <c:v>0.53500000000000003</c:v>
                </c:pt>
                <c:pt idx="827">
                  <c:v>0.53500000000000003</c:v>
                </c:pt>
                <c:pt idx="828">
                  <c:v>0.45800000000000002</c:v>
                </c:pt>
                <c:pt idx="829">
                  <c:v>0.44200000000000006</c:v>
                </c:pt>
                <c:pt idx="830">
                  <c:v>0.44500000000000006</c:v>
                </c:pt>
                <c:pt idx="831">
                  <c:v>0.48200000000000032</c:v>
                </c:pt>
                <c:pt idx="832">
                  <c:v>0.48500000000000032</c:v>
                </c:pt>
                <c:pt idx="833">
                  <c:v>0.51200000000000001</c:v>
                </c:pt>
                <c:pt idx="834">
                  <c:v>0.51500000000000001</c:v>
                </c:pt>
                <c:pt idx="835">
                  <c:v>0.44500000000000006</c:v>
                </c:pt>
                <c:pt idx="836">
                  <c:v>0.43900000000000072</c:v>
                </c:pt>
                <c:pt idx="837">
                  <c:v>0.47500000000000031</c:v>
                </c:pt>
                <c:pt idx="838">
                  <c:v>0.505</c:v>
                </c:pt>
                <c:pt idx="839">
                  <c:v>0.49200000000000038</c:v>
                </c:pt>
                <c:pt idx="840">
                  <c:v>0.46500000000000002</c:v>
                </c:pt>
                <c:pt idx="841">
                  <c:v>0.43900000000000072</c:v>
                </c:pt>
                <c:pt idx="842">
                  <c:v>0.43900000000000072</c:v>
                </c:pt>
                <c:pt idx="843">
                  <c:v>0.42500000000000032</c:v>
                </c:pt>
                <c:pt idx="844">
                  <c:v>0.40900000000000031</c:v>
                </c:pt>
                <c:pt idx="845">
                  <c:v>0.39500000000000096</c:v>
                </c:pt>
                <c:pt idx="846">
                  <c:v>0.42900000000000038</c:v>
                </c:pt>
                <c:pt idx="847">
                  <c:v>0.40500000000000008</c:v>
                </c:pt>
                <c:pt idx="848">
                  <c:v>0.41200000000000031</c:v>
                </c:pt>
                <c:pt idx="849">
                  <c:v>0.42200000000000032</c:v>
                </c:pt>
                <c:pt idx="850">
                  <c:v>0.42500000000000032</c:v>
                </c:pt>
                <c:pt idx="851">
                  <c:v>0.42200000000000032</c:v>
                </c:pt>
                <c:pt idx="852">
                  <c:v>0.40900000000000031</c:v>
                </c:pt>
                <c:pt idx="853">
                  <c:v>0.37200000000000072</c:v>
                </c:pt>
                <c:pt idx="854">
                  <c:v>0.37200000000000072</c:v>
                </c:pt>
                <c:pt idx="855">
                  <c:v>0.42200000000000032</c:v>
                </c:pt>
                <c:pt idx="856">
                  <c:v>0.43900000000000072</c:v>
                </c:pt>
                <c:pt idx="857">
                  <c:v>0.45200000000000001</c:v>
                </c:pt>
                <c:pt idx="858">
                  <c:v>0.41900000000000032</c:v>
                </c:pt>
                <c:pt idx="859">
                  <c:v>0.43200000000000038</c:v>
                </c:pt>
                <c:pt idx="860">
                  <c:v>0.42900000000000038</c:v>
                </c:pt>
                <c:pt idx="861">
                  <c:v>0.42900000000000038</c:v>
                </c:pt>
                <c:pt idx="862">
                  <c:v>0.41500000000000031</c:v>
                </c:pt>
                <c:pt idx="863">
                  <c:v>0.38500000000000084</c:v>
                </c:pt>
                <c:pt idx="864">
                  <c:v>0.39900000000000097</c:v>
                </c:pt>
                <c:pt idx="865">
                  <c:v>0.36500000000000032</c:v>
                </c:pt>
                <c:pt idx="866">
                  <c:v>0.35500000000000032</c:v>
                </c:pt>
                <c:pt idx="867">
                  <c:v>0.37500000000000072</c:v>
                </c:pt>
                <c:pt idx="868">
                  <c:v>0.38500000000000084</c:v>
                </c:pt>
                <c:pt idx="869">
                  <c:v>0.38500000000000084</c:v>
                </c:pt>
                <c:pt idx="870">
                  <c:v>0.38500000000000084</c:v>
                </c:pt>
                <c:pt idx="871">
                  <c:v>0.37200000000000072</c:v>
                </c:pt>
                <c:pt idx="872">
                  <c:v>0.37500000000000072</c:v>
                </c:pt>
                <c:pt idx="873">
                  <c:v>0.37900000000000084</c:v>
                </c:pt>
                <c:pt idx="874">
                  <c:v>0.36500000000000032</c:v>
                </c:pt>
                <c:pt idx="875">
                  <c:v>0.38900000000000085</c:v>
                </c:pt>
                <c:pt idx="876">
                  <c:v>0.36900000000000038</c:v>
                </c:pt>
                <c:pt idx="877">
                  <c:v>0.37200000000000072</c:v>
                </c:pt>
                <c:pt idx="878">
                  <c:v>0.37500000000000072</c:v>
                </c:pt>
                <c:pt idx="879">
                  <c:v>0.37200000000000072</c:v>
                </c:pt>
                <c:pt idx="880">
                  <c:v>0.33600000000000096</c:v>
                </c:pt>
                <c:pt idx="881">
                  <c:v>0.34600000000000031</c:v>
                </c:pt>
                <c:pt idx="882">
                  <c:v>0.34600000000000031</c:v>
                </c:pt>
                <c:pt idx="883">
                  <c:v>0.34600000000000031</c:v>
                </c:pt>
                <c:pt idx="884">
                  <c:v>0.35500000000000032</c:v>
                </c:pt>
                <c:pt idx="885">
                  <c:v>0.3420000000000003</c:v>
                </c:pt>
                <c:pt idx="886">
                  <c:v>0.38900000000000085</c:v>
                </c:pt>
                <c:pt idx="887">
                  <c:v>0.40900000000000031</c:v>
                </c:pt>
                <c:pt idx="888">
                  <c:v>0.41900000000000032</c:v>
                </c:pt>
                <c:pt idx="889">
                  <c:v>0.38500000000000084</c:v>
                </c:pt>
                <c:pt idx="890">
                  <c:v>0.38200000000000084</c:v>
                </c:pt>
                <c:pt idx="891">
                  <c:v>0.37900000000000084</c:v>
                </c:pt>
                <c:pt idx="892">
                  <c:v>0.39900000000000097</c:v>
                </c:pt>
                <c:pt idx="893">
                  <c:v>0.37500000000000072</c:v>
                </c:pt>
                <c:pt idx="894">
                  <c:v>0.38500000000000084</c:v>
                </c:pt>
                <c:pt idx="895">
                  <c:v>0.36900000000000038</c:v>
                </c:pt>
                <c:pt idx="896">
                  <c:v>0.34600000000000031</c:v>
                </c:pt>
                <c:pt idx="897">
                  <c:v>0.34900000000000031</c:v>
                </c:pt>
                <c:pt idx="898">
                  <c:v>0.30900000000000072</c:v>
                </c:pt>
                <c:pt idx="899">
                  <c:v>0.28900000000000031</c:v>
                </c:pt>
                <c:pt idx="900">
                  <c:v>0.22600000000000003</c:v>
                </c:pt>
                <c:pt idx="901">
                  <c:v>0.19600000000000004</c:v>
                </c:pt>
                <c:pt idx="902">
                  <c:v>0.13</c:v>
                </c:pt>
                <c:pt idx="903">
                  <c:v>0.11000000000000001</c:v>
                </c:pt>
                <c:pt idx="904">
                  <c:v>7.3000000000000023E-2</c:v>
                </c:pt>
                <c:pt idx="905">
                  <c:v>9.0000000000000066E-2</c:v>
                </c:pt>
                <c:pt idx="906">
                  <c:v>0.10600000000000002</c:v>
                </c:pt>
                <c:pt idx="907">
                  <c:v>0.15900000000000039</c:v>
                </c:pt>
                <c:pt idx="908">
                  <c:v>0.20900000000000021</c:v>
                </c:pt>
                <c:pt idx="909">
                  <c:v>0.25900000000000001</c:v>
                </c:pt>
                <c:pt idx="910">
                  <c:v>0.32600000000000084</c:v>
                </c:pt>
                <c:pt idx="911">
                  <c:v>0.36500000000000032</c:v>
                </c:pt>
                <c:pt idx="912">
                  <c:v>0.38900000000000085</c:v>
                </c:pt>
                <c:pt idx="913">
                  <c:v>0.37900000000000084</c:v>
                </c:pt>
                <c:pt idx="914">
                  <c:v>0.38200000000000084</c:v>
                </c:pt>
                <c:pt idx="915">
                  <c:v>0.38500000000000084</c:v>
                </c:pt>
                <c:pt idx="916">
                  <c:v>0.35200000000000031</c:v>
                </c:pt>
                <c:pt idx="917">
                  <c:v>0.37200000000000072</c:v>
                </c:pt>
                <c:pt idx="918">
                  <c:v>0.34600000000000031</c:v>
                </c:pt>
                <c:pt idx="919">
                  <c:v>0.31600000000000078</c:v>
                </c:pt>
                <c:pt idx="920">
                  <c:v>0.31200000000000072</c:v>
                </c:pt>
                <c:pt idx="921">
                  <c:v>0.31200000000000072</c:v>
                </c:pt>
                <c:pt idx="922">
                  <c:v>0.34600000000000031</c:v>
                </c:pt>
                <c:pt idx="923">
                  <c:v>0.31900000000000084</c:v>
                </c:pt>
                <c:pt idx="924">
                  <c:v>0.3420000000000003</c:v>
                </c:pt>
                <c:pt idx="925">
                  <c:v>0.36200000000000032</c:v>
                </c:pt>
                <c:pt idx="926">
                  <c:v>0.35900000000000032</c:v>
                </c:pt>
                <c:pt idx="927">
                  <c:v>0.37900000000000084</c:v>
                </c:pt>
                <c:pt idx="928">
                  <c:v>0.34900000000000031</c:v>
                </c:pt>
                <c:pt idx="929">
                  <c:v>0.35200000000000031</c:v>
                </c:pt>
                <c:pt idx="930">
                  <c:v>0.35900000000000032</c:v>
                </c:pt>
                <c:pt idx="931">
                  <c:v>0.34600000000000031</c:v>
                </c:pt>
                <c:pt idx="932">
                  <c:v>0.34600000000000031</c:v>
                </c:pt>
                <c:pt idx="933">
                  <c:v>0.34900000000000031</c:v>
                </c:pt>
                <c:pt idx="934">
                  <c:v>0.34900000000000031</c:v>
                </c:pt>
                <c:pt idx="935">
                  <c:v>0.34900000000000031</c:v>
                </c:pt>
                <c:pt idx="936">
                  <c:v>0.3420000000000003</c:v>
                </c:pt>
                <c:pt idx="937">
                  <c:v>0.33200000000000096</c:v>
                </c:pt>
                <c:pt idx="938">
                  <c:v>0.32600000000000084</c:v>
                </c:pt>
                <c:pt idx="939">
                  <c:v>0.30600000000000038</c:v>
                </c:pt>
                <c:pt idx="940">
                  <c:v>0.33200000000000096</c:v>
                </c:pt>
                <c:pt idx="941">
                  <c:v>0.36500000000000032</c:v>
                </c:pt>
                <c:pt idx="942">
                  <c:v>0.35900000000000032</c:v>
                </c:pt>
                <c:pt idx="943">
                  <c:v>0.32900000000000096</c:v>
                </c:pt>
                <c:pt idx="944">
                  <c:v>0.36900000000000038</c:v>
                </c:pt>
                <c:pt idx="945">
                  <c:v>0.35500000000000032</c:v>
                </c:pt>
                <c:pt idx="946">
                  <c:v>0.34900000000000031</c:v>
                </c:pt>
                <c:pt idx="947">
                  <c:v>0.32600000000000084</c:v>
                </c:pt>
                <c:pt idx="948">
                  <c:v>0.36200000000000032</c:v>
                </c:pt>
                <c:pt idx="949">
                  <c:v>0.35900000000000032</c:v>
                </c:pt>
                <c:pt idx="950">
                  <c:v>0.33900000000000097</c:v>
                </c:pt>
                <c:pt idx="951">
                  <c:v>0.33900000000000097</c:v>
                </c:pt>
                <c:pt idx="952">
                  <c:v>0.33200000000000096</c:v>
                </c:pt>
                <c:pt idx="953">
                  <c:v>0.32900000000000096</c:v>
                </c:pt>
                <c:pt idx="954">
                  <c:v>0.32900000000000096</c:v>
                </c:pt>
                <c:pt idx="955">
                  <c:v>0.31600000000000078</c:v>
                </c:pt>
                <c:pt idx="956">
                  <c:v>0.30900000000000072</c:v>
                </c:pt>
                <c:pt idx="957">
                  <c:v>0.34600000000000031</c:v>
                </c:pt>
                <c:pt idx="958">
                  <c:v>0.32900000000000096</c:v>
                </c:pt>
                <c:pt idx="959">
                  <c:v>0.33600000000000096</c:v>
                </c:pt>
                <c:pt idx="960">
                  <c:v>0.3420000000000003</c:v>
                </c:pt>
                <c:pt idx="961">
                  <c:v>0.35200000000000031</c:v>
                </c:pt>
                <c:pt idx="962">
                  <c:v>0.34600000000000031</c:v>
                </c:pt>
                <c:pt idx="963">
                  <c:v>0.38200000000000084</c:v>
                </c:pt>
                <c:pt idx="964">
                  <c:v>0.32600000000000084</c:v>
                </c:pt>
                <c:pt idx="965">
                  <c:v>0.33600000000000096</c:v>
                </c:pt>
                <c:pt idx="966">
                  <c:v>0.33600000000000096</c:v>
                </c:pt>
                <c:pt idx="967">
                  <c:v>0.3420000000000003</c:v>
                </c:pt>
                <c:pt idx="968">
                  <c:v>0.30200000000000032</c:v>
                </c:pt>
                <c:pt idx="969">
                  <c:v>0.31600000000000078</c:v>
                </c:pt>
                <c:pt idx="970">
                  <c:v>0.32200000000000084</c:v>
                </c:pt>
                <c:pt idx="971">
                  <c:v>0.33900000000000097</c:v>
                </c:pt>
                <c:pt idx="972">
                  <c:v>0.32600000000000084</c:v>
                </c:pt>
                <c:pt idx="973">
                  <c:v>0.31900000000000084</c:v>
                </c:pt>
                <c:pt idx="974">
                  <c:v>0.34900000000000031</c:v>
                </c:pt>
                <c:pt idx="975">
                  <c:v>0.35200000000000031</c:v>
                </c:pt>
                <c:pt idx="976">
                  <c:v>0.35500000000000032</c:v>
                </c:pt>
                <c:pt idx="977">
                  <c:v>0.34900000000000031</c:v>
                </c:pt>
                <c:pt idx="978">
                  <c:v>0.39900000000000097</c:v>
                </c:pt>
                <c:pt idx="979">
                  <c:v>0.40500000000000008</c:v>
                </c:pt>
                <c:pt idx="980">
                  <c:v>0.40900000000000031</c:v>
                </c:pt>
                <c:pt idx="981">
                  <c:v>0.42200000000000032</c:v>
                </c:pt>
                <c:pt idx="982">
                  <c:v>0.38900000000000085</c:v>
                </c:pt>
                <c:pt idx="983">
                  <c:v>0.35900000000000032</c:v>
                </c:pt>
                <c:pt idx="984">
                  <c:v>0.38200000000000084</c:v>
                </c:pt>
                <c:pt idx="985">
                  <c:v>0.34900000000000031</c:v>
                </c:pt>
                <c:pt idx="986">
                  <c:v>0.34600000000000031</c:v>
                </c:pt>
                <c:pt idx="987">
                  <c:v>0.36200000000000032</c:v>
                </c:pt>
                <c:pt idx="988">
                  <c:v>0.37500000000000072</c:v>
                </c:pt>
                <c:pt idx="989">
                  <c:v>0.37200000000000072</c:v>
                </c:pt>
                <c:pt idx="990">
                  <c:v>0.32900000000000096</c:v>
                </c:pt>
                <c:pt idx="991">
                  <c:v>0.36500000000000032</c:v>
                </c:pt>
                <c:pt idx="992">
                  <c:v>0.35200000000000031</c:v>
                </c:pt>
                <c:pt idx="993">
                  <c:v>0.40500000000000008</c:v>
                </c:pt>
                <c:pt idx="994">
                  <c:v>0.36500000000000032</c:v>
                </c:pt>
                <c:pt idx="995">
                  <c:v>0.37200000000000072</c:v>
                </c:pt>
                <c:pt idx="996">
                  <c:v>0.37500000000000072</c:v>
                </c:pt>
                <c:pt idx="997">
                  <c:v>0.40500000000000008</c:v>
                </c:pt>
                <c:pt idx="998">
                  <c:v>0.38500000000000084</c:v>
                </c:pt>
                <c:pt idx="999">
                  <c:v>0.37900000000000084</c:v>
                </c:pt>
                <c:pt idx="1000">
                  <c:v>0.38500000000000084</c:v>
                </c:pt>
                <c:pt idx="1001">
                  <c:v>0.39500000000000096</c:v>
                </c:pt>
                <c:pt idx="1002">
                  <c:v>0.38500000000000084</c:v>
                </c:pt>
                <c:pt idx="1003">
                  <c:v>0.39500000000000096</c:v>
                </c:pt>
                <c:pt idx="1004">
                  <c:v>0.37500000000000072</c:v>
                </c:pt>
                <c:pt idx="1005">
                  <c:v>0.38500000000000084</c:v>
                </c:pt>
                <c:pt idx="1006">
                  <c:v>0.36900000000000038</c:v>
                </c:pt>
                <c:pt idx="1007">
                  <c:v>0.37500000000000072</c:v>
                </c:pt>
                <c:pt idx="1008">
                  <c:v>0.35200000000000031</c:v>
                </c:pt>
                <c:pt idx="1009">
                  <c:v>0.38200000000000084</c:v>
                </c:pt>
                <c:pt idx="1010">
                  <c:v>0.40500000000000008</c:v>
                </c:pt>
                <c:pt idx="1011">
                  <c:v>0.43200000000000038</c:v>
                </c:pt>
                <c:pt idx="1012">
                  <c:v>0.43200000000000038</c:v>
                </c:pt>
                <c:pt idx="1013">
                  <c:v>0.44500000000000006</c:v>
                </c:pt>
                <c:pt idx="1014">
                  <c:v>0.42200000000000032</c:v>
                </c:pt>
                <c:pt idx="1015">
                  <c:v>0.41500000000000031</c:v>
                </c:pt>
                <c:pt idx="1016">
                  <c:v>0.46500000000000002</c:v>
                </c:pt>
                <c:pt idx="1017">
                  <c:v>0.44500000000000006</c:v>
                </c:pt>
                <c:pt idx="1018">
                  <c:v>0.41200000000000031</c:v>
                </c:pt>
                <c:pt idx="1019">
                  <c:v>0.41900000000000032</c:v>
                </c:pt>
                <c:pt idx="1020">
                  <c:v>0.39500000000000096</c:v>
                </c:pt>
                <c:pt idx="1021">
                  <c:v>0.43200000000000038</c:v>
                </c:pt>
                <c:pt idx="1022">
                  <c:v>0.40200000000000002</c:v>
                </c:pt>
                <c:pt idx="1023">
                  <c:v>0.36900000000000038</c:v>
                </c:pt>
                <c:pt idx="1024">
                  <c:v>0.38500000000000084</c:v>
                </c:pt>
                <c:pt idx="1025">
                  <c:v>0.38900000000000085</c:v>
                </c:pt>
                <c:pt idx="1026">
                  <c:v>0.41500000000000031</c:v>
                </c:pt>
                <c:pt idx="1027">
                  <c:v>0.42900000000000038</c:v>
                </c:pt>
                <c:pt idx="1028">
                  <c:v>0.40200000000000002</c:v>
                </c:pt>
                <c:pt idx="1029">
                  <c:v>0.42900000000000038</c:v>
                </c:pt>
                <c:pt idx="1030">
                  <c:v>0.41900000000000032</c:v>
                </c:pt>
                <c:pt idx="1031">
                  <c:v>0.43900000000000072</c:v>
                </c:pt>
                <c:pt idx="1032">
                  <c:v>0.44500000000000006</c:v>
                </c:pt>
                <c:pt idx="1033">
                  <c:v>0.41200000000000031</c:v>
                </c:pt>
                <c:pt idx="1034">
                  <c:v>0.43200000000000038</c:v>
                </c:pt>
                <c:pt idx="1035">
                  <c:v>0.44200000000000006</c:v>
                </c:pt>
                <c:pt idx="1036">
                  <c:v>0.42500000000000032</c:v>
                </c:pt>
                <c:pt idx="1037">
                  <c:v>0.44500000000000006</c:v>
                </c:pt>
                <c:pt idx="1038">
                  <c:v>0.45800000000000002</c:v>
                </c:pt>
                <c:pt idx="1039">
                  <c:v>0.43500000000000072</c:v>
                </c:pt>
                <c:pt idx="1040">
                  <c:v>0.39200000000000096</c:v>
                </c:pt>
                <c:pt idx="1041">
                  <c:v>0.39500000000000096</c:v>
                </c:pt>
                <c:pt idx="1042">
                  <c:v>0.42900000000000038</c:v>
                </c:pt>
                <c:pt idx="1043">
                  <c:v>0.42500000000000032</c:v>
                </c:pt>
                <c:pt idx="1044">
                  <c:v>0.44200000000000006</c:v>
                </c:pt>
                <c:pt idx="1045">
                  <c:v>0.41200000000000031</c:v>
                </c:pt>
                <c:pt idx="1046">
                  <c:v>0.40200000000000002</c:v>
                </c:pt>
                <c:pt idx="1047">
                  <c:v>0.42500000000000032</c:v>
                </c:pt>
                <c:pt idx="1048">
                  <c:v>0.42200000000000032</c:v>
                </c:pt>
                <c:pt idx="1049">
                  <c:v>0.42900000000000038</c:v>
                </c:pt>
                <c:pt idx="1050">
                  <c:v>0.41900000000000032</c:v>
                </c:pt>
                <c:pt idx="1051">
                  <c:v>0.39500000000000096</c:v>
                </c:pt>
                <c:pt idx="1052">
                  <c:v>0.44200000000000006</c:v>
                </c:pt>
                <c:pt idx="1053">
                  <c:v>0.41900000000000032</c:v>
                </c:pt>
                <c:pt idx="1054">
                  <c:v>0.39900000000000097</c:v>
                </c:pt>
                <c:pt idx="1055">
                  <c:v>0.39900000000000097</c:v>
                </c:pt>
                <c:pt idx="1056">
                  <c:v>0.42200000000000032</c:v>
                </c:pt>
                <c:pt idx="1057">
                  <c:v>0.41500000000000031</c:v>
                </c:pt>
                <c:pt idx="1058">
                  <c:v>0.44900000000000007</c:v>
                </c:pt>
                <c:pt idx="1059">
                  <c:v>0.45500000000000002</c:v>
                </c:pt>
                <c:pt idx="1060">
                  <c:v>0.41900000000000032</c:v>
                </c:pt>
                <c:pt idx="1061">
                  <c:v>0.44900000000000007</c:v>
                </c:pt>
                <c:pt idx="1062">
                  <c:v>0.45500000000000002</c:v>
                </c:pt>
                <c:pt idx="1063">
                  <c:v>0.43500000000000072</c:v>
                </c:pt>
                <c:pt idx="1064">
                  <c:v>0.41900000000000032</c:v>
                </c:pt>
                <c:pt idx="1065">
                  <c:v>0.42200000000000032</c:v>
                </c:pt>
                <c:pt idx="1066">
                  <c:v>0.39200000000000096</c:v>
                </c:pt>
                <c:pt idx="1067">
                  <c:v>0.41200000000000031</c:v>
                </c:pt>
                <c:pt idx="1068">
                  <c:v>0.42200000000000032</c:v>
                </c:pt>
                <c:pt idx="1069">
                  <c:v>0.46200000000000002</c:v>
                </c:pt>
                <c:pt idx="1070">
                  <c:v>0.44500000000000006</c:v>
                </c:pt>
                <c:pt idx="1071">
                  <c:v>0.45800000000000002</c:v>
                </c:pt>
                <c:pt idx="1072">
                  <c:v>0.44900000000000007</c:v>
                </c:pt>
                <c:pt idx="1073">
                  <c:v>0.45200000000000001</c:v>
                </c:pt>
                <c:pt idx="1074">
                  <c:v>0.48800000000000032</c:v>
                </c:pt>
                <c:pt idx="1075">
                  <c:v>0.46800000000000008</c:v>
                </c:pt>
                <c:pt idx="1076">
                  <c:v>0.44500000000000006</c:v>
                </c:pt>
                <c:pt idx="1077">
                  <c:v>0.44200000000000006</c:v>
                </c:pt>
                <c:pt idx="1078">
                  <c:v>0.44500000000000006</c:v>
                </c:pt>
                <c:pt idx="1079">
                  <c:v>0.42900000000000038</c:v>
                </c:pt>
                <c:pt idx="1080">
                  <c:v>0.44900000000000007</c:v>
                </c:pt>
                <c:pt idx="1081">
                  <c:v>0.41200000000000031</c:v>
                </c:pt>
                <c:pt idx="1082">
                  <c:v>0.44200000000000006</c:v>
                </c:pt>
                <c:pt idx="1083">
                  <c:v>0.42200000000000032</c:v>
                </c:pt>
                <c:pt idx="1084">
                  <c:v>0.38500000000000084</c:v>
                </c:pt>
                <c:pt idx="1085">
                  <c:v>0.39500000000000096</c:v>
                </c:pt>
                <c:pt idx="1086">
                  <c:v>0.40900000000000031</c:v>
                </c:pt>
                <c:pt idx="1087">
                  <c:v>0.43900000000000072</c:v>
                </c:pt>
                <c:pt idx="1088">
                  <c:v>0.44900000000000007</c:v>
                </c:pt>
                <c:pt idx="1089">
                  <c:v>0.42500000000000032</c:v>
                </c:pt>
                <c:pt idx="1090">
                  <c:v>0.44200000000000006</c:v>
                </c:pt>
                <c:pt idx="1091">
                  <c:v>0.45200000000000001</c:v>
                </c:pt>
                <c:pt idx="1092">
                  <c:v>0.44200000000000006</c:v>
                </c:pt>
                <c:pt idx="1093">
                  <c:v>0.42500000000000032</c:v>
                </c:pt>
                <c:pt idx="1094">
                  <c:v>0.45200000000000001</c:v>
                </c:pt>
                <c:pt idx="1095">
                  <c:v>0.48200000000000032</c:v>
                </c:pt>
                <c:pt idx="1096">
                  <c:v>0.39500000000000096</c:v>
                </c:pt>
                <c:pt idx="1097">
                  <c:v>0.41200000000000031</c:v>
                </c:pt>
                <c:pt idx="1098">
                  <c:v>0.43900000000000072</c:v>
                </c:pt>
                <c:pt idx="1099">
                  <c:v>0.43500000000000072</c:v>
                </c:pt>
                <c:pt idx="1100">
                  <c:v>0.43500000000000072</c:v>
                </c:pt>
                <c:pt idx="1101">
                  <c:v>0.41200000000000031</c:v>
                </c:pt>
                <c:pt idx="1102">
                  <c:v>0.40900000000000031</c:v>
                </c:pt>
                <c:pt idx="1103">
                  <c:v>0.40900000000000031</c:v>
                </c:pt>
                <c:pt idx="1104">
                  <c:v>0.39500000000000096</c:v>
                </c:pt>
                <c:pt idx="1105">
                  <c:v>0.40900000000000031</c:v>
                </c:pt>
                <c:pt idx="1106">
                  <c:v>0.35500000000000032</c:v>
                </c:pt>
                <c:pt idx="1107">
                  <c:v>0.43900000000000072</c:v>
                </c:pt>
                <c:pt idx="1108">
                  <c:v>0.43500000000000072</c:v>
                </c:pt>
                <c:pt idx="1109">
                  <c:v>0.43200000000000038</c:v>
                </c:pt>
                <c:pt idx="1110">
                  <c:v>0.40500000000000008</c:v>
                </c:pt>
                <c:pt idx="1111">
                  <c:v>0.46800000000000008</c:v>
                </c:pt>
                <c:pt idx="1112">
                  <c:v>0.44500000000000006</c:v>
                </c:pt>
                <c:pt idx="1113">
                  <c:v>0.45500000000000002</c:v>
                </c:pt>
                <c:pt idx="1114">
                  <c:v>0.46500000000000002</c:v>
                </c:pt>
                <c:pt idx="1115">
                  <c:v>0.45500000000000002</c:v>
                </c:pt>
                <c:pt idx="1116">
                  <c:v>0.47200000000000031</c:v>
                </c:pt>
                <c:pt idx="1117">
                  <c:v>0.44500000000000006</c:v>
                </c:pt>
                <c:pt idx="1118">
                  <c:v>0.43500000000000072</c:v>
                </c:pt>
                <c:pt idx="1119">
                  <c:v>0.44200000000000006</c:v>
                </c:pt>
                <c:pt idx="1120">
                  <c:v>0.40900000000000031</c:v>
                </c:pt>
                <c:pt idx="1121">
                  <c:v>0.44200000000000006</c:v>
                </c:pt>
                <c:pt idx="1122">
                  <c:v>0.44900000000000007</c:v>
                </c:pt>
                <c:pt idx="1123">
                  <c:v>0.45200000000000001</c:v>
                </c:pt>
                <c:pt idx="1124">
                  <c:v>0.46500000000000002</c:v>
                </c:pt>
                <c:pt idx="1125">
                  <c:v>0.43500000000000072</c:v>
                </c:pt>
                <c:pt idx="1126">
                  <c:v>0.47200000000000031</c:v>
                </c:pt>
                <c:pt idx="1127">
                  <c:v>0.49800000000000072</c:v>
                </c:pt>
                <c:pt idx="1128">
                  <c:v>0.48200000000000032</c:v>
                </c:pt>
                <c:pt idx="1129">
                  <c:v>0.48200000000000032</c:v>
                </c:pt>
                <c:pt idx="1130">
                  <c:v>0.46200000000000002</c:v>
                </c:pt>
                <c:pt idx="1131">
                  <c:v>0.51200000000000001</c:v>
                </c:pt>
                <c:pt idx="1132">
                  <c:v>0.49500000000000038</c:v>
                </c:pt>
                <c:pt idx="1133">
                  <c:v>0.44500000000000006</c:v>
                </c:pt>
                <c:pt idx="1134">
                  <c:v>0.47200000000000031</c:v>
                </c:pt>
                <c:pt idx="1135">
                  <c:v>0.49800000000000072</c:v>
                </c:pt>
                <c:pt idx="1136">
                  <c:v>0.46500000000000002</c:v>
                </c:pt>
                <c:pt idx="1137">
                  <c:v>0.48200000000000032</c:v>
                </c:pt>
                <c:pt idx="1138">
                  <c:v>0.46200000000000002</c:v>
                </c:pt>
                <c:pt idx="1139">
                  <c:v>0.46500000000000002</c:v>
                </c:pt>
                <c:pt idx="1140">
                  <c:v>0.46500000000000002</c:v>
                </c:pt>
                <c:pt idx="1141">
                  <c:v>0.47500000000000031</c:v>
                </c:pt>
                <c:pt idx="1142">
                  <c:v>0.46800000000000008</c:v>
                </c:pt>
                <c:pt idx="1143">
                  <c:v>0.46800000000000008</c:v>
                </c:pt>
                <c:pt idx="1144">
                  <c:v>0.47800000000000031</c:v>
                </c:pt>
                <c:pt idx="1145">
                  <c:v>0.48200000000000032</c:v>
                </c:pt>
                <c:pt idx="1146">
                  <c:v>0.47200000000000031</c:v>
                </c:pt>
                <c:pt idx="1147">
                  <c:v>0.45200000000000001</c:v>
                </c:pt>
                <c:pt idx="1148">
                  <c:v>0.48800000000000032</c:v>
                </c:pt>
                <c:pt idx="1149">
                  <c:v>0.47800000000000031</c:v>
                </c:pt>
                <c:pt idx="1150">
                  <c:v>0.49200000000000038</c:v>
                </c:pt>
                <c:pt idx="1151">
                  <c:v>0.48500000000000032</c:v>
                </c:pt>
                <c:pt idx="1152">
                  <c:v>0.48500000000000032</c:v>
                </c:pt>
                <c:pt idx="1153">
                  <c:v>0.49500000000000038</c:v>
                </c:pt>
                <c:pt idx="1154">
                  <c:v>0.48800000000000032</c:v>
                </c:pt>
                <c:pt idx="1155">
                  <c:v>0.47200000000000031</c:v>
                </c:pt>
                <c:pt idx="1156">
                  <c:v>0.49500000000000038</c:v>
                </c:pt>
                <c:pt idx="1157">
                  <c:v>0.57500000000000062</c:v>
                </c:pt>
                <c:pt idx="1158">
                  <c:v>0.55100000000000005</c:v>
                </c:pt>
                <c:pt idx="1159">
                  <c:v>0.52800000000000002</c:v>
                </c:pt>
                <c:pt idx="1160">
                  <c:v>0.49500000000000038</c:v>
                </c:pt>
                <c:pt idx="1161">
                  <c:v>0.502</c:v>
                </c:pt>
                <c:pt idx="1162">
                  <c:v>0.52200000000000002</c:v>
                </c:pt>
                <c:pt idx="1163">
                  <c:v>0.52200000000000002</c:v>
                </c:pt>
                <c:pt idx="1164">
                  <c:v>0.48800000000000032</c:v>
                </c:pt>
                <c:pt idx="1165">
                  <c:v>0.52800000000000002</c:v>
                </c:pt>
                <c:pt idx="1166">
                  <c:v>0.52200000000000002</c:v>
                </c:pt>
                <c:pt idx="1167">
                  <c:v>0.53500000000000003</c:v>
                </c:pt>
                <c:pt idx="1168">
                  <c:v>0.52800000000000002</c:v>
                </c:pt>
                <c:pt idx="1169">
                  <c:v>0.51200000000000001</c:v>
                </c:pt>
                <c:pt idx="1170">
                  <c:v>0.47800000000000031</c:v>
                </c:pt>
                <c:pt idx="1171">
                  <c:v>0.49800000000000072</c:v>
                </c:pt>
                <c:pt idx="1172">
                  <c:v>0.49200000000000038</c:v>
                </c:pt>
                <c:pt idx="1173">
                  <c:v>0.49200000000000038</c:v>
                </c:pt>
                <c:pt idx="1174">
                  <c:v>0.55800000000000005</c:v>
                </c:pt>
                <c:pt idx="1175">
                  <c:v>0.55100000000000005</c:v>
                </c:pt>
                <c:pt idx="1176">
                  <c:v>0.55500000000000005</c:v>
                </c:pt>
                <c:pt idx="1177">
                  <c:v>0.57099999999999995</c:v>
                </c:pt>
                <c:pt idx="1178">
                  <c:v>0.57500000000000062</c:v>
                </c:pt>
                <c:pt idx="1179">
                  <c:v>0.55800000000000005</c:v>
                </c:pt>
                <c:pt idx="1180">
                  <c:v>0.51200000000000001</c:v>
                </c:pt>
                <c:pt idx="1181">
                  <c:v>0.53200000000000003</c:v>
                </c:pt>
                <c:pt idx="1182">
                  <c:v>0.52200000000000002</c:v>
                </c:pt>
                <c:pt idx="1183">
                  <c:v>0.53800000000000003</c:v>
                </c:pt>
                <c:pt idx="1184">
                  <c:v>0.52200000000000002</c:v>
                </c:pt>
                <c:pt idx="1185">
                  <c:v>0.55800000000000005</c:v>
                </c:pt>
                <c:pt idx="1186">
                  <c:v>0.57099999999999995</c:v>
                </c:pt>
                <c:pt idx="1187">
                  <c:v>0.52800000000000002</c:v>
                </c:pt>
                <c:pt idx="1188">
                  <c:v>0.52200000000000002</c:v>
                </c:pt>
                <c:pt idx="1189">
                  <c:v>0.51800000000000002</c:v>
                </c:pt>
                <c:pt idx="1190">
                  <c:v>0.53200000000000003</c:v>
                </c:pt>
                <c:pt idx="1191">
                  <c:v>0.51500000000000001</c:v>
                </c:pt>
                <c:pt idx="1192">
                  <c:v>0.54200000000000004</c:v>
                </c:pt>
                <c:pt idx="1193">
                  <c:v>0.49500000000000038</c:v>
                </c:pt>
                <c:pt idx="1194">
                  <c:v>0.52200000000000002</c:v>
                </c:pt>
                <c:pt idx="1195">
                  <c:v>0.46800000000000008</c:v>
                </c:pt>
                <c:pt idx="1196">
                  <c:v>0.49200000000000038</c:v>
                </c:pt>
                <c:pt idx="1197">
                  <c:v>0.51800000000000002</c:v>
                </c:pt>
                <c:pt idx="1198">
                  <c:v>0.51200000000000001</c:v>
                </c:pt>
                <c:pt idx="1199">
                  <c:v>0.505</c:v>
                </c:pt>
                <c:pt idx="1200">
                  <c:v>0.52800000000000002</c:v>
                </c:pt>
                <c:pt idx="1201">
                  <c:v>0.50800000000000001</c:v>
                </c:pt>
                <c:pt idx="1202">
                  <c:v>0.505</c:v>
                </c:pt>
                <c:pt idx="1203">
                  <c:v>0.52500000000000002</c:v>
                </c:pt>
                <c:pt idx="1204">
                  <c:v>0.48200000000000032</c:v>
                </c:pt>
                <c:pt idx="1205">
                  <c:v>0.48800000000000032</c:v>
                </c:pt>
                <c:pt idx="1206">
                  <c:v>0.55100000000000005</c:v>
                </c:pt>
                <c:pt idx="1207">
                  <c:v>0.49800000000000072</c:v>
                </c:pt>
                <c:pt idx="1208">
                  <c:v>0.51200000000000001</c:v>
                </c:pt>
                <c:pt idx="1209">
                  <c:v>0.53500000000000003</c:v>
                </c:pt>
                <c:pt idx="1210">
                  <c:v>0.51800000000000002</c:v>
                </c:pt>
                <c:pt idx="1211">
                  <c:v>0.502</c:v>
                </c:pt>
                <c:pt idx="1212">
                  <c:v>0.46500000000000002</c:v>
                </c:pt>
                <c:pt idx="1213">
                  <c:v>0.54500000000000004</c:v>
                </c:pt>
                <c:pt idx="1214">
                  <c:v>0.55500000000000005</c:v>
                </c:pt>
                <c:pt idx="1215">
                  <c:v>0.56100000000000005</c:v>
                </c:pt>
                <c:pt idx="1216">
                  <c:v>0.57800000000000062</c:v>
                </c:pt>
                <c:pt idx="1217">
                  <c:v>0.52500000000000002</c:v>
                </c:pt>
                <c:pt idx="1218">
                  <c:v>0.505</c:v>
                </c:pt>
                <c:pt idx="1219">
                  <c:v>0.55100000000000005</c:v>
                </c:pt>
                <c:pt idx="1220">
                  <c:v>0.53200000000000003</c:v>
                </c:pt>
                <c:pt idx="1221">
                  <c:v>0.55800000000000005</c:v>
                </c:pt>
                <c:pt idx="1222">
                  <c:v>0.58100000000000007</c:v>
                </c:pt>
                <c:pt idx="1223">
                  <c:v>0.61800000000000144</c:v>
                </c:pt>
                <c:pt idx="1224">
                  <c:v>0.62100000000000144</c:v>
                </c:pt>
                <c:pt idx="1225">
                  <c:v>0.57099999999999995</c:v>
                </c:pt>
                <c:pt idx="1226">
                  <c:v>0.55800000000000005</c:v>
                </c:pt>
                <c:pt idx="1227">
                  <c:v>0.56799999999999995</c:v>
                </c:pt>
                <c:pt idx="1228">
                  <c:v>0.51200000000000001</c:v>
                </c:pt>
                <c:pt idx="1229">
                  <c:v>0.51500000000000001</c:v>
                </c:pt>
                <c:pt idx="1230">
                  <c:v>0.52200000000000002</c:v>
                </c:pt>
                <c:pt idx="1231">
                  <c:v>0.53500000000000003</c:v>
                </c:pt>
                <c:pt idx="1232">
                  <c:v>0.48800000000000032</c:v>
                </c:pt>
                <c:pt idx="1233">
                  <c:v>0.505</c:v>
                </c:pt>
                <c:pt idx="1234">
                  <c:v>0.47500000000000031</c:v>
                </c:pt>
                <c:pt idx="1235">
                  <c:v>0.48800000000000032</c:v>
                </c:pt>
                <c:pt idx="1236">
                  <c:v>0.48800000000000032</c:v>
                </c:pt>
                <c:pt idx="1237">
                  <c:v>0.44900000000000007</c:v>
                </c:pt>
                <c:pt idx="1238">
                  <c:v>0.49800000000000072</c:v>
                </c:pt>
                <c:pt idx="1239">
                  <c:v>0.502</c:v>
                </c:pt>
                <c:pt idx="1240">
                  <c:v>0.51800000000000002</c:v>
                </c:pt>
                <c:pt idx="1241">
                  <c:v>0.51200000000000001</c:v>
                </c:pt>
                <c:pt idx="1242">
                  <c:v>0.49500000000000038</c:v>
                </c:pt>
                <c:pt idx="1243">
                  <c:v>0.45500000000000002</c:v>
                </c:pt>
                <c:pt idx="1244">
                  <c:v>0.46800000000000008</c:v>
                </c:pt>
                <c:pt idx="1245">
                  <c:v>0.51200000000000001</c:v>
                </c:pt>
                <c:pt idx="1246">
                  <c:v>0.55100000000000005</c:v>
                </c:pt>
                <c:pt idx="1247">
                  <c:v>0.55500000000000005</c:v>
                </c:pt>
                <c:pt idx="1248">
                  <c:v>0.52200000000000002</c:v>
                </c:pt>
                <c:pt idx="1249">
                  <c:v>0.52200000000000002</c:v>
                </c:pt>
                <c:pt idx="1250">
                  <c:v>0.53200000000000003</c:v>
                </c:pt>
                <c:pt idx="1251">
                  <c:v>0.53200000000000003</c:v>
                </c:pt>
                <c:pt idx="1252">
                  <c:v>0.56499999999999995</c:v>
                </c:pt>
                <c:pt idx="1253">
                  <c:v>0.55100000000000005</c:v>
                </c:pt>
                <c:pt idx="1254">
                  <c:v>0.49800000000000072</c:v>
                </c:pt>
                <c:pt idx="1255">
                  <c:v>0.47800000000000031</c:v>
                </c:pt>
                <c:pt idx="1256">
                  <c:v>0.50800000000000001</c:v>
                </c:pt>
                <c:pt idx="1257">
                  <c:v>0.505</c:v>
                </c:pt>
                <c:pt idx="1258">
                  <c:v>0.48800000000000032</c:v>
                </c:pt>
                <c:pt idx="1259">
                  <c:v>0.48200000000000032</c:v>
                </c:pt>
                <c:pt idx="1260">
                  <c:v>0.51800000000000002</c:v>
                </c:pt>
                <c:pt idx="1261">
                  <c:v>0.49200000000000038</c:v>
                </c:pt>
                <c:pt idx="1262">
                  <c:v>0.50800000000000001</c:v>
                </c:pt>
                <c:pt idx="1263">
                  <c:v>0.45200000000000001</c:v>
                </c:pt>
                <c:pt idx="1264">
                  <c:v>0.46200000000000002</c:v>
                </c:pt>
                <c:pt idx="1265">
                  <c:v>0.45500000000000002</c:v>
                </c:pt>
                <c:pt idx="1266">
                  <c:v>0.47200000000000031</c:v>
                </c:pt>
                <c:pt idx="1267">
                  <c:v>0.44500000000000006</c:v>
                </c:pt>
                <c:pt idx="1268">
                  <c:v>0.45500000000000002</c:v>
                </c:pt>
                <c:pt idx="1269">
                  <c:v>0.44900000000000007</c:v>
                </c:pt>
                <c:pt idx="1270">
                  <c:v>0.48500000000000032</c:v>
                </c:pt>
                <c:pt idx="1271">
                  <c:v>0.50800000000000001</c:v>
                </c:pt>
                <c:pt idx="1272">
                  <c:v>0.46800000000000008</c:v>
                </c:pt>
                <c:pt idx="1273">
                  <c:v>0.41200000000000031</c:v>
                </c:pt>
                <c:pt idx="1274">
                  <c:v>0.47200000000000031</c:v>
                </c:pt>
                <c:pt idx="1275">
                  <c:v>0.51500000000000001</c:v>
                </c:pt>
                <c:pt idx="1276">
                  <c:v>0.48500000000000032</c:v>
                </c:pt>
                <c:pt idx="1277">
                  <c:v>0.45500000000000002</c:v>
                </c:pt>
                <c:pt idx="1278">
                  <c:v>0.47500000000000031</c:v>
                </c:pt>
                <c:pt idx="1279">
                  <c:v>0.45200000000000001</c:v>
                </c:pt>
                <c:pt idx="1280">
                  <c:v>0.43200000000000038</c:v>
                </c:pt>
                <c:pt idx="1281">
                  <c:v>0.41900000000000032</c:v>
                </c:pt>
                <c:pt idx="1282">
                  <c:v>0.43200000000000038</c:v>
                </c:pt>
                <c:pt idx="1283">
                  <c:v>0.44900000000000007</c:v>
                </c:pt>
                <c:pt idx="1284">
                  <c:v>0.45200000000000001</c:v>
                </c:pt>
                <c:pt idx="1285">
                  <c:v>0.43900000000000072</c:v>
                </c:pt>
                <c:pt idx="1286">
                  <c:v>0.43900000000000072</c:v>
                </c:pt>
                <c:pt idx="1287">
                  <c:v>0.45500000000000002</c:v>
                </c:pt>
                <c:pt idx="1288">
                  <c:v>0.43500000000000072</c:v>
                </c:pt>
                <c:pt idx="1289">
                  <c:v>0.42500000000000032</c:v>
                </c:pt>
                <c:pt idx="1290">
                  <c:v>0.42900000000000038</c:v>
                </c:pt>
                <c:pt idx="1291">
                  <c:v>0.40200000000000002</c:v>
                </c:pt>
                <c:pt idx="1292">
                  <c:v>0.41200000000000031</c:v>
                </c:pt>
                <c:pt idx="1293">
                  <c:v>0.38900000000000085</c:v>
                </c:pt>
                <c:pt idx="1294">
                  <c:v>0.37900000000000084</c:v>
                </c:pt>
                <c:pt idx="1295">
                  <c:v>0.36900000000000038</c:v>
                </c:pt>
                <c:pt idx="1296">
                  <c:v>0.39500000000000096</c:v>
                </c:pt>
                <c:pt idx="1297">
                  <c:v>0.36500000000000032</c:v>
                </c:pt>
                <c:pt idx="1298">
                  <c:v>0.38500000000000084</c:v>
                </c:pt>
                <c:pt idx="1299">
                  <c:v>0.40200000000000002</c:v>
                </c:pt>
                <c:pt idx="1300">
                  <c:v>0.38900000000000085</c:v>
                </c:pt>
                <c:pt idx="1301">
                  <c:v>0.37900000000000084</c:v>
                </c:pt>
                <c:pt idx="1302">
                  <c:v>0.35200000000000031</c:v>
                </c:pt>
                <c:pt idx="1303">
                  <c:v>0.37900000000000084</c:v>
                </c:pt>
                <c:pt idx="1304">
                  <c:v>0.38900000000000085</c:v>
                </c:pt>
                <c:pt idx="1305">
                  <c:v>0.36200000000000032</c:v>
                </c:pt>
                <c:pt idx="1306">
                  <c:v>0.3420000000000003</c:v>
                </c:pt>
                <c:pt idx="1307">
                  <c:v>0.33200000000000096</c:v>
                </c:pt>
                <c:pt idx="1308">
                  <c:v>0.33600000000000096</c:v>
                </c:pt>
                <c:pt idx="1309">
                  <c:v>0.34900000000000031</c:v>
                </c:pt>
                <c:pt idx="1310">
                  <c:v>0.3420000000000003</c:v>
                </c:pt>
                <c:pt idx="1311">
                  <c:v>0.34600000000000031</c:v>
                </c:pt>
                <c:pt idx="1312">
                  <c:v>0.35900000000000032</c:v>
                </c:pt>
                <c:pt idx="1313">
                  <c:v>0.35200000000000031</c:v>
                </c:pt>
                <c:pt idx="1314">
                  <c:v>0.31600000000000078</c:v>
                </c:pt>
                <c:pt idx="1315">
                  <c:v>0.35500000000000032</c:v>
                </c:pt>
                <c:pt idx="1316">
                  <c:v>0.37500000000000072</c:v>
                </c:pt>
                <c:pt idx="1317">
                  <c:v>0.35500000000000032</c:v>
                </c:pt>
                <c:pt idx="1318">
                  <c:v>0.35200000000000031</c:v>
                </c:pt>
                <c:pt idx="1319">
                  <c:v>0.34600000000000031</c:v>
                </c:pt>
                <c:pt idx="1320">
                  <c:v>0.35200000000000031</c:v>
                </c:pt>
                <c:pt idx="1321">
                  <c:v>0.33900000000000097</c:v>
                </c:pt>
                <c:pt idx="1322">
                  <c:v>0.33900000000000097</c:v>
                </c:pt>
                <c:pt idx="1323">
                  <c:v>0.32200000000000084</c:v>
                </c:pt>
                <c:pt idx="1324">
                  <c:v>0.28600000000000031</c:v>
                </c:pt>
                <c:pt idx="1325">
                  <c:v>0.30600000000000038</c:v>
                </c:pt>
                <c:pt idx="1326">
                  <c:v>0.35200000000000031</c:v>
                </c:pt>
                <c:pt idx="1327">
                  <c:v>0.31900000000000084</c:v>
                </c:pt>
                <c:pt idx="1328">
                  <c:v>0.31600000000000078</c:v>
                </c:pt>
                <c:pt idx="1329">
                  <c:v>0.29900000000000032</c:v>
                </c:pt>
                <c:pt idx="1330">
                  <c:v>0.31600000000000078</c:v>
                </c:pt>
                <c:pt idx="1331">
                  <c:v>0.31600000000000078</c:v>
                </c:pt>
                <c:pt idx="1332">
                  <c:v>0.30600000000000038</c:v>
                </c:pt>
                <c:pt idx="1333">
                  <c:v>0.30200000000000032</c:v>
                </c:pt>
                <c:pt idx="1334">
                  <c:v>0.32200000000000084</c:v>
                </c:pt>
                <c:pt idx="1335">
                  <c:v>0.30600000000000038</c:v>
                </c:pt>
                <c:pt idx="1336">
                  <c:v>0.28900000000000031</c:v>
                </c:pt>
                <c:pt idx="1337">
                  <c:v>0.27900000000000008</c:v>
                </c:pt>
                <c:pt idx="1338">
                  <c:v>0.30200000000000032</c:v>
                </c:pt>
                <c:pt idx="1339">
                  <c:v>0.29900000000000032</c:v>
                </c:pt>
                <c:pt idx="1340">
                  <c:v>0.26900000000000002</c:v>
                </c:pt>
                <c:pt idx="1341">
                  <c:v>0.26900000000000002</c:v>
                </c:pt>
                <c:pt idx="1342">
                  <c:v>0.27600000000000002</c:v>
                </c:pt>
                <c:pt idx="1343">
                  <c:v>0.26200000000000001</c:v>
                </c:pt>
                <c:pt idx="1344">
                  <c:v>0.27200000000000002</c:v>
                </c:pt>
                <c:pt idx="1345">
                  <c:v>0.25600000000000001</c:v>
                </c:pt>
                <c:pt idx="1346">
                  <c:v>0.27900000000000008</c:v>
                </c:pt>
                <c:pt idx="1347">
                  <c:v>0.24900000000000039</c:v>
                </c:pt>
                <c:pt idx="1348">
                  <c:v>0.23900000000000021</c:v>
                </c:pt>
                <c:pt idx="1349">
                  <c:v>0.23300000000000001</c:v>
                </c:pt>
                <c:pt idx="1350">
                  <c:v>0.20300000000000001</c:v>
                </c:pt>
                <c:pt idx="1351">
                  <c:v>0.24300000000000024</c:v>
                </c:pt>
                <c:pt idx="1352">
                  <c:v>0.25900000000000001</c:v>
                </c:pt>
                <c:pt idx="1353">
                  <c:v>0.24600000000000036</c:v>
                </c:pt>
                <c:pt idx="1354">
                  <c:v>0.23600000000000004</c:v>
                </c:pt>
                <c:pt idx="1355">
                  <c:v>0.22900000000000004</c:v>
                </c:pt>
                <c:pt idx="1356">
                  <c:v>0.20900000000000021</c:v>
                </c:pt>
                <c:pt idx="1357">
                  <c:v>0.19900000000000004</c:v>
                </c:pt>
                <c:pt idx="1358">
                  <c:v>0.21600000000000036</c:v>
                </c:pt>
                <c:pt idx="1359">
                  <c:v>0.19600000000000004</c:v>
                </c:pt>
                <c:pt idx="1360">
                  <c:v>0.19900000000000004</c:v>
                </c:pt>
                <c:pt idx="1361">
                  <c:v>0.19900000000000004</c:v>
                </c:pt>
                <c:pt idx="1362">
                  <c:v>0.21900000000000039</c:v>
                </c:pt>
                <c:pt idx="1363">
                  <c:v>0.21300000000000024</c:v>
                </c:pt>
                <c:pt idx="1364">
                  <c:v>0.22300000000000003</c:v>
                </c:pt>
                <c:pt idx="1365">
                  <c:v>0.20600000000000004</c:v>
                </c:pt>
                <c:pt idx="1366">
                  <c:v>0.20600000000000004</c:v>
                </c:pt>
                <c:pt idx="1367">
                  <c:v>0.19300000000000003</c:v>
                </c:pt>
                <c:pt idx="1368">
                  <c:v>0.21300000000000024</c:v>
                </c:pt>
                <c:pt idx="1369">
                  <c:v>0.19900000000000004</c:v>
                </c:pt>
                <c:pt idx="1370">
                  <c:v>0.20300000000000001</c:v>
                </c:pt>
                <c:pt idx="1371">
                  <c:v>0.18900000000000039</c:v>
                </c:pt>
                <c:pt idx="1372">
                  <c:v>0.17900000000000021</c:v>
                </c:pt>
                <c:pt idx="1373">
                  <c:v>0.19300000000000003</c:v>
                </c:pt>
                <c:pt idx="1374">
                  <c:v>0.17300000000000001</c:v>
                </c:pt>
                <c:pt idx="1375">
                  <c:v>0.17300000000000001</c:v>
                </c:pt>
                <c:pt idx="1376">
                  <c:v>0.15300000000000036</c:v>
                </c:pt>
                <c:pt idx="1377">
                  <c:v>0.16900000000000004</c:v>
                </c:pt>
                <c:pt idx="1378">
                  <c:v>0.17600000000000021</c:v>
                </c:pt>
                <c:pt idx="1379">
                  <c:v>0.14600000000000021</c:v>
                </c:pt>
                <c:pt idx="1380">
                  <c:v>0.17300000000000001</c:v>
                </c:pt>
                <c:pt idx="1381">
                  <c:v>0.17900000000000021</c:v>
                </c:pt>
                <c:pt idx="1382">
                  <c:v>0.16300000000000003</c:v>
                </c:pt>
                <c:pt idx="1383">
                  <c:v>0.14300000000000004</c:v>
                </c:pt>
                <c:pt idx="1384">
                  <c:v>0.15600000000000039</c:v>
                </c:pt>
                <c:pt idx="1385">
                  <c:v>0.16600000000000004</c:v>
                </c:pt>
                <c:pt idx="1386">
                  <c:v>0.15600000000000039</c:v>
                </c:pt>
                <c:pt idx="1387">
                  <c:v>0.15000000000000024</c:v>
                </c:pt>
                <c:pt idx="1388">
                  <c:v>0.14000000000000001</c:v>
                </c:pt>
                <c:pt idx="1389">
                  <c:v>0.13600000000000001</c:v>
                </c:pt>
                <c:pt idx="1390">
                  <c:v>0.13</c:v>
                </c:pt>
                <c:pt idx="1391">
                  <c:v>0.14300000000000004</c:v>
                </c:pt>
                <c:pt idx="1392">
                  <c:v>0.14600000000000021</c:v>
                </c:pt>
                <c:pt idx="1393">
                  <c:v>0.15000000000000024</c:v>
                </c:pt>
                <c:pt idx="1394">
                  <c:v>0.126</c:v>
                </c:pt>
                <c:pt idx="1395">
                  <c:v>0.13600000000000001</c:v>
                </c:pt>
                <c:pt idx="1396">
                  <c:v>0.14600000000000021</c:v>
                </c:pt>
                <c:pt idx="1397">
                  <c:v>0.11600000000000003</c:v>
                </c:pt>
                <c:pt idx="1398">
                  <c:v>9.6000000000000044E-2</c:v>
                </c:pt>
                <c:pt idx="1399">
                  <c:v>0.13</c:v>
                </c:pt>
                <c:pt idx="1400">
                  <c:v>0.126</c:v>
                </c:pt>
                <c:pt idx="1401">
                  <c:v>0.12000000000000002</c:v>
                </c:pt>
                <c:pt idx="1402">
                  <c:v>0.11600000000000003</c:v>
                </c:pt>
                <c:pt idx="1403">
                  <c:v>0.11000000000000001</c:v>
                </c:pt>
                <c:pt idx="1404">
                  <c:v>0.1</c:v>
                </c:pt>
                <c:pt idx="1405">
                  <c:v>0.10600000000000002</c:v>
                </c:pt>
                <c:pt idx="1406">
                  <c:v>0.10600000000000002</c:v>
                </c:pt>
                <c:pt idx="1407">
                  <c:v>0.11000000000000001</c:v>
                </c:pt>
                <c:pt idx="1408">
                  <c:v>0.10600000000000002</c:v>
                </c:pt>
                <c:pt idx="1409">
                  <c:v>0.11000000000000001</c:v>
                </c:pt>
                <c:pt idx="1410">
                  <c:v>9.3000000000000208E-2</c:v>
                </c:pt>
                <c:pt idx="1411">
                  <c:v>9.0000000000000066E-2</c:v>
                </c:pt>
                <c:pt idx="1412">
                  <c:v>8.0000000000000057E-2</c:v>
                </c:pt>
                <c:pt idx="1413">
                  <c:v>7.0000000000000034E-2</c:v>
                </c:pt>
                <c:pt idx="1414">
                  <c:v>8.3000000000000226E-2</c:v>
                </c:pt>
                <c:pt idx="1415">
                  <c:v>8.0000000000000057E-2</c:v>
                </c:pt>
                <c:pt idx="1416">
                  <c:v>6.3000000000000014E-2</c:v>
                </c:pt>
                <c:pt idx="1417">
                  <c:v>5.6000000000000008E-2</c:v>
                </c:pt>
                <c:pt idx="1418">
                  <c:v>6.6000000000000003E-2</c:v>
                </c:pt>
                <c:pt idx="1419">
                  <c:v>4.3000000000000003E-2</c:v>
                </c:pt>
                <c:pt idx="1420">
                  <c:v>6.6000000000000003E-2</c:v>
                </c:pt>
                <c:pt idx="1421">
                  <c:v>6.0000000000000039E-2</c:v>
                </c:pt>
                <c:pt idx="1422">
                  <c:v>6.0000000000000039E-2</c:v>
                </c:pt>
                <c:pt idx="1423">
                  <c:v>5.3000000000000019E-2</c:v>
                </c:pt>
                <c:pt idx="1424">
                  <c:v>4.0000000000000029E-2</c:v>
                </c:pt>
                <c:pt idx="1425">
                  <c:v>5.0000000000000024E-2</c:v>
                </c:pt>
                <c:pt idx="1426">
                  <c:v>3.7000000000000012E-2</c:v>
                </c:pt>
                <c:pt idx="1427">
                  <c:v>4.3000000000000003E-2</c:v>
                </c:pt>
                <c:pt idx="1428">
                  <c:v>4.0000000000000029E-2</c:v>
                </c:pt>
                <c:pt idx="1429">
                  <c:v>3.0000000000000016E-2</c:v>
                </c:pt>
                <c:pt idx="1430">
                  <c:v>3.0000000000000016E-2</c:v>
                </c:pt>
                <c:pt idx="1431">
                  <c:v>3.0000000000000016E-2</c:v>
                </c:pt>
                <c:pt idx="1432">
                  <c:v>2.7000000000000066E-2</c:v>
                </c:pt>
                <c:pt idx="1433">
                  <c:v>2.7000000000000066E-2</c:v>
                </c:pt>
                <c:pt idx="1434">
                  <c:v>1.7000000000000005E-2</c:v>
                </c:pt>
                <c:pt idx="1435">
                  <c:v>3.0000000000000016E-2</c:v>
                </c:pt>
                <c:pt idx="1436">
                  <c:v>3.3000000000000002E-2</c:v>
                </c:pt>
                <c:pt idx="1437">
                  <c:v>1.2999999999999998E-2</c:v>
                </c:pt>
                <c:pt idx="1438">
                  <c:v>3.0000000000000016E-2</c:v>
                </c:pt>
                <c:pt idx="1439">
                  <c:v>3.0000000000000016E-2</c:v>
                </c:pt>
                <c:pt idx="1440">
                  <c:v>1.2999999999999998E-2</c:v>
                </c:pt>
                <c:pt idx="1441">
                  <c:v>3.0000000000000016E-2</c:v>
                </c:pt>
                <c:pt idx="1442">
                  <c:v>3.0000000000000016E-2</c:v>
                </c:pt>
                <c:pt idx="1443">
                  <c:v>1.0000000000000007E-2</c:v>
                </c:pt>
                <c:pt idx="1444">
                  <c:v>2.300000000000001E-2</c:v>
                </c:pt>
                <c:pt idx="1445">
                  <c:v>-3.0000000000000066E-3</c:v>
                </c:pt>
                <c:pt idx="1446">
                  <c:v>1.7000000000000005E-2</c:v>
                </c:pt>
                <c:pt idx="1447">
                  <c:v>2.0000000000000014E-2</c:v>
                </c:pt>
                <c:pt idx="1448">
                  <c:v>7.0000000000000114E-3</c:v>
                </c:pt>
                <c:pt idx="1449">
                  <c:v>3.0000000000000066E-3</c:v>
                </c:pt>
                <c:pt idx="1450">
                  <c:v>-3.0000000000000066E-3</c:v>
                </c:pt>
                <c:pt idx="1451">
                  <c:v>2.0000000000000014E-2</c:v>
                </c:pt>
                <c:pt idx="1452">
                  <c:v>2.0000000000000014E-2</c:v>
                </c:pt>
                <c:pt idx="1453">
                  <c:v>0</c:v>
                </c:pt>
                <c:pt idx="1454">
                  <c:v>7.0000000000000114E-3</c:v>
                </c:pt>
                <c:pt idx="1455">
                  <c:v>1.0000000000000007E-2</c:v>
                </c:pt>
                <c:pt idx="1456">
                  <c:v>1.7000000000000005E-2</c:v>
                </c:pt>
                <c:pt idx="1457">
                  <c:v>2.0000000000000014E-2</c:v>
                </c:pt>
                <c:pt idx="1458">
                  <c:v>2.7000000000000066E-2</c:v>
                </c:pt>
                <c:pt idx="1459">
                  <c:v>2.7000000000000066E-2</c:v>
                </c:pt>
                <c:pt idx="1460">
                  <c:v>0</c:v>
                </c:pt>
                <c:pt idx="1461">
                  <c:v>1.2999999999999998E-2</c:v>
                </c:pt>
                <c:pt idx="1462">
                  <c:v>1.2999999999999998E-2</c:v>
                </c:pt>
                <c:pt idx="1463">
                  <c:v>1.0000000000000007E-2</c:v>
                </c:pt>
                <c:pt idx="1464">
                  <c:v>1.2999999999999998E-2</c:v>
                </c:pt>
                <c:pt idx="1465">
                  <c:v>1.2999999999999998E-2</c:v>
                </c:pt>
                <c:pt idx="1466">
                  <c:v>2.0000000000000014E-2</c:v>
                </c:pt>
                <c:pt idx="1467">
                  <c:v>1.2999999999999998E-2</c:v>
                </c:pt>
                <c:pt idx="1468">
                  <c:v>0</c:v>
                </c:pt>
                <c:pt idx="1469">
                  <c:v>2.0000000000000014E-2</c:v>
                </c:pt>
                <c:pt idx="1470">
                  <c:v>3.0000000000000066E-3</c:v>
                </c:pt>
                <c:pt idx="1471">
                  <c:v>1.2999999999999998E-2</c:v>
                </c:pt>
                <c:pt idx="1472">
                  <c:v>2.0000000000000014E-2</c:v>
                </c:pt>
                <c:pt idx="1473">
                  <c:v>0</c:v>
                </c:pt>
                <c:pt idx="1474">
                  <c:v>7.0000000000000114E-3</c:v>
                </c:pt>
                <c:pt idx="1475">
                  <c:v>3.0000000000000066E-3</c:v>
                </c:pt>
                <c:pt idx="1476">
                  <c:v>2.0000000000000014E-2</c:v>
                </c:pt>
                <c:pt idx="1477">
                  <c:v>7.0000000000000114E-3</c:v>
                </c:pt>
                <c:pt idx="1478">
                  <c:v>2.0000000000000014E-2</c:v>
                </c:pt>
                <c:pt idx="1479">
                  <c:v>7.0000000000000114E-3</c:v>
                </c:pt>
                <c:pt idx="1480">
                  <c:v>1.0000000000000007E-2</c:v>
                </c:pt>
                <c:pt idx="1481">
                  <c:v>2.7000000000000066E-2</c:v>
                </c:pt>
                <c:pt idx="1482">
                  <c:v>3.7000000000000012E-2</c:v>
                </c:pt>
                <c:pt idx="1483">
                  <c:v>1.0000000000000007E-2</c:v>
                </c:pt>
                <c:pt idx="1484">
                  <c:v>2.0000000000000014E-2</c:v>
                </c:pt>
                <c:pt idx="1485">
                  <c:v>3.0000000000000066E-3</c:v>
                </c:pt>
                <c:pt idx="1486">
                  <c:v>2.300000000000001E-2</c:v>
                </c:pt>
                <c:pt idx="1487">
                  <c:v>1.7000000000000005E-2</c:v>
                </c:pt>
                <c:pt idx="1488">
                  <c:v>2.300000000000001E-2</c:v>
                </c:pt>
                <c:pt idx="1489">
                  <c:v>1.0000000000000007E-2</c:v>
                </c:pt>
                <c:pt idx="1490">
                  <c:v>1.2999999999999998E-2</c:v>
                </c:pt>
                <c:pt idx="1491">
                  <c:v>7.0000000000000114E-3</c:v>
                </c:pt>
                <c:pt idx="1492">
                  <c:v>0</c:v>
                </c:pt>
                <c:pt idx="1493">
                  <c:v>1.7000000000000005E-2</c:v>
                </c:pt>
                <c:pt idx="1494">
                  <c:v>3.0000000000000016E-2</c:v>
                </c:pt>
                <c:pt idx="1495">
                  <c:v>7.0000000000000114E-3</c:v>
                </c:pt>
                <c:pt idx="1496">
                  <c:v>-3.0000000000000066E-3</c:v>
                </c:pt>
                <c:pt idx="1497">
                  <c:v>-3.0000000000000066E-3</c:v>
                </c:pt>
                <c:pt idx="1498">
                  <c:v>1.2999999999999998E-2</c:v>
                </c:pt>
                <c:pt idx="1499">
                  <c:v>1.7000000000000005E-2</c:v>
                </c:pt>
                <c:pt idx="1500">
                  <c:v>1.0000000000000007E-2</c:v>
                </c:pt>
                <c:pt idx="1501">
                  <c:v>2.300000000000001E-2</c:v>
                </c:pt>
                <c:pt idx="1502">
                  <c:v>1.2999999999999998E-2</c:v>
                </c:pt>
                <c:pt idx="1503">
                  <c:v>1.2999999999999998E-2</c:v>
                </c:pt>
                <c:pt idx="1504">
                  <c:v>1.0000000000000007E-2</c:v>
                </c:pt>
                <c:pt idx="1505">
                  <c:v>2.300000000000001E-2</c:v>
                </c:pt>
                <c:pt idx="1506">
                  <c:v>1.2999999999999998E-2</c:v>
                </c:pt>
                <c:pt idx="1507">
                  <c:v>2.300000000000001E-2</c:v>
                </c:pt>
                <c:pt idx="1508">
                  <c:v>2.0000000000000014E-2</c:v>
                </c:pt>
                <c:pt idx="1509">
                  <c:v>2.300000000000001E-2</c:v>
                </c:pt>
                <c:pt idx="1510">
                  <c:v>1.7000000000000005E-2</c:v>
                </c:pt>
                <c:pt idx="1511">
                  <c:v>1.0000000000000007E-2</c:v>
                </c:pt>
                <c:pt idx="1512">
                  <c:v>2.7000000000000066E-2</c:v>
                </c:pt>
                <c:pt idx="1513">
                  <c:v>2.7000000000000066E-2</c:v>
                </c:pt>
                <c:pt idx="1514">
                  <c:v>2.0000000000000014E-2</c:v>
                </c:pt>
                <c:pt idx="1515">
                  <c:v>7.0000000000000114E-3</c:v>
                </c:pt>
                <c:pt idx="1516">
                  <c:v>2.300000000000001E-2</c:v>
                </c:pt>
                <c:pt idx="1517">
                  <c:v>7.0000000000000114E-3</c:v>
                </c:pt>
                <c:pt idx="1518">
                  <c:v>7.0000000000000114E-3</c:v>
                </c:pt>
                <c:pt idx="1519">
                  <c:v>-3.0000000000000066E-3</c:v>
                </c:pt>
                <c:pt idx="1520">
                  <c:v>1.0000000000000007E-2</c:v>
                </c:pt>
                <c:pt idx="1521">
                  <c:v>0</c:v>
                </c:pt>
                <c:pt idx="1522">
                  <c:v>1.2999999999999998E-2</c:v>
                </c:pt>
                <c:pt idx="1523">
                  <c:v>2.7000000000000066E-2</c:v>
                </c:pt>
                <c:pt idx="1524">
                  <c:v>1.2999999999999998E-2</c:v>
                </c:pt>
                <c:pt idx="1525">
                  <c:v>3.0000000000000066E-3</c:v>
                </c:pt>
                <c:pt idx="1526">
                  <c:v>2.7000000000000066E-2</c:v>
                </c:pt>
                <c:pt idx="1527">
                  <c:v>0</c:v>
                </c:pt>
                <c:pt idx="1528">
                  <c:v>-3.0000000000000066E-3</c:v>
                </c:pt>
                <c:pt idx="1529">
                  <c:v>3.0000000000000066E-3</c:v>
                </c:pt>
                <c:pt idx="1530">
                  <c:v>7.0000000000000114E-3</c:v>
                </c:pt>
                <c:pt idx="1531">
                  <c:v>-7.0000000000000114E-3</c:v>
                </c:pt>
                <c:pt idx="1532">
                  <c:v>1.7000000000000005E-2</c:v>
                </c:pt>
                <c:pt idx="1533">
                  <c:v>1.2999999999999998E-2</c:v>
                </c:pt>
                <c:pt idx="1534">
                  <c:v>0</c:v>
                </c:pt>
                <c:pt idx="1535">
                  <c:v>1.7000000000000005E-2</c:v>
                </c:pt>
                <c:pt idx="1536">
                  <c:v>1.0000000000000007E-2</c:v>
                </c:pt>
                <c:pt idx="1537">
                  <c:v>1.2999999999999998E-2</c:v>
                </c:pt>
                <c:pt idx="1538">
                  <c:v>1.7000000000000005E-2</c:v>
                </c:pt>
                <c:pt idx="1539">
                  <c:v>1.7000000000000005E-2</c:v>
                </c:pt>
                <c:pt idx="1540">
                  <c:v>1.7000000000000005E-2</c:v>
                </c:pt>
                <c:pt idx="1541">
                  <c:v>7.0000000000000114E-3</c:v>
                </c:pt>
                <c:pt idx="1542">
                  <c:v>3.0000000000000066E-3</c:v>
                </c:pt>
                <c:pt idx="1543">
                  <c:v>1.0000000000000007E-2</c:v>
                </c:pt>
                <c:pt idx="1544">
                  <c:v>-3.0000000000000066E-3</c:v>
                </c:pt>
                <c:pt idx="1545">
                  <c:v>0</c:v>
                </c:pt>
                <c:pt idx="1546">
                  <c:v>2.0000000000000014E-2</c:v>
                </c:pt>
                <c:pt idx="1547">
                  <c:v>3.0000000000000066E-3</c:v>
                </c:pt>
                <c:pt idx="1548">
                  <c:v>1.0000000000000007E-2</c:v>
                </c:pt>
                <c:pt idx="1549">
                  <c:v>0</c:v>
                </c:pt>
                <c:pt idx="1550">
                  <c:v>1.7000000000000005E-2</c:v>
                </c:pt>
                <c:pt idx="1551">
                  <c:v>1.2999999999999998E-2</c:v>
                </c:pt>
                <c:pt idx="1552">
                  <c:v>7.0000000000000114E-3</c:v>
                </c:pt>
                <c:pt idx="1553">
                  <c:v>1.2999999999999998E-2</c:v>
                </c:pt>
                <c:pt idx="1554">
                  <c:v>-3.0000000000000066E-3</c:v>
                </c:pt>
                <c:pt idx="1555">
                  <c:v>2.0000000000000014E-2</c:v>
                </c:pt>
                <c:pt idx="1556">
                  <c:v>7.0000000000000114E-3</c:v>
                </c:pt>
                <c:pt idx="1557">
                  <c:v>1.0000000000000007E-2</c:v>
                </c:pt>
                <c:pt idx="1558">
                  <c:v>-3.0000000000000066E-3</c:v>
                </c:pt>
                <c:pt idx="1559">
                  <c:v>1.2999999999999998E-2</c:v>
                </c:pt>
                <c:pt idx="1560">
                  <c:v>1.7000000000000005E-2</c:v>
                </c:pt>
                <c:pt idx="1561">
                  <c:v>1.0000000000000007E-2</c:v>
                </c:pt>
                <c:pt idx="1562">
                  <c:v>2.0000000000000014E-2</c:v>
                </c:pt>
                <c:pt idx="1563">
                  <c:v>1.0000000000000007E-2</c:v>
                </c:pt>
                <c:pt idx="1564">
                  <c:v>1.0000000000000007E-2</c:v>
                </c:pt>
                <c:pt idx="1565">
                  <c:v>3.0000000000000066E-3</c:v>
                </c:pt>
                <c:pt idx="1566">
                  <c:v>0</c:v>
                </c:pt>
                <c:pt idx="1567">
                  <c:v>1.0000000000000007E-2</c:v>
                </c:pt>
                <c:pt idx="1568">
                  <c:v>1.2999999999999998E-2</c:v>
                </c:pt>
                <c:pt idx="1569">
                  <c:v>2.0000000000000014E-2</c:v>
                </c:pt>
                <c:pt idx="1570">
                  <c:v>1.0000000000000007E-2</c:v>
                </c:pt>
                <c:pt idx="1571">
                  <c:v>7.0000000000000114E-3</c:v>
                </c:pt>
                <c:pt idx="1572">
                  <c:v>3.0000000000000066E-3</c:v>
                </c:pt>
                <c:pt idx="1573">
                  <c:v>2.0000000000000014E-2</c:v>
                </c:pt>
                <c:pt idx="1574">
                  <c:v>0</c:v>
                </c:pt>
                <c:pt idx="1575">
                  <c:v>3.0000000000000066E-3</c:v>
                </c:pt>
                <c:pt idx="1576">
                  <c:v>-1.0000000000000007E-2</c:v>
                </c:pt>
                <c:pt idx="1577">
                  <c:v>1.0000000000000007E-2</c:v>
                </c:pt>
                <c:pt idx="1578">
                  <c:v>-7.0000000000000114E-3</c:v>
                </c:pt>
                <c:pt idx="1579">
                  <c:v>0</c:v>
                </c:pt>
                <c:pt idx="1580">
                  <c:v>-7.0000000000000114E-3</c:v>
                </c:pt>
                <c:pt idx="1581">
                  <c:v>1.7000000000000005E-2</c:v>
                </c:pt>
                <c:pt idx="1582">
                  <c:v>0</c:v>
                </c:pt>
                <c:pt idx="1583">
                  <c:v>-3.0000000000000066E-3</c:v>
                </c:pt>
                <c:pt idx="1584">
                  <c:v>1.0000000000000007E-2</c:v>
                </c:pt>
                <c:pt idx="1585">
                  <c:v>1.2999999999999998E-2</c:v>
                </c:pt>
                <c:pt idx="1586">
                  <c:v>3.0000000000000066E-3</c:v>
                </c:pt>
                <c:pt idx="1587">
                  <c:v>7.0000000000000114E-3</c:v>
                </c:pt>
                <c:pt idx="1588">
                  <c:v>-7.0000000000000114E-3</c:v>
                </c:pt>
                <c:pt idx="1589">
                  <c:v>0</c:v>
                </c:pt>
                <c:pt idx="1590">
                  <c:v>-1.2999999999999998E-2</c:v>
                </c:pt>
                <c:pt idx="1591">
                  <c:v>-7.0000000000000114E-3</c:v>
                </c:pt>
                <c:pt idx="1592">
                  <c:v>-2.7000000000000066E-2</c:v>
                </c:pt>
                <c:pt idx="1593">
                  <c:v>-7.0000000000000114E-3</c:v>
                </c:pt>
                <c:pt idx="1594">
                  <c:v>3.0000000000000066E-3</c:v>
                </c:pt>
                <c:pt idx="1595">
                  <c:v>-3.0000000000000066E-3</c:v>
                </c:pt>
                <c:pt idx="1596">
                  <c:v>-3.0000000000000066E-3</c:v>
                </c:pt>
                <c:pt idx="1597">
                  <c:v>7.0000000000000114E-3</c:v>
                </c:pt>
                <c:pt idx="1598">
                  <c:v>-1.0000000000000007E-2</c:v>
                </c:pt>
                <c:pt idx="1599">
                  <c:v>-7.0000000000000114E-3</c:v>
                </c:pt>
                <c:pt idx="1600">
                  <c:v>-1.0000000000000007E-2</c:v>
                </c:pt>
                <c:pt idx="1601">
                  <c:v>-1.2999999999999998E-2</c:v>
                </c:pt>
                <c:pt idx="1602">
                  <c:v>0</c:v>
                </c:pt>
                <c:pt idx="1603">
                  <c:v>-7.0000000000000114E-3</c:v>
                </c:pt>
                <c:pt idx="1604">
                  <c:v>3.0000000000000066E-3</c:v>
                </c:pt>
                <c:pt idx="1605">
                  <c:v>1.2999999999999998E-2</c:v>
                </c:pt>
                <c:pt idx="1606">
                  <c:v>-3.0000000000000066E-3</c:v>
                </c:pt>
                <c:pt idx="1607">
                  <c:v>-1.7000000000000005E-2</c:v>
                </c:pt>
                <c:pt idx="1608">
                  <c:v>1.2999999999999998E-2</c:v>
                </c:pt>
                <c:pt idx="1609">
                  <c:v>1.0000000000000007E-2</c:v>
                </c:pt>
                <c:pt idx="1610">
                  <c:v>-3.0000000000000066E-3</c:v>
                </c:pt>
                <c:pt idx="1611">
                  <c:v>-7.0000000000000114E-3</c:v>
                </c:pt>
                <c:pt idx="1612">
                  <c:v>-7.0000000000000114E-3</c:v>
                </c:pt>
                <c:pt idx="1613">
                  <c:v>7.0000000000000114E-3</c:v>
                </c:pt>
                <c:pt idx="1614">
                  <c:v>1.7000000000000005E-2</c:v>
                </c:pt>
                <c:pt idx="1615">
                  <c:v>3.0000000000000066E-3</c:v>
                </c:pt>
                <c:pt idx="1616">
                  <c:v>7.0000000000000114E-3</c:v>
                </c:pt>
                <c:pt idx="1617">
                  <c:v>3.0000000000000066E-3</c:v>
                </c:pt>
                <c:pt idx="1618">
                  <c:v>3.0000000000000066E-3</c:v>
                </c:pt>
                <c:pt idx="1619">
                  <c:v>0</c:v>
                </c:pt>
                <c:pt idx="1620">
                  <c:v>7.0000000000000114E-3</c:v>
                </c:pt>
                <c:pt idx="1621">
                  <c:v>2.0000000000000014E-2</c:v>
                </c:pt>
                <c:pt idx="1622">
                  <c:v>3.0000000000000066E-3</c:v>
                </c:pt>
                <c:pt idx="1623">
                  <c:v>3.0000000000000066E-3</c:v>
                </c:pt>
                <c:pt idx="1624">
                  <c:v>-1.0000000000000007E-2</c:v>
                </c:pt>
                <c:pt idx="1625">
                  <c:v>0</c:v>
                </c:pt>
                <c:pt idx="1626">
                  <c:v>0</c:v>
                </c:pt>
                <c:pt idx="1627">
                  <c:v>-3.0000000000000066E-3</c:v>
                </c:pt>
                <c:pt idx="1628">
                  <c:v>0</c:v>
                </c:pt>
                <c:pt idx="1629">
                  <c:v>7.0000000000000114E-3</c:v>
                </c:pt>
                <c:pt idx="1630">
                  <c:v>3.0000000000000066E-3</c:v>
                </c:pt>
                <c:pt idx="1631">
                  <c:v>1.0000000000000007E-2</c:v>
                </c:pt>
                <c:pt idx="1632">
                  <c:v>3.0000000000000066E-3</c:v>
                </c:pt>
                <c:pt idx="1633">
                  <c:v>1.0000000000000007E-2</c:v>
                </c:pt>
                <c:pt idx="1634">
                  <c:v>3.0000000000000066E-3</c:v>
                </c:pt>
                <c:pt idx="1635">
                  <c:v>-3.0000000000000066E-3</c:v>
                </c:pt>
                <c:pt idx="1636">
                  <c:v>-3.0000000000000066E-3</c:v>
                </c:pt>
                <c:pt idx="1637">
                  <c:v>3.0000000000000066E-3</c:v>
                </c:pt>
                <c:pt idx="1638">
                  <c:v>-1.0000000000000007E-2</c:v>
                </c:pt>
                <c:pt idx="1639">
                  <c:v>-1.2999999999999998E-2</c:v>
                </c:pt>
                <c:pt idx="1640">
                  <c:v>-7.0000000000000114E-3</c:v>
                </c:pt>
                <c:pt idx="1641">
                  <c:v>1.2999999999999998E-2</c:v>
                </c:pt>
                <c:pt idx="1642">
                  <c:v>-3.0000000000000066E-3</c:v>
                </c:pt>
                <c:pt idx="1643">
                  <c:v>1.2999999999999998E-2</c:v>
                </c:pt>
                <c:pt idx="1644">
                  <c:v>0</c:v>
                </c:pt>
                <c:pt idx="1645">
                  <c:v>-7.0000000000000114E-3</c:v>
                </c:pt>
                <c:pt idx="1646">
                  <c:v>-1.0000000000000007E-2</c:v>
                </c:pt>
                <c:pt idx="1647">
                  <c:v>0</c:v>
                </c:pt>
                <c:pt idx="1648">
                  <c:v>7.0000000000000114E-3</c:v>
                </c:pt>
                <c:pt idx="1649">
                  <c:v>-3.0000000000000066E-3</c:v>
                </c:pt>
                <c:pt idx="1650">
                  <c:v>0</c:v>
                </c:pt>
                <c:pt idx="1651">
                  <c:v>2.0000000000000014E-2</c:v>
                </c:pt>
                <c:pt idx="1652">
                  <c:v>-3.0000000000000066E-3</c:v>
                </c:pt>
                <c:pt idx="1653">
                  <c:v>-7.0000000000000114E-3</c:v>
                </c:pt>
                <c:pt idx="1654">
                  <c:v>-1.2999999999999998E-2</c:v>
                </c:pt>
                <c:pt idx="1655">
                  <c:v>-2.0000000000000014E-2</c:v>
                </c:pt>
                <c:pt idx="1656">
                  <c:v>1.0000000000000007E-2</c:v>
                </c:pt>
                <c:pt idx="1657">
                  <c:v>0</c:v>
                </c:pt>
                <c:pt idx="1658">
                  <c:v>1.0000000000000007E-2</c:v>
                </c:pt>
                <c:pt idx="1659">
                  <c:v>0</c:v>
                </c:pt>
                <c:pt idx="1660">
                  <c:v>-7.0000000000000114E-3</c:v>
                </c:pt>
                <c:pt idx="1661">
                  <c:v>-1.0000000000000007E-2</c:v>
                </c:pt>
                <c:pt idx="1662">
                  <c:v>-3.0000000000000066E-3</c:v>
                </c:pt>
                <c:pt idx="1663">
                  <c:v>-1.0000000000000007E-2</c:v>
                </c:pt>
                <c:pt idx="1664">
                  <c:v>0</c:v>
                </c:pt>
                <c:pt idx="1665">
                  <c:v>-1.7000000000000005E-2</c:v>
                </c:pt>
                <c:pt idx="1666">
                  <c:v>7.0000000000000114E-3</c:v>
                </c:pt>
                <c:pt idx="1667">
                  <c:v>7.0000000000000114E-3</c:v>
                </c:pt>
                <c:pt idx="1668">
                  <c:v>3.0000000000000066E-3</c:v>
                </c:pt>
                <c:pt idx="1669">
                  <c:v>3.0000000000000066E-3</c:v>
                </c:pt>
                <c:pt idx="1670">
                  <c:v>-3.0000000000000066E-3</c:v>
                </c:pt>
                <c:pt idx="1671">
                  <c:v>-1.0000000000000007E-2</c:v>
                </c:pt>
                <c:pt idx="1672">
                  <c:v>-7.0000000000000114E-3</c:v>
                </c:pt>
                <c:pt idx="1673">
                  <c:v>-3.0000000000000066E-3</c:v>
                </c:pt>
                <c:pt idx="1674">
                  <c:v>-3.0000000000000066E-3</c:v>
                </c:pt>
                <c:pt idx="1675">
                  <c:v>-1.0000000000000007E-2</c:v>
                </c:pt>
                <c:pt idx="1676">
                  <c:v>-1.0000000000000007E-2</c:v>
                </c:pt>
                <c:pt idx="1677">
                  <c:v>1.0000000000000007E-2</c:v>
                </c:pt>
                <c:pt idx="1678">
                  <c:v>3.0000000000000066E-3</c:v>
                </c:pt>
                <c:pt idx="1679">
                  <c:v>3.0000000000000066E-3</c:v>
                </c:pt>
                <c:pt idx="1680">
                  <c:v>-3.0000000000000066E-3</c:v>
                </c:pt>
                <c:pt idx="1681">
                  <c:v>-1.0000000000000007E-2</c:v>
                </c:pt>
                <c:pt idx="1682">
                  <c:v>-3.0000000000000066E-3</c:v>
                </c:pt>
                <c:pt idx="1683">
                  <c:v>-7.0000000000000114E-3</c:v>
                </c:pt>
                <c:pt idx="1684">
                  <c:v>-7.0000000000000114E-3</c:v>
                </c:pt>
                <c:pt idx="1685">
                  <c:v>7.0000000000000114E-3</c:v>
                </c:pt>
                <c:pt idx="1686">
                  <c:v>0</c:v>
                </c:pt>
                <c:pt idx="1687">
                  <c:v>-7.0000000000000114E-3</c:v>
                </c:pt>
                <c:pt idx="1688">
                  <c:v>0</c:v>
                </c:pt>
                <c:pt idx="1689">
                  <c:v>-4.0000000000000029E-2</c:v>
                </c:pt>
                <c:pt idx="1690">
                  <c:v>3.0000000000000066E-3</c:v>
                </c:pt>
                <c:pt idx="1691">
                  <c:v>-1.2999999999999998E-2</c:v>
                </c:pt>
                <c:pt idx="1692">
                  <c:v>0</c:v>
                </c:pt>
                <c:pt idx="1693">
                  <c:v>1.0000000000000007E-2</c:v>
                </c:pt>
                <c:pt idx="1694">
                  <c:v>-1.2999999999999998E-2</c:v>
                </c:pt>
                <c:pt idx="1695">
                  <c:v>-7.0000000000000114E-3</c:v>
                </c:pt>
                <c:pt idx="1696">
                  <c:v>-3.0000000000000066E-3</c:v>
                </c:pt>
                <c:pt idx="1697">
                  <c:v>-1.0000000000000007E-2</c:v>
                </c:pt>
                <c:pt idx="1698">
                  <c:v>-2.0000000000000014E-2</c:v>
                </c:pt>
                <c:pt idx="1699">
                  <c:v>0</c:v>
                </c:pt>
                <c:pt idx="1700">
                  <c:v>-7.0000000000000114E-3</c:v>
                </c:pt>
                <c:pt idx="1701">
                  <c:v>-7.0000000000000114E-3</c:v>
                </c:pt>
                <c:pt idx="1702">
                  <c:v>-1.2999999999999998E-2</c:v>
                </c:pt>
                <c:pt idx="1703">
                  <c:v>0</c:v>
                </c:pt>
                <c:pt idx="1704">
                  <c:v>-7.0000000000000114E-3</c:v>
                </c:pt>
                <c:pt idx="1705">
                  <c:v>1.2999999999999998E-2</c:v>
                </c:pt>
                <c:pt idx="1706">
                  <c:v>-1.2999999999999998E-2</c:v>
                </c:pt>
                <c:pt idx="1707">
                  <c:v>-2.0000000000000014E-2</c:v>
                </c:pt>
                <c:pt idx="1708">
                  <c:v>1.2999999999999998E-2</c:v>
                </c:pt>
                <c:pt idx="1709">
                  <c:v>0</c:v>
                </c:pt>
                <c:pt idx="1710">
                  <c:v>-3.0000000000000066E-3</c:v>
                </c:pt>
                <c:pt idx="1711">
                  <c:v>1.2999999999999998E-2</c:v>
                </c:pt>
                <c:pt idx="1712">
                  <c:v>1.0000000000000007E-2</c:v>
                </c:pt>
                <c:pt idx="1713">
                  <c:v>1.0000000000000007E-2</c:v>
                </c:pt>
                <c:pt idx="1714">
                  <c:v>3.0000000000000066E-3</c:v>
                </c:pt>
                <c:pt idx="1715">
                  <c:v>-3.0000000000000066E-3</c:v>
                </c:pt>
                <c:pt idx="1716">
                  <c:v>-7.0000000000000114E-3</c:v>
                </c:pt>
                <c:pt idx="1717">
                  <c:v>7.0000000000000114E-3</c:v>
                </c:pt>
                <c:pt idx="1718">
                  <c:v>7.0000000000000114E-3</c:v>
                </c:pt>
                <c:pt idx="1719">
                  <c:v>1.7000000000000005E-2</c:v>
                </c:pt>
                <c:pt idx="1720">
                  <c:v>-1.7000000000000005E-2</c:v>
                </c:pt>
                <c:pt idx="1721">
                  <c:v>3.0000000000000066E-3</c:v>
                </c:pt>
                <c:pt idx="1722">
                  <c:v>0</c:v>
                </c:pt>
                <c:pt idx="1723">
                  <c:v>7.0000000000000114E-3</c:v>
                </c:pt>
                <c:pt idx="1724">
                  <c:v>-7.0000000000000114E-3</c:v>
                </c:pt>
                <c:pt idx="1725">
                  <c:v>0</c:v>
                </c:pt>
                <c:pt idx="1726">
                  <c:v>-7.0000000000000114E-3</c:v>
                </c:pt>
                <c:pt idx="1727">
                  <c:v>0</c:v>
                </c:pt>
                <c:pt idx="1728">
                  <c:v>1.0000000000000007E-2</c:v>
                </c:pt>
                <c:pt idx="1729">
                  <c:v>3.0000000000000066E-3</c:v>
                </c:pt>
                <c:pt idx="1730">
                  <c:v>-1.2999999999999998E-2</c:v>
                </c:pt>
                <c:pt idx="1731">
                  <c:v>-3.0000000000000066E-3</c:v>
                </c:pt>
                <c:pt idx="1732">
                  <c:v>1.2999999999999998E-2</c:v>
                </c:pt>
                <c:pt idx="1733">
                  <c:v>1.2999999999999998E-2</c:v>
                </c:pt>
                <c:pt idx="1734">
                  <c:v>0</c:v>
                </c:pt>
                <c:pt idx="1735">
                  <c:v>7.0000000000000114E-3</c:v>
                </c:pt>
                <c:pt idx="1736">
                  <c:v>-3.0000000000000066E-3</c:v>
                </c:pt>
                <c:pt idx="1737">
                  <c:v>-2.300000000000001E-2</c:v>
                </c:pt>
                <c:pt idx="1738">
                  <c:v>3.0000000000000066E-3</c:v>
                </c:pt>
                <c:pt idx="1739">
                  <c:v>7.0000000000000114E-3</c:v>
                </c:pt>
                <c:pt idx="1740">
                  <c:v>0</c:v>
                </c:pt>
                <c:pt idx="1741">
                  <c:v>-3.0000000000000066E-3</c:v>
                </c:pt>
                <c:pt idx="1742">
                  <c:v>1.0000000000000007E-2</c:v>
                </c:pt>
                <c:pt idx="1743">
                  <c:v>0</c:v>
                </c:pt>
                <c:pt idx="1744">
                  <c:v>1.0000000000000007E-2</c:v>
                </c:pt>
                <c:pt idx="1745">
                  <c:v>0</c:v>
                </c:pt>
                <c:pt idx="1746">
                  <c:v>3.0000000000000066E-3</c:v>
                </c:pt>
                <c:pt idx="1747">
                  <c:v>3.0000000000000066E-3</c:v>
                </c:pt>
                <c:pt idx="1748">
                  <c:v>1.0000000000000007E-2</c:v>
                </c:pt>
                <c:pt idx="1749">
                  <c:v>-3.0000000000000066E-3</c:v>
                </c:pt>
                <c:pt idx="1750">
                  <c:v>3.0000000000000066E-3</c:v>
                </c:pt>
                <c:pt idx="1751">
                  <c:v>0</c:v>
                </c:pt>
                <c:pt idx="1752">
                  <c:v>3.0000000000000066E-3</c:v>
                </c:pt>
                <c:pt idx="1753">
                  <c:v>-1.0000000000000007E-2</c:v>
                </c:pt>
                <c:pt idx="1754">
                  <c:v>-7.0000000000000114E-3</c:v>
                </c:pt>
                <c:pt idx="1755">
                  <c:v>7.0000000000000114E-3</c:v>
                </c:pt>
                <c:pt idx="1756">
                  <c:v>0</c:v>
                </c:pt>
                <c:pt idx="1757">
                  <c:v>7.0000000000000114E-3</c:v>
                </c:pt>
                <c:pt idx="1758">
                  <c:v>-2.300000000000001E-2</c:v>
                </c:pt>
                <c:pt idx="1759">
                  <c:v>-7.0000000000000114E-3</c:v>
                </c:pt>
                <c:pt idx="1760">
                  <c:v>-2.0000000000000014E-2</c:v>
                </c:pt>
                <c:pt idx="1761">
                  <c:v>3.0000000000000066E-3</c:v>
                </c:pt>
                <c:pt idx="1762">
                  <c:v>-2.0000000000000014E-2</c:v>
                </c:pt>
                <c:pt idx="1763">
                  <c:v>2.300000000000001E-2</c:v>
                </c:pt>
                <c:pt idx="1764">
                  <c:v>-2.300000000000001E-2</c:v>
                </c:pt>
                <c:pt idx="1765">
                  <c:v>7.0000000000000114E-3</c:v>
                </c:pt>
                <c:pt idx="1766">
                  <c:v>0</c:v>
                </c:pt>
                <c:pt idx="1767">
                  <c:v>3.0000000000000066E-3</c:v>
                </c:pt>
                <c:pt idx="1768">
                  <c:v>-7.0000000000000114E-3</c:v>
                </c:pt>
                <c:pt idx="1769">
                  <c:v>-3.0000000000000066E-3</c:v>
                </c:pt>
                <c:pt idx="1770">
                  <c:v>-1.0000000000000007E-2</c:v>
                </c:pt>
                <c:pt idx="1771">
                  <c:v>1.2999999999999998E-2</c:v>
                </c:pt>
                <c:pt idx="1772">
                  <c:v>1.2999999999999998E-2</c:v>
                </c:pt>
                <c:pt idx="1773">
                  <c:v>3.0000000000000066E-3</c:v>
                </c:pt>
                <c:pt idx="1774">
                  <c:v>-7.0000000000000114E-3</c:v>
                </c:pt>
                <c:pt idx="1775">
                  <c:v>1.0000000000000007E-2</c:v>
                </c:pt>
                <c:pt idx="1776">
                  <c:v>7.0000000000000114E-3</c:v>
                </c:pt>
                <c:pt idx="1777">
                  <c:v>1.0000000000000007E-2</c:v>
                </c:pt>
                <c:pt idx="1778">
                  <c:v>-2.0000000000000014E-2</c:v>
                </c:pt>
                <c:pt idx="1779">
                  <c:v>-7.0000000000000114E-3</c:v>
                </c:pt>
                <c:pt idx="1780">
                  <c:v>-1.2999999999999998E-2</c:v>
                </c:pt>
                <c:pt idx="1781">
                  <c:v>3.0000000000000066E-3</c:v>
                </c:pt>
                <c:pt idx="1782">
                  <c:v>-1.2999999999999998E-2</c:v>
                </c:pt>
                <c:pt idx="1783">
                  <c:v>-1.0000000000000007E-2</c:v>
                </c:pt>
                <c:pt idx="1784">
                  <c:v>2.0000000000000014E-2</c:v>
                </c:pt>
                <c:pt idx="1785">
                  <c:v>-7.0000000000000114E-3</c:v>
                </c:pt>
                <c:pt idx="1786">
                  <c:v>-3.0000000000000066E-3</c:v>
                </c:pt>
                <c:pt idx="1787">
                  <c:v>7.0000000000000114E-3</c:v>
                </c:pt>
                <c:pt idx="1788">
                  <c:v>1.0000000000000007E-2</c:v>
                </c:pt>
                <c:pt idx="1789">
                  <c:v>0</c:v>
                </c:pt>
                <c:pt idx="1790">
                  <c:v>0</c:v>
                </c:pt>
                <c:pt idx="1791">
                  <c:v>-3.0000000000000066E-3</c:v>
                </c:pt>
                <c:pt idx="1792">
                  <c:v>-1.7000000000000005E-2</c:v>
                </c:pt>
                <c:pt idx="1793">
                  <c:v>1.0000000000000007E-2</c:v>
                </c:pt>
                <c:pt idx="1794">
                  <c:v>-7.0000000000000114E-3</c:v>
                </c:pt>
                <c:pt idx="1795">
                  <c:v>3.0000000000000066E-3</c:v>
                </c:pt>
                <c:pt idx="1796">
                  <c:v>-1.0000000000000007E-2</c:v>
                </c:pt>
                <c:pt idx="1797">
                  <c:v>7.0000000000000114E-3</c:v>
                </c:pt>
                <c:pt idx="1798">
                  <c:v>1.2999999999999998E-2</c:v>
                </c:pt>
                <c:pt idx="1799">
                  <c:v>-1.0000000000000007E-2</c:v>
                </c:pt>
                <c:pt idx="1800">
                  <c:v>0</c:v>
                </c:pt>
                <c:pt idx="1801">
                  <c:v>0</c:v>
                </c:pt>
                <c:pt idx="1802">
                  <c:v>7.0000000000000114E-3</c:v>
                </c:pt>
                <c:pt idx="1803">
                  <c:v>-2.0000000000000014E-2</c:v>
                </c:pt>
                <c:pt idx="1804">
                  <c:v>-3.0000000000000066E-3</c:v>
                </c:pt>
                <c:pt idx="1805">
                  <c:v>-1.7000000000000005E-2</c:v>
                </c:pt>
                <c:pt idx="1806">
                  <c:v>3.0000000000000066E-3</c:v>
                </c:pt>
                <c:pt idx="1807">
                  <c:v>-7.0000000000000114E-3</c:v>
                </c:pt>
                <c:pt idx="1808">
                  <c:v>3.0000000000000066E-3</c:v>
                </c:pt>
                <c:pt idx="1809">
                  <c:v>1.2999999999999998E-2</c:v>
                </c:pt>
                <c:pt idx="1810">
                  <c:v>-3.0000000000000066E-3</c:v>
                </c:pt>
                <c:pt idx="1811">
                  <c:v>7.0000000000000114E-3</c:v>
                </c:pt>
                <c:pt idx="1812">
                  <c:v>2.0000000000000014E-2</c:v>
                </c:pt>
                <c:pt idx="1813">
                  <c:v>0</c:v>
                </c:pt>
                <c:pt idx="1814">
                  <c:v>-7.0000000000000114E-3</c:v>
                </c:pt>
                <c:pt idx="1815">
                  <c:v>0</c:v>
                </c:pt>
                <c:pt idx="1816">
                  <c:v>-7.0000000000000114E-3</c:v>
                </c:pt>
                <c:pt idx="1817">
                  <c:v>0</c:v>
                </c:pt>
                <c:pt idx="1818">
                  <c:v>1.2999999999999998E-2</c:v>
                </c:pt>
                <c:pt idx="1819">
                  <c:v>3.0000000000000066E-3</c:v>
                </c:pt>
                <c:pt idx="1820">
                  <c:v>-2.0000000000000014E-2</c:v>
                </c:pt>
                <c:pt idx="1821">
                  <c:v>7.0000000000000114E-3</c:v>
                </c:pt>
                <c:pt idx="1822">
                  <c:v>0</c:v>
                </c:pt>
                <c:pt idx="1823">
                  <c:v>-7.0000000000000114E-3</c:v>
                </c:pt>
                <c:pt idx="1824">
                  <c:v>7.0000000000000114E-3</c:v>
                </c:pt>
                <c:pt idx="1825">
                  <c:v>-1.7000000000000005E-2</c:v>
                </c:pt>
                <c:pt idx="1826">
                  <c:v>-7.0000000000000114E-3</c:v>
                </c:pt>
                <c:pt idx="1827">
                  <c:v>0</c:v>
                </c:pt>
                <c:pt idx="1828">
                  <c:v>-7.0000000000000114E-3</c:v>
                </c:pt>
                <c:pt idx="1829">
                  <c:v>0</c:v>
                </c:pt>
                <c:pt idx="1830">
                  <c:v>-3.0000000000000066E-3</c:v>
                </c:pt>
                <c:pt idx="1831">
                  <c:v>-2.0000000000000014E-2</c:v>
                </c:pt>
                <c:pt idx="1832">
                  <c:v>7.0000000000000114E-3</c:v>
                </c:pt>
                <c:pt idx="1833">
                  <c:v>-1.0000000000000007E-2</c:v>
                </c:pt>
                <c:pt idx="1834">
                  <c:v>7.0000000000000114E-3</c:v>
                </c:pt>
                <c:pt idx="1835">
                  <c:v>3.0000000000000066E-3</c:v>
                </c:pt>
                <c:pt idx="1836">
                  <c:v>-2.0000000000000014E-2</c:v>
                </c:pt>
                <c:pt idx="1837">
                  <c:v>-3.0000000000000066E-3</c:v>
                </c:pt>
                <c:pt idx="1838">
                  <c:v>1.2999999999999998E-2</c:v>
                </c:pt>
                <c:pt idx="1839">
                  <c:v>3.0000000000000066E-3</c:v>
                </c:pt>
                <c:pt idx="1840">
                  <c:v>-1.7000000000000005E-2</c:v>
                </c:pt>
                <c:pt idx="1841">
                  <c:v>3.0000000000000066E-3</c:v>
                </c:pt>
                <c:pt idx="1842">
                  <c:v>0</c:v>
                </c:pt>
                <c:pt idx="1843">
                  <c:v>-7.0000000000000114E-3</c:v>
                </c:pt>
                <c:pt idx="1844">
                  <c:v>3.0000000000000066E-3</c:v>
                </c:pt>
                <c:pt idx="1845">
                  <c:v>-2.0000000000000014E-2</c:v>
                </c:pt>
                <c:pt idx="1846">
                  <c:v>3.0000000000000066E-3</c:v>
                </c:pt>
                <c:pt idx="1847">
                  <c:v>7.0000000000000114E-3</c:v>
                </c:pt>
                <c:pt idx="1848">
                  <c:v>1.0000000000000007E-2</c:v>
                </c:pt>
                <c:pt idx="1849">
                  <c:v>7.0000000000000114E-3</c:v>
                </c:pt>
                <c:pt idx="1850">
                  <c:v>-7.0000000000000114E-3</c:v>
                </c:pt>
                <c:pt idx="1851">
                  <c:v>0</c:v>
                </c:pt>
                <c:pt idx="1852">
                  <c:v>-3.0000000000000066E-3</c:v>
                </c:pt>
                <c:pt idx="1853">
                  <c:v>3.0000000000000066E-3</c:v>
                </c:pt>
                <c:pt idx="1854">
                  <c:v>0</c:v>
                </c:pt>
                <c:pt idx="1855">
                  <c:v>-3.0000000000000066E-3</c:v>
                </c:pt>
                <c:pt idx="1856">
                  <c:v>3.0000000000000066E-3</c:v>
                </c:pt>
                <c:pt idx="1857">
                  <c:v>0</c:v>
                </c:pt>
                <c:pt idx="1858">
                  <c:v>-3.0000000000000066E-3</c:v>
                </c:pt>
                <c:pt idx="1859">
                  <c:v>1.0000000000000007E-2</c:v>
                </c:pt>
                <c:pt idx="1860">
                  <c:v>0</c:v>
                </c:pt>
                <c:pt idx="1861">
                  <c:v>-7.0000000000000114E-3</c:v>
                </c:pt>
                <c:pt idx="1862">
                  <c:v>3.0000000000000066E-3</c:v>
                </c:pt>
                <c:pt idx="1863">
                  <c:v>7.0000000000000114E-3</c:v>
                </c:pt>
                <c:pt idx="1864">
                  <c:v>-3.0000000000000066E-3</c:v>
                </c:pt>
                <c:pt idx="1865">
                  <c:v>1.0000000000000007E-2</c:v>
                </c:pt>
                <c:pt idx="1866">
                  <c:v>-7.0000000000000114E-3</c:v>
                </c:pt>
                <c:pt idx="1867">
                  <c:v>-1.7000000000000005E-2</c:v>
                </c:pt>
                <c:pt idx="1868">
                  <c:v>3.0000000000000066E-3</c:v>
                </c:pt>
                <c:pt idx="1869">
                  <c:v>0</c:v>
                </c:pt>
                <c:pt idx="1870">
                  <c:v>-7.0000000000000114E-3</c:v>
                </c:pt>
                <c:pt idx="1871">
                  <c:v>1.2999999999999998E-2</c:v>
                </c:pt>
                <c:pt idx="1872">
                  <c:v>3.0000000000000066E-3</c:v>
                </c:pt>
                <c:pt idx="1873">
                  <c:v>0</c:v>
                </c:pt>
                <c:pt idx="1874">
                  <c:v>1.2999999999999998E-2</c:v>
                </c:pt>
                <c:pt idx="1875">
                  <c:v>3.0000000000000066E-3</c:v>
                </c:pt>
                <c:pt idx="1876">
                  <c:v>1.0000000000000007E-2</c:v>
                </c:pt>
                <c:pt idx="1877">
                  <c:v>-1.2999999999999998E-2</c:v>
                </c:pt>
                <c:pt idx="1878">
                  <c:v>0</c:v>
                </c:pt>
                <c:pt idx="1879">
                  <c:v>-1.2999999999999998E-2</c:v>
                </c:pt>
                <c:pt idx="1880">
                  <c:v>-3.0000000000000066E-3</c:v>
                </c:pt>
                <c:pt idx="1881">
                  <c:v>1.0000000000000007E-2</c:v>
                </c:pt>
                <c:pt idx="1882">
                  <c:v>-3.0000000000000066E-3</c:v>
                </c:pt>
                <c:pt idx="1883">
                  <c:v>-1.2999999999999998E-2</c:v>
                </c:pt>
                <c:pt idx="1884">
                  <c:v>-3.0000000000000066E-3</c:v>
                </c:pt>
                <c:pt idx="1885">
                  <c:v>2.300000000000001E-2</c:v>
                </c:pt>
                <c:pt idx="1886">
                  <c:v>3.0000000000000066E-3</c:v>
                </c:pt>
                <c:pt idx="1887">
                  <c:v>-3.0000000000000066E-3</c:v>
                </c:pt>
                <c:pt idx="1888">
                  <c:v>0</c:v>
                </c:pt>
                <c:pt idx="1889">
                  <c:v>7.0000000000000114E-3</c:v>
                </c:pt>
                <c:pt idx="1890">
                  <c:v>-2.0000000000000014E-2</c:v>
                </c:pt>
                <c:pt idx="1891">
                  <c:v>0</c:v>
                </c:pt>
                <c:pt idx="1892">
                  <c:v>-1.2999999999999998E-2</c:v>
                </c:pt>
                <c:pt idx="1893">
                  <c:v>-2.0000000000000014E-2</c:v>
                </c:pt>
                <c:pt idx="1894">
                  <c:v>1.0000000000000007E-2</c:v>
                </c:pt>
                <c:pt idx="1895">
                  <c:v>-7.0000000000000114E-3</c:v>
                </c:pt>
                <c:pt idx="1896">
                  <c:v>0</c:v>
                </c:pt>
                <c:pt idx="1897">
                  <c:v>0</c:v>
                </c:pt>
                <c:pt idx="1898">
                  <c:v>-7.0000000000000114E-3</c:v>
                </c:pt>
                <c:pt idx="1899">
                  <c:v>1.0000000000000007E-2</c:v>
                </c:pt>
                <c:pt idx="1900">
                  <c:v>3.0000000000000066E-3</c:v>
                </c:pt>
                <c:pt idx="1901">
                  <c:v>-3.0000000000000066E-3</c:v>
                </c:pt>
                <c:pt idx="1902">
                  <c:v>0</c:v>
                </c:pt>
                <c:pt idx="1903">
                  <c:v>7.0000000000000114E-3</c:v>
                </c:pt>
                <c:pt idx="1904">
                  <c:v>-3.0000000000000066E-3</c:v>
                </c:pt>
                <c:pt idx="1905">
                  <c:v>3.0000000000000066E-3</c:v>
                </c:pt>
                <c:pt idx="1906">
                  <c:v>-1.2999999999999998E-2</c:v>
                </c:pt>
                <c:pt idx="1907">
                  <c:v>0</c:v>
                </c:pt>
                <c:pt idx="1908">
                  <c:v>-7.0000000000000114E-3</c:v>
                </c:pt>
                <c:pt idx="1909">
                  <c:v>-3.0000000000000066E-3</c:v>
                </c:pt>
                <c:pt idx="1910">
                  <c:v>-3.0000000000000066E-3</c:v>
                </c:pt>
                <c:pt idx="1911">
                  <c:v>7.0000000000000114E-3</c:v>
                </c:pt>
                <c:pt idx="1912">
                  <c:v>7.0000000000000114E-3</c:v>
                </c:pt>
                <c:pt idx="1913">
                  <c:v>3.0000000000000066E-3</c:v>
                </c:pt>
                <c:pt idx="1914">
                  <c:v>-1.0000000000000007E-2</c:v>
                </c:pt>
                <c:pt idx="1915">
                  <c:v>-1.7000000000000005E-2</c:v>
                </c:pt>
                <c:pt idx="1916">
                  <c:v>-1.2999999999999998E-2</c:v>
                </c:pt>
                <c:pt idx="1917">
                  <c:v>3.0000000000000066E-3</c:v>
                </c:pt>
                <c:pt idx="1918">
                  <c:v>-3.0000000000000066E-3</c:v>
                </c:pt>
                <c:pt idx="1919">
                  <c:v>-7.0000000000000114E-3</c:v>
                </c:pt>
                <c:pt idx="1920">
                  <c:v>1.2999999999999998E-2</c:v>
                </c:pt>
                <c:pt idx="1921">
                  <c:v>-7.0000000000000114E-3</c:v>
                </c:pt>
                <c:pt idx="1922">
                  <c:v>-1.0000000000000007E-2</c:v>
                </c:pt>
                <c:pt idx="1923">
                  <c:v>-3.0000000000000066E-3</c:v>
                </c:pt>
                <c:pt idx="1924">
                  <c:v>-1.7000000000000005E-2</c:v>
                </c:pt>
                <c:pt idx="1925">
                  <c:v>-1.0000000000000007E-2</c:v>
                </c:pt>
                <c:pt idx="1926">
                  <c:v>0</c:v>
                </c:pt>
                <c:pt idx="1927">
                  <c:v>7.0000000000000114E-3</c:v>
                </c:pt>
                <c:pt idx="1928">
                  <c:v>3.0000000000000066E-3</c:v>
                </c:pt>
                <c:pt idx="1929">
                  <c:v>0</c:v>
                </c:pt>
                <c:pt idx="1930">
                  <c:v>0</c:v>
                </c:pt>
                <c:pt idx="1931">
                  <c:v>-7.0000000000000114E-3</c:v>
                </c:pt>
                <c:pt idx="1932">
                  <c:v>-7.0000000000000114E-3</c:v>
                </c:pt>
                <c:pt idx="1933">
                  <c:v>1.0000000000000007E-2</c:v>
                </c:pt>
                <c:pt idx="1934">
                  <c:v>-1.7000000000000005E-2</c:v>
                </c:pt>
                <c:pt idx="1935">
                  <c:v>-1.0000000000000007E-2</c:v>
                </c:pt>
                <c:pt idx="1936">
                  <c:v>-1.0000000000000007E-2</c:v>
                </c:pt>
                <c:pt idx="1937">
                  <c:v>-1.0000000000000007E-2</c:v>
                </c:pt>
                <c:pt idx="1938">
                  <c:v>1.2999999999999998E-2</c:v>
                </c:pt>
                <c:pt idx="1939">
                  <c:v>-3.0000000000000066E-3</c:v>
                </c:pt>
                <c:pt idx="1940">
                  <c:v>3.0000000000000066E-3</c:v>
                </c:pt>
                <c:pt idx="1941">
                  <c:v>3.0000000000000066E-3</c:v>
                </c:pt>
                <c:pt idx="1942">
                  <c:v>-2.300000000000001E-2</c:v>
                </c:pt>
                <c:pt idx="1943">
                  <c:v>0</c:v>
                </c:pt>
                <c:pt idx="1944">
                  <c:v>-7.0000000000000114E-3</c:v>
                </c:pt>
                <c:pt idx="1945">
                  <c:v>0</c:v>
                </c:pt>
                <c:pt idx="1946">
                  <c:v>-7.0000000000000114E-3</c:v>
                </c:pt>
                <c:pt idx="1947">
                  <c:v>3.0000000000000066E-3</c:v>
                </c:pt>
                <c:pt idx="1948">
                  <c:v>3.0000000000000066E-3</c:v>
                </c:pt>
                <c:pt idx="1949">
                  <c:v>-7.0000000000000114E-3</c:v>
                </c:pt>
                <c:pt idx="1950">
                  <c:v>0</c:v>
                </c:pt>
                <c:pt idx="1951">
                  <c:v>-7.0000000000000114E-3</c:v>
                </c:pt>
                <c:pt idx="1952">
                  <c:v>-3.0000000000000066E-3</c:v>
                </c:pt>
                <c:pt idx="1953">
                  <c:v>1.0000000000000007E-2</c:v>
                </c:pt>
                <c:pt idx="1954">
                  <c:v>3.0000000000000066E-3</c:v>
                </c:pt>
                <c:pt idx="1955">
                  <c:v>7.0000000000000114E-3</c:v>
                </c:pt>
                <c:pt idx="1956">
                  <c:v>3.0000000000000066E-3</c:v>
                </c:pt>
                <c:pt idx="1957">
                  <c:v>-7.0000000000000114E-3</c:v>
                </c:pt>
                <c:pt idx="1958">
                  <c:v>3.0000000000000066E-3</c:v>
                </c:pt>
                <c:pt idx="1959">
                  <c:v>3.0000000000000066E-3</c:v>
                </c:pt>
                <c:pt idx="1960">
                  <c:v>1.0000000000000007E-2</c:v>
                </c:pt>
                <c:pt idx="1961">
                  <c:v>-3.0000000000000066E-3</c:v>
                </c:pt>
                <c:pt idx="1962">
                  <c:v>3.0000000000000066E-3</c:v>
                </c:pt>
                <c:pt idx="1963">
                  <c:v>-3.0000000000000066E-3</c:v>
                </c:pt>
                <c:pt idx="1964">
                  <c:v>1.0000000000000007E-2</c:v>
                </c:pt>
                <c:pt idx="1965">
                  <c:v>2.0000000000000014E-2</c:v>
                </c:pt>
                <c:pt idx="1966">
                  <c:v>0</c:v>
                </c:pt>
                <c:pt idx="1967">
                  <c:v>3.0000000000000066E-3</c:v>
                </c:pt>
                <c:pt idx="1968">
                  <c:v>7.0000000000000114E-3</c:v>
                </c:pt>
                <c:pt idx="1969">
                  <c:v>-7.0000000000000114E-3</c:v>
                </c:pt>
                <c:pt idx="1970">
                  <c:v>-1.2999999999999998E-2</c:v>
                </c:pt>
                <c:pt idx="1971">
                  <c:v>-3.0000000000000066E-3</c:v>
                </c:pt>
                <c:pt idx="1972">
                  <c:v>1.2999999999999998E-2</c:v>
                </c:pt>
                <c:pt idx="1973">
                  <c:v>0</c:v>
                </c:pt>
                <c:pt idx="1974">
                  <c:v>1.0000000000000007E-2</c:v>
                </c:pt>
                <c:pt idx="1975">
                  <c:v>0</c:v>
                </c:pt>
                <c:pt idx="1976">
                  <c:v>-7.0000000000000114E-3</c:v>
                </c:pt>
                <c:pt idx="1977">
                  <c:v>-1.0000000000000007E-2</c:v>
                </c:pt>
                <c:pt idx="1978">
                  <c:v>7.0000000000000114E-3</c:v>
                </c:pt>
                <c:pt idx="1979">
                  <c:v>3.0000000000000066E-3</c:v>
                </c:pt>
                <c:pt idx="1980">
                  <c:v>-3.0000000000000066E-3</c:v>
                </c:pt>
                <c:pt idx="1981">
                  <c:v>3.0000000000000066E-3</c:v>
                </c:pt>
                <c:pt idx="1982">
                  <c:v>3.0000000000000066E-3</c:v>
                </c:pt>
                <c:pt idx="1983">
                  <c:v>-2.300000000000001E-2</c:v>
                </c:pt>
                <c:pt idx="1984">
                  <c:v>-3.0000000000000066E-3</c:v>
                </c:pt>
                <c:pt idx="1985">
                  <c:v>7.0000000000000114E-3</c:v>
                </c:pt>
                <c:pt idx="1986">
                  <c:v>-3.0000000000000066E-3</c:v>
                </c:pt>
                <c:pt idx="1987">
                  <c:v>-7.0000000000000114E-3</c:v>
                </c:pt>
                <c:pt idx="1988">
                  <c:v>3.0000000000000066E-3</c:v>
                </c:pt>
                <c:pt idx="1989">
                  <c:v>3.0000000000000066E-3</c:v>
                </c:pt>
                <c:pt idx="1990">
                  <c:v>7.0000000000000114E-3</c:v>
                </c:pt>
                <c:pt idx="1991">
                  <c:v>-7.0000000000000114E-3</c:v>
                </c:pt>
                <c:pt idx="1992">
                  <c:v>-1.2999999999999998E-2</c:v>
                </c:pt>
                <c:pt idx="1993">
                  <c:v>3.0000000000000066E-3</c:v>
                </c:pt>
                <c:pt idx="1994">
                  <c:v>0</c:v>
                </c:pt>
                <c:pt idx="1995">
                  <c:v>-1.2999999999999998E-2</c:v>
                </c:pt>
                <c:pt idx="1996">
                  <c:v>-7.0000000000000114E-3</c:v>
                </c:pt>
                <c:pt idx="1997">
                  <c:v>-1.7000000000000005E-2</c:v>
                </c:pt>
                <c:pt idx="1998">
                  <c:v>0</c:v>
                </c:pt>
                <c:pt idx="1999">
                  <c:v>3.0000000000000066E-3</c:v>
                </c:pt>
                <c:pt idx="2000">
                  <c:v>1.0000000000000007E-2</c:v>
                </c:pt>
                <c:pt idx="2001">
                  <c:v>-7.0000000000000114E-3</c:v>
                </c:pt>
                <c:pt idx="2002">
                  <c:v>7.0000000000000114E-3</c:v>
                </c:pt>
                <c:pt idx="2003">
                  <c:v>-3.0000000000000066E-3</c:v>
                </c:pt>
                <c:pt idx="2004">
                  <c:v>0</c:v>
                </c:pt>
                <c:pt idx="2005">
                  <c:v>-1.2999999999999998E-2</c:v>
                </c:pt>
                <c:pt idx="2006">
                  <c:v>-3.0000000000000066E-3</c:v>
                </c:pt>
                <c:pt idx="2007">
                  <c:v>-1.0000000000000007E-2</c:v>
                </c:pt>
                <c:pt idx="2008">
                  <c:v>0</c:v>
                </c:pt>
                <c:pt idx="2009">
                  <c:v>-7.0000000000000114E-3</c:v>
                </c:pt>
                <c:pt idx="2010">
                  <c:v>1.2999999999999998E-2</c:v>
                </c:pt>
                <c:pt idx="2011">
                  <c:v>-1.7000000000000005E-2</c:v>
                </c:pt>
                <c:pt idx="2012">
                  <c:v>1.2999999999999998E-2</c:v>
                </c:pt>
                <c:pt idx="2013">
                  <c:v>-3.0000000000000066E-3</c:v>
                </c:pt>
                <c:pt idx="2014">
                  <c:v>1.0000000000000007E-2</c:v>
                </c:pt>
                <c:pt idx="2015">
                  <c:v>7.0000000000000114E-3</c:v>
                </c:pt>
                <c:pt idx="2016">
                  <c:v>-1.0000000000000007E-2</c:v>
                </c:pt>
                <c:pt idx="2017">
                  <c:v>-7.0000000000000114E-3</c:v>
                </c:pt>
                <c:pt idx="2018">
                  <c:v>-1.2999999999999998E-2</c:v>
                </c:pt>
                <c:pt idx="2019">
                  <c:v>-1.0000000000000007E-2</c:v>
                </c:pt>
                <c:pt idx="2020">
                  <c:v>-1.0000000000000007E-2</c:v>
                </c:pt>
                <c:pt idx="2021">
                  <c:v>-1.0000000000000007E-2</c:v>
                </c:pt>
                <c:pt idx="2022">
                  <c:v>-7.0000000000000114E-3</c:v>
                </c:pt>
                <c:pt idx="2023">
                  <c:v>3.0000000000000066E-3</c:v>
                </c:pt>
                <c:pt idx="2024">
                  <c:v>0</c:v>
                </c:pt>
                <c:pt idx="2025">
                  <c:v>-3.0000000000000066E-3</c:v>
                </c:pt>
                <c:pt idx="2026">
                  <c:v>-1.0000000000000007E-2</c:v>
                </c:pt>
                <c:pt idx="2027">
                  <c:v>7.0000000000000114E-3</c:v>
                </c:pt>
                <c:pt idx="2028">
                  <c:v>1.0000000000000007E-2</c:v>
                </c:pt>
                <c:pt idx="2029">
                  <c:v>0</c:v>
                </c:pt>
                <c:pt idx="2030">
                  <c:v>-3.0000000000000066E-3</c:v>
                </c:pt>
                <c:pt idx="2031">
                  <c:v>-7.0000000000000114E-3</c:v>
                </c:pt>
                <c:pt idx="2032">
                  <c:v>-7.0000000000000114E-3</c:v>
                </c:pt>
                <c:pt idx="2033">
                  <c:v>0</c:v>
                </c:pt>
                <c:pt idx="2034">
                  <c:v>0</c:v>
                </c:pt>
                <c:pt idx="2035">
                  <c:v>-7.0000000000000114E-3</c:v>
                </c:pt>
                <c:pt idx="2036">
                  <c:v>-1.7000000000000005E-2</c:v>
                </c:pt>
                <c:pt idx="2037">
                  <c:v>0</c:v>
                </c:pt>
                <c:pt idx="2038">
                  <c:v>0</c:v>
                </c:pt>
                <c:pt idx="2039">
                  <c:v>7.0000000000000114E-3</c:v>
                </c:pt>
                <c:pt idx="2040">
                  <c:v>7.0000000000000114E-3</c:v>
                </c:pt>
                <c:pt idx="2041">
                  <c:v>7.0000000000000114E-3</c:v>
                </c:pt>
                <c:pt idx="2042">
                  <c:v>-7.0000000000000114E-3</c:v>
                </c:pt>
                <c:pt idx="2043">
                  <c:v>-1.2999999999999998E-2</c:v>
                </c:pt>
                <c:pt idx="2044">
                  <c:v>7.0000000000000114E-3</c:v>
                </c:pt>
                <c:pt idx="2045">
                  <c:v>-1.0000000000000007E-2</c:v>
                </c:pt>
                <c:pt idx="2046">
                  <c:v>-3.0000000000000066E-3</c:v>
                </c:pt>
                <c:pt idx="2047">
                  <c:v>-3.0000000000000066E-3</c:v>
                </c:pt>
              </c:numCache>
            </c:numRef>
          </c:yVal>
        </c:ser>
        <c:ser>
          <c:idx val="1"/>
          <c:order val="1"/>
          <c:tx>
            <c:v>XPW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Feuil1!$J:$J</c:f>
              <c:numCache>
                <c:formatCode>General</c:formatCode>
                <c:ptCount val="1048576"/>
                <c:pt idx="0">
                  <c:v>660.23</c:v>
                </c:pt>
                <c:pt idx="1">
                  <c:v>660.4</c:v>
                </c:pt>
                <c:pt idx="2">
                  <c:v>660.57</c:v>
                </c:pt>
                <c:pt idx="3">
                  <c:v>660.74</c:v>
                </c:pt>
                <c:pt idx="4">
                  <c:v>660.9</c:v>
                </c:pt>
                <c:pt idx="5">
                  <c:v>661.07</c:v>
                </c:pt>
                <c:pt idx="6">
                  <c:v>661.24</c:v>
                </c:pt>
                <c:pt idx="7">
                  <c:v>661.41</c:v>
                </c:pt>
                <c:pt idx="8">
                  <c:v>661.58</c:v>
                </c:pt>
                <c:pt idx="9">
                  <c:v>661.75</c:v>
                </c:pt>
                <c:pt idx="10">
                  <c:v>661.91</c:v>
                </c:pt>
                <c:pt idx="11">
                  <c:v>662.08</c:v>
                </c:pt>
                <c:pt idx="12">
                  <c:v>662.25</c:v>
                </c:pt>
                <c:pt idx="13">
                  <c:v>662.42</c:v>
                </c:pt>
                <c:pt idx="14">
                  <c:v>662.59</c:v>
                </c:pt>
                <c:pt idx="15">
                  <c:v>662.75</c:v>
                </c:pt>
                <c:pt idx="16">
                  <c:v>662.92</c:v>
                </c:pt>
                <c:pt idx="17">
                  <c:v>663.09</c:v>
                </c:pt>
                <c:pt idx="18">
                  <c:v>663.26</c:v>
                </c:pt>
                <c:pt idx="19">
                  <c:v>663.42</c:v>
                </c:pt>
                <c:pt idx="20">
                  <c:v>663.59</c:v>
                </c:pt>
                <c:pt idx="21">
                  <c:v>663.76</c:v>
                </c:pt>
                <c:pt idx="22">
                  <c:v>663.93</c:v>
                </c:pt>
                <c:pt idx="23">
                  <c:v>664.1</c:v>
                </c:pt>
                <c:pt idx="24">
                  <c:v>664.26</c:v>
                </c:pt>
                <c:pt idx="25">
                  <c:v>664.43</c:v>
                </c:pt>
                <c:pt idx="26">
                  <c:v>664.6</c:v>
                </c:pt>
                <c:pt idx="27">
                  <c:v>664.77000000000055</c:v>
                </c:pt>
                <c:pt idx="28">
                  <c:v>664.93</c:v>
                </c:pt>
                <c:pt idx="29">
                  <c:v>665.1</c:v>
                </c:pt>
                <c:pt idx="30">
                  <c:v>665.27000000000055</c:v>
                </c:pt>
                <c:pt idx="31">
                  <c:v>665.43999999999949</c:v>
                </c:pt>
                <c:pt idx="32">
                  <c:v>665.6</c:v>
                </c:pt>
                <c:pt idx="33">
                  <c:v>665.77000000000055</c:v>
                </c:pt>
                <c:pt idx="34">
                  <c:v>665.93999999999949</c:v>
                </c:pt>
                <c:pt idx="35">
                  <c:v>666.11</c:v>
                </c:pt>
                <c:pt idx="36">
                  <c:v>666.27000000000055</c:v>
                </c:pt>
                <c:pt idx="37">
                  <c:v>666.43999999999949</c:v>
                </c:pt>
                <c:pt idx="38">
                  <c:v>666.61</c:v>
                </c:pt>
                <c:pt idx="39">
                  <c:v>666.77000000000055</c:v>
                </c:pt>
                <c:pt idx="40">
                  <c:v>666.93999999999949</c:v>
                </c:pt>
                <c:pt idx="41">
                  <c:v>667.11</c:v>
                </c:pt>
                <c:pt idx="42">
                  <c:v>667.28000000000054</c:v>
                </c:pt>
                <c:pt idx="43">
                  <c:v>667.43999999999949</c:v>
                </c:pt>
                <c:pt idx="44">
                  <c:v>667.61</c:v>
                </c:pt>
                <c:pt idx="45">
                  <c:v>667.78000000000054</c:v>
                </c:pt>
                <c:pt idx="46">
                  <c:v>667.93999999999949</c:v>
                </c:pt>
                <c:pt idx="47">
                  <c:v>668.11</c:v>
                </c:pt>
                <c:pt idx="48">
                  <c:v>668.28000000000054</c:v>
                </c:pt>
                <c:pt idx="49">
                  <c:v>668.44999999999948</c:v>
                </c:pt>
                <c:pt idx="50">
                  <c:v>668.61</c:v>
                </c:pt>
                <c:pt idx="51">
                  <c:v>668.78000000000054</c:v>
                </c:pt>
                <c:pt idx="52">
                  <c:v>668.94999999999948</c:v>
                </c:pt>
                <c:pt idx="53">
                  <c:v>669.11</c:v>
                </c:pt>
                <c:pt idx="54">
                  <c:v>669.28000000000054</c:v>
                </c:pt>
                <c:pt idx="55">
                  <c:v>669.44999999999948</c:v>
                </c:pt>
                <c:pt idx="56">
                  <c:v>669.61</c:v>
                </c:pt>
                <c:pt idx="57">
                  <c:v>669.78000000000054</c:v>
                </c:pt>
                <c:pt idx="58">
                  <c:v>669.94999999999948</c:v>
                </c:pt>
                <c:pt idx="59">
                  <c:v>670.11</c:v>
                </c:pt>
                <c:pt idx="60">
                  <c:v>670.28000000000054</c:v>
                </c:pt>
                <c:pt idx="61">
                  <c:v>670.44999999999948</c:v>
                </c:pt>
                <c:pt idx="62">
                  <c:v>670.61</c:v>
                </c:pt>
                <c:pt idx="63">
                  <c:v>670.78000000000054</c:v>
                </c:pt>
                <c:pt idx="64">
                  <c:v>670.94999999999948</c:v>
                </c:pt>
                <c:pt idx="65">
                  <c:v>671.11</c:v>
                </c:pt>
                <c:pt idx="66">
                  <c:v>671.28000000000054</c:v>
                </c:pt>
                <c:pt idx="67">
                  <c:v>671.44999999999948</c:v>
                </c:pt>
                <c:pt idx="68">
                  <c:v>671.61</c:v>
                </c:pt>
                <c:pt idx="69">
                  <c:v>671.78000000000054</c:v>
                </c:pt>
                <c:pt idx="70">
                  <c:v>671.93999999999949</c:v>
                </c:pt>
                <c:pt idx="71">
                  <c:v>672.11</c:v>
                </c:pt>
                <c:pt idx="72">
                  <c:v>672.28000000000054</c:v>
                </c:pt>
                <c:pt idx="73">
                  <c:v>672.43999999999949</c:v>
                </c:pt>
                <c:pt idx="74">
                  <c:v>672.61</c:v>
                </c:pt>
                <c:pt idx="75">
                  <c:v>672.78000000000054</c:v>
                </c:pt>
                <c:pt idx="76">
                  <c:v>672.93999999999949</c:v>
                </c:pt>
                <c:pt idx="77">
                  <c:v>673.11</c:v>
                </c:pt>
                <c:pt idx="78">
                  <c:v>673.27000000000055</c:v>
                </c:pt>
                <c:pt idx="79">
                  <c:v>673.43999999999949</c:v>
                </c:pt>
                <c:pt idx="80">
                  <c:v>673.61</c:v>
                </c:pt>
                <c:pt idx="81">
                  <c:v>673.77000000000055</c:v>
                </c:pt>
                <c:pt idx="82">
                  <c:v>673.93999999999949</c:v>
                </c:pt>
                <c:pt idx="83">
                  <c:v>674.1</c:v>
                </c:pt>
                <c:pt idx="84">
                  <c:v>674.27000000000055</c:v>
                </c:pt>
                <c:pt idx="85">
                  <c:v>674.43999999999949</c:v>
                </c:pt>
                <c:pt idx="86">
                  <c:v>674.6</c:v>
                </c:pt>
                <c:pt idx="87">
                  <c:v>674.77000000000055</c:v>
                </c:pt>
                <c:pt idx="88">
                  <c:v>674.93</c:v>
                </c:pt>
                <c:pt idx="89">
                  <c:v>675.1</c:v>
                </c:pt>
                <c:pt idx="90">
                  <c:v>675.26</c:v>
                </c:pt>
                <c:pt idx="91">
                  <c:v>675.43</c:v>
                </c:pt>
                <c:pt idx="92">
                  <c:v>675.6</c:v>
                </c:pt>
                <c:pt idx="93">
                  <c:v>675.76</c:v>
                </c:pt>
                <c:pt idx="94">
                  <c:v>675.93</c:v>
                </c:pt>
                <c:pt idx="95">
                  <c:v>676.09</c:v>
                </c:pt>
                <c:pt idx="96">
                  <c:v>676.26</c:v>
                </c:pt>
                <c:pt idx="97">
                  <c:v>676.42</c:v>
                </c:pt>
                <c:pt idx="98">
                  <c:v>676.59</c:v>
                </c:pt>
                <c:pt idx="99">
                  <c:v>676.75</c:v>
                </c:pt>
                <c:pt idx="100">
                  <c:v>676.92</c:v>
                </c:pt>
                <c:pt idx="101">
                  <c:v>677.08</c:v>
                </c:pt>
                <c:pt idx="102">
                  <c:v>677.25</c:v>
                </c:pt>
                <c:pt idx="103">
                  <c:v>677.42</c:v>
                </c:pt>
                <c:pt idx="104">
                  <c:v>677.58</c:v>
                </c:pt>
                <c:pt idx="105">
                  <c:v>677.75</c:v>
                </c:pt>
                <c:pt idx="106">
                  <c:v>677.91</c:v>
                </c:pt>
                <c:pt idx="107">
                  <c:v>678.08</c:v>
                </c:pt>
                <c:pt idx="108">
                  <c:v>678.24</c:v>
                </c:pt>
                <c:pt idx="109">
                  <c:v>678.41</c:v>
                </c:pt>
                <c:pt idx="110">
                  <c:v>678.57</c:v>
                </c:pt>
                <c:pt idx="111">
                  <c:v>678.74</c:v>
                </c:pt>
                <c:pt idx="112">
                  <c:v>678.9</c:v>
                </c:pt>
                <c:pt idx="113">
                  <c:v>679.07</c:v>
                </c:pt>
                <c:pt idx="114">
                  <c:v>679.23</c:v>
                </c:pt>
                <c:pt idx="115">
                  <c:v>679.4</c:v>
                </c:pt>
                <c:pt idx="116">
                  <c:v>679.56</c:v>
                </c:pt>
                <c:pt idx="117">
                  <c:v>679.73</c:v>
                </c:pt>
                <c:pt idx="118">
                  <c:v>679.89</c:v>
                </c:pt>
                <c:pt idx="119">
                  <c:v>680.06</c:v>
                </c:pt>
                <c:pt idx="120">
                  <c:v>680.22</c:v>
                </c:pt>
                <c:pt idx="121">
                  <c:v>680.39</c:v>
                </c:pt>
                <c:pt idx="122">
                  <c:v>680.55</c:v>
                </c:pt>
                <c:pt idx="123">
                  <c:v>680.72</c:v>
                </c:pt>
                <c:pt idx="124">
                  <c:v>680.88</c:v>
                </c:pt>
                <c:pt idx="125">
                  <c:v>681.05</c:v>
                </c:pt>
                <c:pt idx="126">
                  <c:v>681.21</c:v>
                </c:pt>
                <c:pt idx="127">
                  <c:v>681.37</c:v>
                </c:pt>
                <c:pt idx="128">
                  <c:v>681.54</c:v>
                </c:pt>
                <c:pt idx="129">
                  <c:v>681.7</c:v>
                </c:pt>
                <c:pt idx="130">
                  <c:v>681.87</c:v>
                </c:pt>
                <c:pt idx="131">
                  <c:v>682.03</c:v>
                </c:pt>
                <c:pt idx="132">
                  <c:v>682.2</c:v>
                </c:pt>
                <c:pt idx="133">
                  <c:v>682.35999999999842</c:v>
                </c:pt>
                <c:pt idx="134">
                  <c:v>682.53</c:v>
                </c:pt>
                <c:pt idx="135">
                  <c:v>682.69</c:v>
                </c:pt>
                <c:pt idx="136">
                  <c:v>682.84999999999854</c:v>
                </c:pt>
                <c:pt idx="137">
                  <c:v>683.02</c:v>
                </c:pt>
                <c:pt idx="138">
                  <c:v>683.18000000000052</c:v>
                </c:pt>
                <c:pt idx="139">
                  <c:v>683.34999999999854</c:v>
                </c:pt>
                <c:pt idx="140">
                  <c:v>683.51</c:v>
                </c:pt>
                <c:pt idx="141">
                  <c:v>683.68000000000052</c:v>
                </c:pt>
                <c:pt idx="142">
                  <c:v>683.83999999999946</c:v>
                </c:pt>
                <c:pt idx="143">
                  <c:v>684</c:v>
                </c:pt>
                <c:pt idx="144">
                  <c:v>684.17000000000053</c:v>
                </c:pt>
                <c:pt idx="145">
                  <c:v>684.32999999999947</c:v>
                </c:pt>
                <c:pt idx="146">
                  <c:v>684.5</c:v>
                </c:pt>
                <c:pt idx="147">
                  <c:v>684.66</c:v>
                </c:pt>
                <c:pt idx="148">
                  <c:v>684.81999999999948</c:v>
                </c:pt>
                <c:pt idx="149">
                  <c:v>684.99</c:v>
                </c:pt>
                <c:pt idx="150">
                  <c:v>685.15</c:v>
                </c:pt>
                <c:pt idx="151">
                  <c:v>685.31999999999948</c:v>
                </c:pt>
                <c:pt idx="152">
                  <c:v>685.48</c:v>
                </c:pt>
                <c:pt idx="153">
                  <c:v>685.64</c:v>
                </c:pt>
                <c:pt idx="154">
                  <c:v>685.81</c:v>
                </c:pt>
                <c:pt idx="155">
                  <c:v>685.97</c:v>
                </c:pt>
                <c:pt idx="156">
                  <c:v>686.14</c:v>
                </c:pt>
                <c:pt idx="157">
                  <c:v>686.3</c:v>
                </c:pt>
                <c:pt idx="158">
                  <c:v>686.45999999999947</c:v>
                </c:pt>
                <c:pt idx="159">
                  <c:v>686.63</c:v>
                </c:pt>
                <c:pt idx="160">
                  <c:v>686.79000000000053</c:v>
                </c:pt>
                <c:pt idx="161">
                  <c:v>686.94999999999948</c:v>
                </c:pt>
                <c:pt idx="162">
                  <c:v>687.12</c:v>
                </c:pt>
                <c:pt idx="163">
                  <c:v>687.28000000000054</c:v>
                </c:pt>
                <c:pt idx="164">
                  <c:v>687.43999999999949</c:v>
                </c:pt>
                <c:pt idx="165">
                  <c:v>687.61</c:v>
                </c:pt>
                <c:pt idx="166">
                  <c:v>687.77000000000055</c:v>
                </c:pt>
                <c:pt idx="167">
                  <c:v>687.93</c:v>
                </c:pt>
                <c:pt idx="168">
                  <c:v>688.1</c:v>
                </c:pt>
                <c:pt idx="169">
                  <c:v>688.26</c:v>
                </c:pt>
                <c:pt idx="170">
                  <c:v>688.42</c:v>
                </c:pt>
                <c:pt idx="171">
                  <c:v>688.59</c:v>
                </c:pt>
                <c:pt idx="172">
                  <c:v>688.75</c:v>
                </c:pt>
                <c:pt idx="173">
                  <c:v>688.91</c:v>
                </c:pt>
                <c:pt idx="174">
                  <c:v>689.08</c:v>
                </c:pt>
                <c:pt idx="175">
                  <c:v>689.24</c:v>
                </c:pt>
                <c:pt idx="176">
                  <c:v>689.4</c:v>
                </c:pt>
                <c:pt idx="177">
                  <c:v>689.57</c:v>
                </c:pt>
                <c:pt idx="178">
                  <c:v>689.73</c:v>
                </c:pt>
                <c:pt idx="179">
                  <c:v>689.89</c:v>
                </c:pt>
                <c:pt idx="180">
                  <c:v>690.06</c:v>
                </c:pt>
                <c:pt idx="181">
                  <c:v>690.22</c:v>
                </c:pt>
                <c:pt idx="182">
                  <c:v>690.38</c:v>
                </c:pt>
                <c:pt idx="183">
                  <c:v>690.55</c:v>
                </c:pt>
                <c:pt idx="184">
                  <c:v>690.71</c:v>
                </c:pt>
                <c:pt idx="185">
                  <c:v>690.87</c:v>
                </c:pt>
                <c:pt idx="186">
                  <c:v>691.03</c:v>
                </c:pt>
                <c:pt idx="187">
                  <c:v>691.2</c:v>
                </c:pt>
                <c:pt idx="188">
                  <c:v>691.35999999999842</c:v>
                </c:pt>
                <c:pt idx="189">
                  <c:v>691.52</c:v>
                </c:pt>
                <c:pt idx="190">
                  <c:v>691.69</c:v>
                </c:pt>
                <c:pt idx="191">
                  <c:v>691.84999999999854</c:v>
                </c:pt>
                <c:pt idx="192">
                  <c:v>692.01</c:v>
                </c:pt>
                <c:pt idx="193">
                  <c:v>692.17000000000053</c:v>
                </c:pt>
                <c:pt idx="194">
                  <c:v>692.33999999999946</c:v>
                </c:pt>
                <c:pt idx="195">
                  <c:v>692.5</c:v>
                </c:pt>
                <c:pt idx="196">
                  <c:v>692.66</c:v>
                </c:pt>
                <c:pt idx="197">
                  <c:v>692.81999999999948</c:v>
                </c:pt>
                <c:pt idx="198">
                  <c:v>692.99</c:v>
                </c:pt>
                <c:pt idx="199">
                  <c:v>693.15</c:v>
                </c:pt>
                <c:pt idx="200">
                  <c:v>693.31</c:v>
                </c:pt>
                <c:pt idx="201">
                  <c:v>693.47</c:v>
                </c:pt>
                <c:pt idx="202">
                  <c:v>693.64</c:v>
                </c:pt>
                <c:pt idx="203">
                  <c:v>693.8</c:v>
                </c:pt>
                <c:pt idx="204">
                  <c:v>693.95999999999947</c:v>
                </c:pt>
                <c:pt idx="205">
                  <c:v>694.12</c:v>
                </c:pt>
                <c:pt idx="206">
                  <c:v>694.28000000000054</c:v>
                </c:pt>
                <c:pt idx="207">
                  <c:v>694.44999999999948</c:v>
                </c:pt>
                <c:pt idx="208">
                  <c:v>694.61</c:v>
                </c:pt>
                <c:pt idx="209">
                  <c:v>694.77000000000055</c:v>
                </c:pt>
                <c:pt idx="210">
                  <c:v>694.93</c:v>
                </c:pt>
                <c:pt idx="211">
                  <c:v>695.1</c:v>
                </c:pt>
                <c:pt idx="212">
                  <c:v>695.26</c:v>
                </c:pt>
                <c:pt idx="213">
                  <c:v>695.42</c:v>
                </c:pt>
                <c:pt idx="214">
                  <c:v>695.58</c:v>
                </c:pt>
                <c:pt idx="215">
                  <c:v>695.74</c:v>
                </c:pt>
                <c:pt idx="216">
                  <c:v>695.91</c:v>
                </c:pt>
                <c:pt idx="217">
                  <c:v>696.07</c:v>
                </c:pt>
                <c:pt idx="218">
                  <c:v>696.23</c:v>
                </c:pt>
                <c:pt idx="219">
                  <c:v>696.39</c:v>
                </c:pt>
                <c:pt idx="220">
                  <c:v>696.55</c:v>
                </c:pt>
                <c:pt idx="221">
                  <c:v>696.71</c:v>
                </c:pt>
                <c:pt idx="222">
                  <c:v>696.88</c:v>
                </c:pt>
                <c:pt idx="223">
                  <c:v>697.04</c:v>
                </c:pt>
                <c:pt idx="224">
                  <c:v>697.2</c:v>
                </c:pt>
                <c:pt idx="225">
                  <c:v>697.35999999999842</c:v>
                </c:pt>
                <c:pt idx="226">
                  <c:v>697.52</c:v>
                </c:pt>
                <c:pt idx="227">
                  <c:v>697.68000000000052</c:v>
                </c:pt>
                <c:pt idx="228">
                  <c:v>697.84999999999854</c:v>
                </c:pt>
                <c:pt idx="229">
                  <c:v>698.01</c:v>
                </c:pt>
                <c:pt idx="230">
                  <c:v>698.17000000000053</c:v>
                </c:pt>
                <c:pt idx="231">
                  <c:v>698.32999999999947</c:v>
                </c:pt>
                <c:pt idx="232">
                  <c:v>698.49</c:v>
                </c:pt>
                <c:pt idx="233">
                  <c:v>698.65</c:v>
                </c:pt>
                <c:pt idx="234">
                  <c:v>698.81999999999948</c:v>
                </c:pt>
                <c:pt idx="235">
                  <c:v>698.98</c:v>
                </c:pt>
                <c:pt idx="236">
                  <c:v>699.14</c:v>
                </c:pt>
                <c:pt idx="237">
                  <c:v>699.3</c:v>
                </c:pt>
                <c:pt idx="238">
                  <c:v>699.45999999999947</c:v>
                </c:pt>
                <c:pt idx="239">
                  <c:v>699.62</c:v>
                </c:pt>
                <c:pt idx="240">
                  <c:v>699.78000000000054</c:v>
                </c:pt>
                <c:pt idx="241">
                  <c:v>699.93999999999949</c:v>
                </c:pt>
                <c:pt idx="242">
                  <c:v>700.11</c:v>
                </c:pt>
                <c:pt idx="243">
                  <c:v>700.27000000000055</c:v>
                </c:pt>
                <c:pt idx="244">
                  <c:v>700.43</c:v>
                </c:pt>
                <c:pt idx="245">
                  <c:v>700.59</c:v>
                </c:pt>
                <c:pt idx="246">
                  <c:v>700.75</c:v>
                </c:pt>
                <c:pt idx="247">
                  <c:v>700.91</c:v>
                </c:pt>
                <c:pt idx="248">
                  <c:v>701.07</c:v>
                </c:pt>
                <c:pt idx="249">
                  <c:v>701.23</c:v>
                </c:pt>
                <c:pt idx="250">
                  <c:v>701.39</c:v>
                </c:pt>
                <c:pt idx="251">
                  <c:v>701.55</c:v>
                </c:pt>
                <c:pt idx="252">
                  <c:v>701.72</c:v>
                </c:pt>
                <c:pt idx="253">
                  <c:v>701.88</c:v>
                </c:pt>
                <c:pt idx="254">
                  <c:v>702.04</c:v>
                </c:pt>
                <c:pt idx="255">
                  <c:v>702.2</c:v>
                </c:pt>
                <c:pt idx="256">
                  <c:v>702.35999999999842</c:v>
                </c:pt>
                <c:pt idx="257">
                  <c:v>702.52</c:v>
                </c:pt>
                <c:pt idx="258">
                  <c:v>702.68000000000052</c:v>
                </c:pt>
                <c:pt idx="259">
                  <c:v>702.83999999999946</c:v>
                </c:pt>
                <c:pt idx="260">
                  <c:v>703</c:v>
                </c:pt>
                <c:pt idx="261">
                  <c:v>703.16</c:v>
                </c:pt>
                <c:pt idx="262">
                  <c:v>703.31999999999948</c:v>
                </c:pt>
                <c:pt idx="263">
                  <c:v>703.48</c:v>
                </c:pt>
                <c:pt idx="264">
                  <c:v>703.64</c:v>
                </c:pt>
                <c:pt idx="265">
                  <c:v>703.8</c:v>
                </c:pt>
                <c:pt idx="266">
                  <c:v>703.95999999999947</c:v>
                </c:pt>
                <c:pt idx="267">
                  <c:v>704.12</c:v>
                </c:pt>
                <c:pt idx="268">
                  <c:v>704.28000000000054</c:v>
                </c:pt>
                <c:pt idx="269">
                  <c:v>704.44999999999948</c:v>
                </c:pt>
                <c:pt idx="270">
                  <c:v>704.61</c:v>
                </c:pt>
                <c:pt idx="271">
                  <c:v>704.77000000000055</c:v>
                </c:pt>
                <c:pt idx="272">
                  <c:v>704.93</c:v>
                </c:pt>
                <c:pt idx="273">
                  <c:v>705.09</c:v>
                </c:pt>
                <c:pt idx="274">
                  <c:v>705.25</c:v>
                </c:pt>
                <c:pt idx="275">
                  <c:v>705.41</c:v>
                </c:pt>
                <c:pt idx="276">
                  <c:v>705.57</c:v>
                </c:pt>
                <c:pt idx="277">
                  <c:v>705.73</c:v>
                </c:pt>
                <c:pt idx="278">
                  <c:v>705.89</c:v>
                </c:pt>
                <c:pt idx="279">
                  <c:v>706.05</c:v>
                </c:pt>
                <c:pt idx="280">
                  <c:v>706.21</c:v>
                </c:pt>
                <c:pt idx="281">
                  <c:v>706.37</c:v>
                </c:pt>
                <c:pt idx="282">
                  <c:v>706.53</c:v>
                </c:pt>
                <c:pt idx="283">
                  <c:v>706.69</c:v>
                </c:pt>
                <c:pt idx="284">
                  <c:v>706.84999999999854</c:v>
                </c:pt>
                <c:pt idx="285">
                  <c:v>707.01</c:v>
                </c:pt>
                <c:pt idx="286">
                  <c:v>707.17000000000053</c:v>
                </c:pt>
                <c:pt idx="287">
                  <c:v>707.32999999999947</c:v>
                </c:pt>
                <c:pt idx="288">
                  <c:v>707.49</c:v>
                </c:pt>
                <c:pt idx="289">
                  <c:v>707.65</c:v>
                </c:pt>
                <c:pt idx="290">
                  <c:v>707.81</c:v>
                </c:pt>
                <c:pt idx="291">
                  <c:v>707.95999999999947</c:v>
                </c:pt>
                <c:pt idx="292">
                  <c:v>708.12</c:v>
                </c:pt>
                <c:pt idx="293">
                  <c:v>708.28000000000054</c:v>
                </c:pt>
                <c:pt idx="294">
                  <c:v>708.43999999999949</c:v>
                </c:pt>
                <c:pt idx="295">
                  <c:v>708.6</c:v>
                </c:pt>
                <c:pt idx="296">
                  <c:v>708.76</c:v>
                </c:pt>
                <c:pt idx="297">
                  <c:v>708.92</c:v>
                </c:pt>
                <c:pt idx="298">
                  <c:v>709.08</c:v>
                </c:pt>
                <c:pt idx="299">
                  <c:v>709.24</c:v>
                </c:pt>
                <c:pt idx="300">
                  <c:v>709.4</c:v>
                </c:pt>
                <c:pt idx="301">
                  <c:v>709.56</c:v>
                </c:pt>
                <c:pt idx="302">
                  <c:v>709.72</c:v>
                </c:pt>
                <c:pt idx="303">
                  <c:v>709.88</c:v>
                </c:pt>
                <c:pt idx="304">
                  <c:v>710.04</c:v>
                </c:pt>
                <c:pt idx="305">
                  <c:v>710.2</c:v>
                </c:pt>
                <c:pt idx="306">
                  <c:v>710.35999999999842</c:v>
                </c:pt>
                <c:pt idx="307">
                  <c:v>710.52</c:v>
                </c:pt>
                <c:pt idx="308">
                  <c:v>710.67000000000053</c:v>
                </c:pt>
                <c:pt idx="309">
                  <c:v>710.82999999999947</c:v>
                </c:pt>
                <c:pt idx="310">
                  <c:v>710.99</c:v>
                </c:pt>
                <c:pt idx="311">
                  <c:v>711.15</c:v>
                </c:pt>
                <c:pt idx="312">
                  <c:v>711.31</c:v>
                </c:pt>
                <c:pt idx="313">
                  <c:v>711.47</c:v>
                </c:pt>
                <c:pt idx="314">
                  <c:v>711.63</c:v>
                </c:pt>
                <c:pt idx="315">
                  <c:v>711.79000000000053</c:v>
                </c:pt>
                <c:pt idx="316">
                  <c:v>711.94999999999948</c:v>
                </c:pt>
                <c:pt idx="317">
                  <c:v>712.11</c:v>
                </c:pt>
                <c:pt idx="318">
                  <c:v>712.26</c:v>
                </c:pt>
                <c:pt idx="319">
                  <c:v>712.42</c:v>
                </c:pt>
                <c:pt idx="320">
                  <c:v>712.58</c:v>
                </c:pt>
                <c:pt idx="321">
                  <c:v>712.74</c:v>
                </c:pt>
                <c:pt idx="322">
                  <c:v>712.9</c:v>
                </c:pt>
                <c:pt idx="323">
                  <c:v>713.06</c:v>
                </c:pt>
                <c:pt idx="324">
                  <c:v>713.22</c:v>
                </c:pt>
                <c:pt idx="325">
                  <c:v>713.37</c:v>
                </c:pt>
                <c:pt idx="326">
                  <c:v>713.53</c:v>
                </c:pt>
                <c:pt idx="327">
                  <c:v>713.69</c:v>
                </c:pt>
                <c:pt idx="328">
                  <c:v>713.84999999999854</c:v>
                </c:pt>
                <c:pt idx="329">
                  <c:v>714.01</c:v>
                </c:pt>
                <c:pt idx="330">
                  <c:v>714.17000000000053</c:v>
                </c:pt>
                <c:pt idx="331">
                  <c:v>714.32999999999947</c:v>
                </c:pt>
                <c:pt idx="332">
                  <c:v>714.48</c:v>
                </c:pt>
                <c:pt idx="333">
                  <c:v>714.64</c:v>
                </c:pt>
                <c:pt idx="334">
                  <c:v>714.8</c:v>
                </c:pt>
                <c:pt idx="335">
                  <c:v>714.95999999999947</c:v>
                </c:pt>
                <c:pt idx="336">
                  <c:v>715.12</c:v>
                </c:pt>
                <c:pt idx="337">
                  <c:v>715.28000000000054</c:v>
                </c:pt>
                <c:pt idx="338">
                  <c:v>715.43</c:v>
                </c:pt>
                <c:pt idx="339">
                  <c:v>715.59</c:v>
                </c:pt>
                <c:pt idx="340">
                  <c:v>715.75</c:v>
                </c:pt>
                <c:pt idx="341">
                  <c:v>715.91</c:v>
                </c:pt>
                <c:pt idx="342">
                  <c:v>716.07</c:v>
                </c:pt>
                <c:pt idx="343">
                  <c:v>716.22</c:v>
                </c:pt>
                <c:pt idx="344">
                  <c:v>716.38</c:v>
                </c:pt>
                <c:pt idx="345">
                  <c:v>716.54</c:v>
                </c:pt>
                <c:pt idx="346">
                  <c:v>716.7</c:v>
                </c:pt>
                <c:pt idx="347">
                  <c:v>716.85999999999842</c:v>
                </c:pt>
                <c:pt idx="348">
                  <c:v>717.01</c:v>
                </c:pt>
                <c:pt idx="349">
                  <c:v>717.17000000000053</c:v>
                </c:pt>
                <c:pt idx="350">
                  <c:v>717.32999999999947</c:v>
                </c:pt>
                <c:pt idx="351">
                  <c:v>717.49</c:v>
                </c:pt>
                <c:pt idx="352">
                  <c:v>717.65</c:v>
                </c:pt>
                <c:pt idx="353">
                  <c:v>717.8</c:v>
                </c:pt>
                <c:pt idx="354">
                  <c:v>717.95999999999947</c:v>
                </c:pt>
                <c:pt idx="355">
                  <c:v>718.12</c:v>
                </c:pt>
                <c:pt idx="356">
                  <c:v>718.28000000000054</c:v>
                </c:pt>
                <c:pt idx="357">
                  <c:v>718.43</c:v>
                </c:pt>
                <c:pt idx="358">
                  <c:v>718.59</c:v>
                </c:pt>
                <c:pt idx="359">
                  <c:v>718.75</c:v>
                </c:pt>
                <c:pt idx="360">
                  <c:v>718.91</c:v>
                </c:pt>
                <c:pt idx="361">
                  <c:v>719.06</c:v>
                </c:pt>
                <c:pt idx="362">
                  <c:v>719.22</c:v>
                </c:pt>
                <c:pt idx="363">
                  <c:v>719.38</c:v>
                </c:pt>
                <c:pt idx="364">
                  <c:v>719.54</c:v>
                </c:pt>
                <c:pt idx="365">
                  <c:v>719.69</c:v>
                </c:pt>
                <c:pt idx="366">
                  <c:v>719.84999999999854</c:v>
                </c:pt>
                <c:pt idx="367">
                  <c:v>720.01</c:v>
                </c:pt>
                <c:pt idx="368">
                  <c:v>720.17000000000053</c:v>
                </c:pt>
                <c:pt idx="369">
                  <c:v>720.31999999999948</c:v>
                </c:pt>
                <c:pt idx="370">
                  <c:v>720.48</c:v>
                </c:pt>
                <c:pt idx="371">
                  <c:v>720.64</c:v>
                </c:pt>
                <c:pt idx="372">
                  <c:v>720.79000000000053</c:v>
                </c:pt>
                <c:pt idx="373">
                  <c:v>720.94999999999948</c:v>
                </c:pt>
                <c:pt idx="374">
                  <c:v>721.11</c:v>
                </c:pt>
                <c:pt idx="375">
                  <c:v>721.27000000000055</c:v>
                </c:pt>
                <c:pt idx="376">
                  <c:v>721.42</c:v>
                </c:pt>
                <c:pt idx="377">
                  <c:v>721.58</c:v>
                </c:pt>
                <c:pt idx="378">
                  <c:v>721.74</c:v>
                </c:pt>
                <c:pt idx="379">
                  <c:v>721.89</c:v>
                </c:pt>
                <c:pt idx="380">
                  <c:v>722.05</c:v>
                </c:pt>
                <c:pt idx="381">
                  <c:v>722.21</c:v>
                </c:pt>
                <c:pt idx="382">
                  <c:v>722.35999999999842</c:v>
                </c:pt>
                <c:pt idx="383">
                  <c:v>722.52</c:v>
                </c:pt>
                <c:pt idx="384">
                  <c:v>722.68000000000052</c:v>
                </c:pt>
                <c:pt idx="385">
                  <c:v>722.83999999999946</c:v>
                </c:pt>
                <c:pt idx="386">
                  <c:v>722.99</c:v>
                </c:pt>
                <c:pt idx="387">
                  <c:v>723.15</c:v>
                </c:pt>
                <c:pt idx="388">
                  <c:v>723.31</c:v>
                </c:pt>
                <c:pt idx="389">
                  <c:v>723.45999999999947</c:v>
                </c:pt>
                <c:pt idx="390">
                  <c:v>723.62</c:v>
                </c:pt>
                <c:pt idx="391">
                  <c:v>723.78000000000054</c:v>
                </c:pt>
                <c:pt idx="392">
                  <c:v>723.93</c:v>
                </c:pt>
                <c:pt idx="393">
                  <c:v>724.09</c:v>
                </c:pt>
                <c:pt idx="394">
                  <c:v>724.24</c:v>
                </c:pt>
                <c:pt idx="395">
                  <c:v>724.4</c:v>
                </c:pt>
                <c:pt idx="396">
                  <c:v>724.56</c:v>
                </c:pt>
                <c:pt idx="397">
                  <c:v>724.71</c:v>
                </c:pt>
                <c:pt idx="398">
                  <c:v>724.87</c:v>
                </c:pt>
                <c:pt idx="399">
                  <c:v>725.03</c:v>
                </c:pt>
                <c:pt idx="400">
                  <c:v>725.18000000000052</c:v>
                </c:pt>
                <c:pt idx="401">
                  <c:v>725.33999999999946</c:v>
                </c:pt>
                <c:pt idx="402">
                  <c:v>725.5</c:v>
                </c:pt>
                <c:pt idx="403">
                  <c:v>725.65</c:v>
                </c:pt>
                <c:pt idx="404">
                  <c:v>725.81</c:v>
                </c:pt>
                <c:pt idx="405">
                  <c:v>725.95999999999947</c:v>
                </c:pt>
                <c:pt idx="406">
                  <c:v>726.12</c:v>
                </c:pt>
                <c:pt idx="407">
                  <c:v>726.28000000000054</c:v>
                </c:pt>
                <c:pt idx="408">
                  <c:v>726.43</c:v>
                </c:pt>
                <c:pt idx="409">
                  <c:v>726.59</c:v>
                </c:pt>
                <c:pt idx="410">
                  <c:v>726.74</c:v>
                </c:pt>
                <c:pt idx="411">
                  <c:v>726.9</c:v>
                </c:pt>
                <c:pt idx="412">
                  <c:v>727.06</c:v>
                </c:pt>
                <c:pt idx="413">
                  <c:v>727.21</c:v>
                </c:pt>
                <c:pt idx="414">
                  <c:v>727.37</c:v>
                </c:pt>
                <c:pt idx="415">
                  <c:v>727.52</c:v>
                </c:pt>
                <c:pt idx="416">
                  <c:v>727.68000000000052</c:v>
                </c:pt>
                <c:pt idx="417">
                  <c:v>727.82999999999947</c:v>
                </c:pt>
                <c:pt idx="418">
                  <c:v>727.99</c:v>
                </c:pt>
                <c:pt idx="419">
                  <c:v>728.15</c:v>
                </c:pt>
                <c:pt idx="420">
                  <c:v>728.3</c:v>
                </c:pt>
                <c:pt idx="421">
                  <c:v>728.45999999999947</c:v>
                </c:pt>
                <c:pt idx="422">
                  <c:v>728.61</c:v>
                </c:pt>
                <c:pt idx="423">
                  <c:v>728.77000000000055</c:v>
                </c:pt>
                <c:pt idx="424">
                  <c:v>728.92</c:v>
                </c:pt>
                <c:pt idx="425">
                  <c:v>729.08</c:v>
                </c:pt>
                <c:pt idx="426">
                  <c:v>729.24</c:v>
                </c:pt>
                <c:pt idx="427">
                  <c:v>729.39</c:v>
                </c:pt>
                <c:pt idx="428">
                  <c:v>729.55</c:v>
                </c:pt>
                <c:pt idx="429">
                  <c:v>729.7</c:v>
                </c:pt>
                <c:pt idx="430">
                  <c:v>729.85999999999842</c:v>
                </c:pt>
                <c:pt idx="431">
                  <c:v>730.01</c:v>
                </c:pt>
                <c:pt idx="432">
                  <c:v>730.17000000000053</c:v>
                </c:pt>
                <c:pt idx="433">
                  <c:v>730.31999999999948</c:v>
                </c:pt>
                <c:pt idx="434">
                  <c:v>730.48</c:v>
                </c:pt>
                <c:pt idx="435">
                  <c:v>730.63</c:v>
                </c:pt>
                <c:pt idx="436">
                  <c:v>730.79000000000053</c:v>
                </c:pt>
                <c:pt idx="437">
                  <c:v>730.93999999999949</c:v>
                </c:pt>
                <c:pt idx="438">
                  <c:v>731.1</c:v>
                </c:pt>
                <c:pt idx="439">
                  <c:v>731.25</c:v>
                </c:pt>
                <c:pt idx="440">
                  <c:v>731.41</c:v>
                </c:pt>
                <c:pt idx="441">
                  <c:v>731.56</c:v>
                </c:pt>
                <c:pt idx="442">
                  <c:v>731.72</c:v>
                </c:pt>
                <c:pt idx="443">
                  <c:v>731.87</c:v>
                </c:pt>
                <c:pt idx="444">
                  <c:v>732.03</c:v>
                </c:pt>
                <c:pt idx="445">
                  <c:v>732.18000000000052</c:v>
                </c:pt>
                <c:pt idx="446">
                  <c:v>732.33999999999946</c:v>
                </c:pt>
                <c:pt idx="447">
                  <c:v>732.49</c:v>
                </c:pt>
                <c:pt idx="448">
                  <c:v>732.65</c:v>
                </c:pt>
                <c:pt idx="449">
                  <c:v>732.8</c:v>
                </c:pt>
                <c:pt idx="450">
                  <c:v>732.95999999999947</c:v>
                </c:pt>
                <c:pt idx="451">
                  <c:v>733.11</c:v>
                </c:pt>
                <c:pt idx="452">
                  <c:v>733.27000000000055</c:v>
                </c:pt>
                <c:pt idx="453">
                  <c:v>733.42</c:v>
                </c:pt>
                <c:pt idx="454">
                  <c:v>733.58</c:v>
                </c:pt>
                <c:pt idx="455">
                  <c:v>733.73</c:v>
                </c:pt>
                <c:pt idx="456">
                  <c:v>733.88</c:v>
                </c:pt>
                <c:pt idx="457">
                  <c:v>734.04</c:v>
                </c:pt>
                <c:pt idx="458">
                  <c:v>734.19</c:v>
                </c:pt>
                <c:pt idx="459">
                  <c:v>734.34999999999854</c:v>
                </c:pt>
                <c:pt idx="460">
                  <c:v>734.5</c:v>
                </c:pt>
                <c:pt idx="461">
                  <c:v>734.66</c:v>
                </c:pt>
                <c:pt idx="462">
                  <c:v>734.81</c:v>
                </c:pt>
                <c:pt idx="463">
                  <c:v>734.97</c:v>
                </c:pt>
                <c:pt idx="464">
                  <c:v>735.12</c:v>
                </c:pt>
                <c:pt idx="465">
                  <c:v>735.27000000000055</c:v>
                </c:pt>
                <c:pt idx="466">
                  <c:v>735.43</c:v>
                </c:pt>
                <c:pt idx="467">
                  <c:v>735.58</c:v>
                </c:pt>
                <c:pt idx="468">
                  <c:v>735.74</c:v>
                </c:pt>
                <c:pt idx="469">
                  <c:v>735.89</c:v>
                </c:pt>
                <c:pt idx="470">
                  <c:v>736.04</c:v>
                </c:pt>
                <c:pt idx="471">
                  <c:v>736.2</c:v>
                </c:pt>
                <c:pt idx="472">
                  <c:v>736.34999999999854</c:v>
                </c:pt>
                <c:pt idx="473">
                  <c:v>736.51</c:v>
                </c:pt>
                <c:pt idx="474">
                  <c:v>736.66</c:v>
                </c:pt>
                <c:pt idx="475">
                  <c:v>736.81</c:v>
                </c:pt>
                <c:pt idx="476">
                  <c:v>736.97</c:v>
                </c:pt>
                <c:pt idx="477">
                  <c:v>737.12</c:v>
                </c:pt>
                <c:pt idx="478">
                  <c:v>737.28000000000054</c:v>
                </c:pt>
                <c:pt idx="479">
                  <c:v>737.43</c:v>
                </c:pt>
                <c:pt idx="480">
                  <c:v>737.58</c:v>
                </c:pt>
                <c:pt idx="481">
                  <c:v>737.74</c:v>
                </c:pt>
                <c:pt idx="482">
                  <c:v>737.89</c:v>
                </c:pt>
                <c:pt idx="483">
                  <c:v>738.05</c:v>
                </c:pt>
                <c:pt idx="484">
                  <c:v>738.2</c:v>
                </c:pt>
                <c:pt idx="485">
                  <c:v>738.34999999999854</c:v>
                </c:pt>
                <c:pt idx="486">
                  <c:v>738.51</c:v>
                </c:pt>
                <c:pt idx="487">
                  <c:v>738.66</c:v>
                </c:pt>
                <c:pt idx="488">
                  <c:v>738.81</c:v>
                </c:pt>
                <c:pt idx="489">
                  <c:v>738.97</c:v>
                </c:pt>
                <c:pt idx="490">
                  <c:v>739.12</c:v>
                </c:pt>
                <c:pt idx="491">
                  <c:v>739.27000000000055</c:v>
                </c:pt>
                <c:pt idx="492">
                  <c:v>739.43</c:v>
                </c:pt>
                <c:pt idx="493">
                  <c:v>739.58</c:v>
                </c:pt>
                <c:pt idx="494">
                  <c:v>739.73</c:v>
                </c:pt>
                <c:pt idx="495">
                  <c:v>739.89</c:v>
                </c:pt>
                <c:pt idx="496">
                  <c:v>740.04</c:v>
                </c:pt>
                <c:pt idx="497">
                  <c:v>740.19</c:v>
                </c:pt>
                <c:pt idx="498">
                  <c:v>740.34999999999854</c:v>
                </c:pt>
                <c:pt idx="499">
                  <c:v>740.5</c:v>
                </c:pt>
                <c:pt idx="500">
                  <c:v>740.65</c:v>
                </c:pt>
                <c:pt idx="501">
                  <c:v>740.81</c:v>
                </c:pt>
                <c:pt idx="502">
                  <c:v>740.95999999999947</c:v>
                </c:pt>
                <c:pt idx="503">
                  <c:v>741.11</c:v>
                </c:pt>
                <c:pt idx="504">
                  <c:v>741.27000000000055</c:v>
                </c:pt>
                <c:pt idx="505">
                  <c:v>741.42</c:v>
                </c:pt>
                <c:pt idx="506">
                  <c:v>741.57</c:v>
                </c:pt>
                <c:pt idx="507">
                  <c:v>741.72</c:v>
                </c:pt>
                <c:pt idx="508">
                  <c:v>741.88</c:v>
                </c:pt>
                <c:pt idx="509">
                  <c:v>742.03</c:v>
                </c:pt>
                <c:pt idx="510">
                  <c:v>742.18000000000052</c:v>
                </c:pt>
                <c:pt idx="511">
                  <c:v>742.33999999999946</c:v>
                </c:pt>
                <c:pt idx="512">
                  <c:v>742.49</c:v>
                </c:pt>
                <c:pt idx="513">
                  <c:v>742.64</c:v>
                </c:pt>
                <c:pt idx="514">
                  <c:v>742.79000000000053</c:v>
                </c:pt>
                <c:pt idx="515">
                  <c:v>742.94999999999948</c:v>
                </c:pt>
                <c:pt idx="516">
                  <c:v>743.1</c:v>
                </c:pt>
                <c:pt idx="517">
                  <c:v>743.25</c:v>
                </c:pt>
                <c:pt idx="518">
                  <c:v>743.4</c:v>
                </c:pt>
                <c:pt idx="519">
                  <c:v>743.56</c:v>
                </c:pt>
                <c:pt idx="520">
                  <c:v>743.71</c:v>
                </c:pt>
                <c:pt idx="521">
                  <c:v>743.85999999999842</c:v>
                </c:pt>
                <c:pt idx="522">
                  <c:v>744.01</c:v>
                </c:pt>
                <c:pt idx="523">
                  <c:v>744.17000000000053</c:v>
                </c:pt>
                <c:pt idx="524">
                  <c:v>744.31999999999948</c:v>
                </c:pt>
                <c:pt idx="525">
                  <c:v>744.47</c:v>
                </c:pt>
                <c:pt idx="526">
                  <c:v>744.62</c:v>
                </c:pt>
                <c:pt idx="527">
                  <c:v>744.78000000000054</c:v>
                </c:pt>
                <c:pt idx="528">
                  <c:v>744.93</c:v>
                </c:pt>
                <c:pt idx="529">
                  <c:v>745.08</c:v>
                </c:pt>
                <c:pt idx="530">
                  <c:v>745.23</c:v>
                </c:pt>
                <c:pt idx="531">
                  <c:v>745.38</c:v>
                </c:pt>
                <c:pt idx="532">
                  <c:v>745.54</c:v>
                </c:pt>
                <c:pt idx="533">
                  <c:v>745.69</c:v>
                </c:pt>
                <c:pt idx="534">
                  <c:v>745.83999999999946</c:v>
                </c:pt>
                <c:pt idx="535">
                  <c:v>745.99</c:v>
                </c:pt>
                <c:pt idx="536">
                  <c:v>746.14</c:v>
                </c:pt>
                <c:pt idx="537">
                  <c:v>746.3</c:v>
                </c:pt>
                <c:pt idx="538">
                  <c:v>746.44999999999948</c:v>
                </c:pt>
                <c:pt idx="539">
                  <c:v>746.6</c:v>
                </c:pt>
                <c:pt idx="540">
                  <c:v>746.75</c:v>
                </c:pt>
                <c:pt idx="541">
                  <c:v>746.9</c:v>
                </c:pt>
                <c:pt idx="542">
                  <c:v>747.06</c:v>
                </c:pt>
                <c:pt idx="543">
                  <c:v>747.21</c:v>
                </c:pt>
                <c:pt idx="544">
                  <c:v>747.35999999999842</c:v>
                </c:pt>
                <c:pt idx="545">
                  <c:v>747.51</c:v>
                </c:pt>
                <c:pt idx="546">
                  <c:v>747.66</c:v>
                </c:pt>
                <c:pt idx="547">
                  <c:v>747.81</c:v>
                </c:pt>
                <c:pt idx="548">
                  <c:v>747.97</c:v>
                </c:pt>
                <c:pt idx="549">
                  <c:v>748.12</c:v>
                </c:pt>
                <c:pt idx="550">
                  <c:v>748.27000000000055</c:v>
                </c:pt>
                <c:pt idx="551">
                  <c:v>748.42</c:v>
                </c:pt>
                <c:pt idx="552">
                  <c:v>748.57</c:v>
                </c:pt>
                <c:pt idx="553">
                  <c:v>748.72</c:v>
                </c:pt>
                <c:pt idx="554">
                  <c:v>748.87</c:v>
                </c:pt>
                <c:pt idx="555">
                  <c:v>749.03</c:v>
                </c:pt>
                <c:pt idx="556">
                  <c:v>749.18000000000052</c:v>
                </c:pt>
                <c:pt idx="557">
                  <c:v>749.32999999999947</c:v>
                </c:pt>
                <c:pt idx="558">
                  <c:v>749.48</c:v>
                </c:pt>
                <c:pt idx="559">
                  <c:v>749.63</c:v>
                </c:pt>
                <c:pt idx="560">
                  <c:v>749.78000000000054</c:v>
                </c:pt>
                <c:pt idx="561">
                  <c:v>749.93</c:v>
                </c:pt>
                <c:pt idx="562">
                  <c:v>750.09</c:v>
                </c:pt>
                <c:pt idx="563">
                  <c:v>750.24</c:v>
                </c:pt>
                <c:pt idx="564">
                  <c:v>750.39</c:v>
                </c:pt>
                <c:pt idx="565">
                  <c:v>750.54</c:v>
                </c:pt>
                <c:pt idx="566">
                  <c:v>750.69</c:v>
                </c:pt>
                <c:pt idx="567">
                  <c:v>750.83999999999946</c:v>
                </c:pt>
                <c:pt idx="568">
                  <c:v>750.99</c:v>
                </c:pt>
                <c:pt idx="569">
                  <c:v>751.14</c:v>
                </c:pt>
                <c:pt idx="570">
                  <c:v>751.29000000000053</c:v>
                </c:pt>
                <c:pt idx="571">
                  <c:v>751.43999999999949</c:v>
                </c:pt>
                <c:pt idx="572">
                  <c:v>751.59</c:v>
                </c:pt>
                <c:pt idx="573">
                  <c:v>751.75</c:v>
                </c:pt>
                <c:pt idx="574">
                  <c:v>751.9</c:v>
                </c:pt>
                <c:pt idx="575">
                  <c:v>752.05</c:v>
                </c:pt>
                <c:pt idx="576">
                  <c:v>752.2</c:v>
                </c:pt>
                <c:pt idx="577">
                  <c:v>752.34999999999854</c:v>
                </c:pt>
                <c:pt idx="578">
                  <c:v>752.5</c:v>
                </c:pt>
                <c:pt idx="579">
                  <c:v>752.65</c:v>
                </c:pt>
                <c:pt idx="580">
                  <c:v>752.8</c:v>
                </c:pt>
                <c:pt idx="581">
                  <c:v>752.94999999999948</c:v>
                </c:pt>
                <c:pt idx="582">
                  <c:v>753.1</c:v>
                </c:pt>
                <c:pt idx="583">
                  <c:v>753.25</c:v>
                </c:pt>
                <c:pt idx="584">
                  <c:v>753.4</c:v>
                </c:pt>
                <c:pt idx="585">
                  <c:v>753.55</c:v>
                </c:pt>
                <c:pt idx="586">
                  <c:v>753.7</c:v>
                </c:pt>
                <c:pt idx="587">
                  <c:v>753.84999999999854</c:v>
                </c:pt>
                <c:pt idx="588">
                  <c:v>754</c:v>
                </c:pt>
                <c:pt idx="589">
                  <c:v>754.15</c:v>
                </c:pt>
                <c:pt idx="590">
                  <c:v>754.3</c:v>
                </c:pt>
                <c:pt idx="591">
                  <c:v>754.44999999999948</c:v>
                </c:pt>
                <c:pt idx="592">
                  <c:v>754.6</c:v>
                </c:pt>
                <c:pt idx="593">
                  <c:v>754.75</c:v>
                </c:pt>
                <c:pt idx="594">
                  <c:v>754.91</c:v>
                </c:pt>
                <c:pt idx="595">
                  <c:v>755.06</c:v>
                </c:pt>
                <c:pt idx="596">
                  <c:v>755.21</c:v>
                </c:pt>
                <c:pt idx="597">
                  <c:v>755.35999999999842</c:v>
                </c:pt>
                <c:pt idx="598">
                  <c:v>755.51</c:v>
                </c:pt>
                <c:pt idx="599">
                  <c:v>755.66</c:v>
                </c:pt>
                <c:pt idx="600">
                  <c:v>755.81</c:v>
                </c:pt>
                <c:pt idx="601">
                  <c:v>755.95999999999947</c:v>
                </c:pt>
                <c:pt idx="602">
                  <c:v>756.1</c:v>
                </c:pt>
                <c:pt idx="603">
                  <c:v>756.25</c:v>
                </c:pt>
                <c:pt idx="604">
                  <c:v>756.4</c:v>
                </c:pt>
                <c:pt idx="605">
                  <c:v>756.55</c:v>
                </c:pt>
                <c:pt idx="606">
                  <c:v>756.7</c:v>
                </c:pt>
                <c:pt idx="607">
                  <c:v>756.84999999999854</c:v>
                </c:pt>
                <c:pt idx="608">
                  <c:v>757</c:v>
                </c:pt>
                <c:pt idx="609">
                  <c:v>757.15</c:v>
                </c:pt>
                <c:pt idx="610">
                  <c:v>757.3</c:v>
                </c:pt>
                <c:pt idx="611">
                  <c:v>757.44999999999948</c:v>
                </c:pt>
                <c:pt idx="612">
                  <c:v>757.6</c:v>
                </c:pt>
                <c:pt idx="613">
                  <c:v>757.75</c:v>
                </c:pt>
                <c:pt idx="614">
                  <c:v>757.9</c:v>
                </c:pt>
                <c:pt idx="615">
                  <c:v>758.05</c:v>
                </c:pt>
                <c:pt idx="616">
                  <c:v>758.2</c:v>
                </c:pt>
                <c:pt idx="617">
                  <c:v>758.34999999999854</c:v>
                </c:pt>
                <c:pt idx="618">
                  <c:v>758.5</c:v>
                </c:pt>
                <c:pt idx="619">
                  <c:v>758.65</c:v>
                </c:pt>
                <c:pt idx="620">
                  <c:v>758.8</c:v>
                </c:pt>
                <c:pt idx="621">
                  <c:v>758.94999999999948</c:v>
                </c:pt>
                <c:pt idx="622">
                  <c:v>759.1</c:v>
                </c:pt>
                <c:pt idx="623">
                  <c:v>759.24</c:v>
                </c:pt>
                <c:pt idx="624">
                  <c:v>759.39</c:v>
                </c:pt>
                <c:pt idx="625">
                  <c:v>759.54</c:v>
                </c:pt>
                <c:pt idx="626">
                  <c:v>759.69</c:v>
                </c:pt>
                <c:pt idx="627">
                  <c:v>759.83999999999946</c:v>
                </c:pt>
                <c:pt idx="628">
                  <c:v>759.99</c:v>
                </c:pt>
                <c:pt idx="629">
                  <c:v>760.14</c:v>
                </c:pt>
                <c:pt idx="630">
                  <c:v>760.29000000000053</c:v>
                </c:pt>
                <c:pt idx="631">
                  <c:v>760.43999999999949</c:v>
                </c:pt>
                <c:pt idx="632">
                  <c:v>760.59</c:v>
                </c:pt>
                <c:pt idx="633">
                  <c:v>760.73</c:v>
                </c:pt>
                <c:pt idx="634">
                  <c:v>760.88</c:v>
                </c:pt>
                <c:pt idx="635">
                  <c:v>761.03</c:v>
                </c:pt>
                <c:pt idx="636">
                  <c:v>761.18000000000052</c:v>
                </c:pt>
                <c:pt idx="637">
                  <c:v>761.32999999999947</c:v>
                </c:pt>
                <c:pt idx="638">
                  <c:v>761.48</c:v>
                </c:pt>
                <c:pt idx="639">
                  <c:v>761.63</c:v>
                </c:pt>
                <c:pt idx="640">
                  <c:v>761.78000000000054</c:v>
                </c:pt>
                <c:pt idx="641">
                  <c:v>761.92</c:v>
                </c:pt>
                <c:pt idx="642">
                  <c:v>762.07</c:v>
                </c:pt>
                <c:pt idx="643">
                  <c:v>762.22</c:v>
                </c:pt>
                <c:pt idx="644">
                  <c:v>762.37</c:v>
                </c:pt>
                <c:pt idx="645">
                  <c:v>762.52</c:v>
                </c:pt>
                <c:pt idx="646">
                  <c:v>762.67000000000053</c:v>
                </c:pt>
                <c:pt idx="647">
                  <c:v>762.81999999999948</c:v>
                </c:pt>
                <c:pt idx="648">
                  <c:v>762.95999999999947</c:v>
                </c:pt>
                <c:pt idx="649">
                  <c:v>763.11</c:v>
                </c:pt>
                <c:pt idx="650">
                  <c:v>763.26</c:v>
                </c:pt>
                <c:pt idx="651">
                  <c:v>763.41</c:v>
                </c:pt>
                <c:pt idx="652">
                  <c:v>763.56</c:v>
                </c:pt>
                <c:pt idx="653">
                  <c:v>763.71</c:v>
                </c:pt>
                <c:pt idx="654">
                  <c:v>763.84999999999854</c:v>
                </c:pt>
                <c:pt idx="655">
                  <c:v>764</c:v>
                </c:pt>
                <c:pt idx="656">
                  <c:v>764.15</c:v>
                </c:pt>
                <c:pt idx="657">
                  <c:v>764.3</c:v>
                </c:pt>
                <c:pt idx="658">
                  <c:v>764.44999999999948</c:v>
                </c:pt>
                <c:pt idx="659">
                  <c:v>764.59</c:v>
                </c:pt>
                <c:pt idx="660">
                  <c:v>764.74</c:v>
                </c:pt>
                <c:pt idx="661">
                  <c:v>764.89</c:v>
                </c:pt>
                <c:pt idx="662">
                  <c:v>765.04</c:v>
                </c:pt>
                <c:pt idx="663">
                  <c:v>765.19</c:v>
                </c:pt>
                <c:pt idx="664">
                  <c:v>765.32999999999947</c:v>
                </c:pt>
                <c:pt idx="665">
                  <c:v>765.48</c:v>
                </c:pt>
                <c:pt idx="666">
                  <c:v>765.63</c:v>
                </c:pt>
                <c:pt idx="667">
                  <c:v>765.78000000000054</c:v>
                </c:pt>
                <c:pt idx="668">
                  <c:v>765.92</c:v>
                </c:pt>
                <c:pt idx="669">
                  <c:v>766.07</c:v>
                </c:pt>
                <c:pt idx="670">
                  <c:v>766.22</c:v>
                </c:pt>
                <c:pt idx="671">
                  <c:v>766.37</c:v>
                </c:pt>
                <c:pt idx="672">
                  <c:v>766.52</c:v>
                </c:pt>
                <c:pt idx="673">
                  <c:v>766.66</c:v>
                </c:pt>
                <c:pt idx="674">
                  <c:v>766.81</c:v>
                </c:pt>
                <c:pt idx="675">
                  <c:v>766.95999999999947</c:v>
                </c:pt>
                <c:pt idx="676">
                  <c:v>767.11</c:v>
                </c:pt>
                <c:pt idx="677">
                  <c:v>767.25</c:v>
                </c:pt>
                <c:pt idx="678">
                  <c:v>767.4</c:v>
                </c:pt>
                <c:pt idx="679">
                  <c:v>767.55</c:v>
                </c:pt>
                <c:pt idx="680">
                  <c:v>767.69</c:v>
                </c:pt>
                <c:pt idx="681">
                  <c:v>767.83999999999946</c:v>
                </c:pt>
                <c:pt idx="682">
                  <c:v>767.99</c:v>
                </c:pt>
                <c:pt idx="683">
                  <c:v>768.14</c:v>
                </c:pt>
                <c:pt idx="684">
                  <c:v>768.28000000000054</c:v>
                </c:pt>
                <c:pt idx="685">
                  <c:v>768.43</c:v>
                </c:pt>
                <c:pt idx="686">
                  <c:v>768.58</c:v>
                </c:pt>
                <c:pt idx="687">
                  <c:v>768.73</c:v>
                </c:pt>
                <c:pt idx="688">
                  <c:v>768.87</c:v>
                </c:pt>
                <c:pt idx="689">
                  <c:v>769.02</c:v>
                </c:pt>
                <c:pt idx="690">
                  <c:v>769.17000000000053</c:v>
                </c:pt>
                <c:pt idx="691">
                  <c:v>769.31</c:v>
                </c:pt>
                <c:pt idx="692">
                  <c:v>769.45999999999947</c:v>
                </c:pt>
                <c:pt idx="693">
                  <c:v>769.61</c:v>
                </c:pt>
                <c:pt idx="694">
                  <c:v>769.75</c:v>
                </c:pt>
                <c:pt idx="695">
                  <c:v>769.9</c:v>
                </c:pt>
                <c:pt idx="696">
                  <c:v>770.05</c:v>
                </c:pt>
                <c:pt idx="697">
                  <c:v>770.19</c:v>
                </c:pt>
                <c:pt idx="698">
                  <c:v>770.33999999999946</c:v>
                </c:pt>
                <c:pt idx="699">
                  <c:v>770.49</c:v>
                </c:pt>
                <c:pt idx="700">
                  <c:v>770.63</c:v>
                </c:pt>
                <c:pt idx="701">
                  <c:v>770.78000000000054</c:v>
                </c:pt>
                <c:pt idx="702">
                  <c:v>770.93</c:v>
                </c:pt>
                <c:pt idx="703">
                  <c:v>771.07</c:v>
                </c:pt>
                <c:pt idx="704">
                  <c:v>771.22</c:v>
                </c:pt>
                <c:pt idx="705">
                  <c:v>771.37</c:v>
                </c:pt>
                <c:pt idx="706">
                  <c:v>771.51</c:v>
                </c:pt>
                <c:pt idx="707">
                  <c:v>771.66</c:v>
                </c:pt>
                <c:pt idx="708">
                  <c:v>771.81</c:v>
                </c:pt>
                <c:pt idx="709">
                  <c:v>771.94999999999948</c:v>
                </c:pt>
                <c:pt idx="710">
                  <c:v>772.1</c:v>
                </c:pt>
                <c:pt idx="711">
                  <c:v>772.25</c:v>
                </c:pt>
                <c:pt idx="712">
                  <c:v>772.39</c:v>
                </c:pt>
                <c:pt idx="713">
                  <c:v>772.54</c:v>
                </c:pt>
                <c:pt idx="714">
                  <c:v>772.68000000000052</c:v>
                </c:pt>
                <c:pt idx="715">
                  <c:v>772.82999999999947</c:v>
                </c:pt>
                <c:pt idx="716">
                  <c:v>772.98</c:v>
                </c:pt>
                <c:pt idx="717">
                  <c:v>773.12</c:v>
                </c:pt>
                <c:pt idx="718">
                  <c:v>773.27000000000055</c:v>
                </c:pt>
                <c:pt idx="719">
                  <c:v>773.42</c:v>
                </c:pt>
                <c:pt idx="720">
                  <c:v>773.56</c:v>
                </c:pt>
                <c:pt idx="721">
                  <c:v>773.71</c:v>
                </c:pt>
                <c:pt idx="722">
                  <c:v>773.84999999999854</c:v>
                </c:pt>
                <c:pt idx="723">
                  <c:v>774</c:v>
                </c:pt>
                <c:pt idx="724">
                  <c:v>774.15</c:v>
                </c:pt>
                <c:pt idx="725">
                  <c:v>774.29000000000053</c:v>
                </c:pt>
                <c:pt idx="726">
                  <c:v>774.43999999999949</c:v>
                </c:pt>
                <c:pt idx="727">
                  <c:v>774.58</c:v>
                </c:pt>
                <c:pt idx="728">
                  <c:v>774.73</c:v>
                </c:pt>
                <c:pt idx="729">
                  <c:v>774.87</c:v>
                </c:pt>
                <c:pt idx="730">
                  <c:v>775.02</c:v>
                </c:pt>
                <c:pt idx="731">
                  <c:v>775.17000000000053</c:v>
                </c:pt>
                <c:pt idx="732">
                  <c:v>775.31</c:v>
                </c:pt>
                <c:pt idx="733">
                  <c:v>775.45999999999947</c:v>
                </c:pt>
                <c:pt idx="734">
                  <c:v>775.6</c:v>
                </c:pt>
                <c:pt idx="735">
                  <c:v>775.75</c:v>
                </c:pt>
                <c:pt idx="736">
                  <c:v>775.89</c:v>
                </c:pt>
                <c:pt idx="737">
                  <c:v>776.04</c:v>
                </c:pt>
                <c:pt idx="738">
                  <c:v>776.18000000000052</c:v>
                </c:pt>
                <c:pt idx="739">
                  <c:v>776.32999999999947</c:v>
                </c:pt>
                <c:pt idx="740">
                  <c:v>776.47</c:v>
                </c:pt>
                <c:pt idx="741">
                  <c:v>776.62</c:v>
                </c:pt>
                <c:pt idx="742">
                  <c:v>776.77000000000055</c:v>
                </c:pt>
                <c:pt idx="743">
                  <c:v>776.91</c:v>
                </c:pt>
                <c:pt idx="744">
                  <c:v>777.06</c:v>
                </c:pt>
                <c:pt idx="745">
                  <c:v>777.2</c:v>
                </c:pt>
                <c:pt idx="746">
                  <c:v>777.34999999999854</c:v>
                </c:pt>
                <c:pt idx="747">
                  <c:v>777.49</c:v>
                </c:pt>
                <c:pt idx="748">
                  <c:v>777.64</c:v>
                </c:pt>
                <c:pt idx="749">
                  <c:v>777.78000000000054</c:v>
                </c:pt>
                <c:pt idx="750">
                  <c:v>777.93</c:v>
                </c:pt>
                <c:pt idx="751">
                  <c:v>778.07</c:v>
                </c:pt>
                <c:pt idx="752">
                  <c:v>778.22</c:v>
                </c:pt>
                <c:pt idx="753">
                  <c:v>778.35999999999842</c:v>
                </c:pt>
                <c:pt idx="754">
                  <c:v>778.51</c:v>
                </c:pt>
                <c:pt idx="755">
                  <c:v>778.65</c:v>
                </c:pt>
                <c:pt idx="756">
                  <c:v>778.8</c:v>
                </c:pt>
                <c:pt idx="757">
                  <c:v>778.93999999999949</c:v>
                </c:pt>
                <c:pt idx="758">
                  <c:v>779.09</c:v>
                </c:pt>
                <c:pt idx="759">
                  <c:v>779.23</c:v>
                </c:pt>
                <c:pt idx="760">
                  <c:v>779.38</c:v>
                </c:pt>
                <c:pt idx="761">
                  <c:v>779.52</c:v>
                </c:pt>
                <c:pt idx="762">
                  <c:v>779.66</c:v>
                </c:pt>
                <c:pt idx="763">
                  <c:v>779.81</c:v>
                </c:pt>
                <c:pt idx="764">
                  <c:v>779.94999999999948</c:v>
                </c:pt>
                <c:pt idx="765">
                  <c:v>780.1</c:v>
                </c:pt>
                <c:pt idx="766">
                  <c:v>780.24</c:v>
                </c:pt>
                <c:pt idx="767">
                  <c:v>780.39</c:v>
                </c:pt>
                <c:pt idx="768">
                  <c:v>780.53</c:v>
                </c:pt>
                <c:pt idx="769">
                  <c:v>780.68000000000052</c:v>
                </c:pt>
                <c:pt idx="770">
                  <c:v>780.81999999999948</c:v>
                </c:pt>
                <c:pt idx="771">
                  <c:v>780.95999999999947</c:v>
                </c:pt>
                <c:pt idx="772">
                  <c:v>781.11</c:v>
                </c:pt>
                <c:pt idx="773">
                  <c:v>781.25</c:v>
                </c:pt>
                <c:pt idx="774">
                  <c:v>781.4</c:v>
                </c:pt>
                <c:pt idx="775">
                  <c:v>781.54</c:v>
                </c:pt>
                <c:pt idx="776">
                  <c:v>781.69</c:v>
                </c:pt>
                <c:pt idx="777">
                  <c:v>781.82999999999947</c:v>
                </c:pt>
                <c:pt idx="778">
                  <c:v>781.97</c:v>
                </c:pt>
                <c:pt idx="779">
                  <c:v>782.12</c:v>
                </c:pt>
                <c:pt idx="780">
                  <c:v>782.26</c:v>
                </c:pt>
                <c:pt idx="781">
                  <c:v>782.41</c:v>
                </c:pt>
                <c:pt idx="782">
                  <c:v>782.55</c:v>
                </c:pt>
                <c:pt idx="783">
                  <c:v>782.69</c:v>
                </c:pt>
                <c:pt idx="784">
                  <c:v>782.83999999999946</c:v>
                </c:pt>
                <c:pt idx="785">
                  <c:v>782.98</c:v>
                </c:pt>
                <c:pt idx="786">
                  <c:v>783.13</c:v>
                </c:pt>
                <c:pt idx="787">
                  <c:v>783.27000000000055</c:v>
                </c:pt>
                <c:pt idx="788">
                  <c:v>783.41</c:v>
                </c:pt>
                <c:pt idx="789">
                  <c:v>783.56</c:v>
                </c:pt>
                <c:pt idx="790">
                  <c:v>783.7</c:v>
                </c:pt>
                <c:pt idx="791">
                  <c:v>783.83999999999946</c:v>
                </c:pt>
                <c:pt idx="792">
                  <c:v>783.99</c:v>
                </c:pt>
                <c:pt idx="793">
                  <c:v>784.13</c:v>
                </c:pt>
                <c:pt idx="794">
                  <c:v>784.28000000000054</c:v>
                </c:pt>
                <c:pt idx="795">
                  <c:v>784.42</c:v>
                </c:pt>
                <c:pt idx="796">
                  <c:v>784.56</c:v>
                </c:pt>
                <c:pt idx="797">
                  <c:v>784.71</c:v>
                </c:pt>
                <c:pt idx="798">
                  <c:v>784.84999999999854</c:v>
                </c:pt>
                <c:pt idx="799">
                  <c:v>784.99</c:v>
                </c:pt>
                <c:pt idx="800">
                  <c:v>785.14</c:v>
                </c:pt>
                <c:pt idx="801">
                  <c:v>785.28000000000054</c:v>
                </c:pt>
                <c:pt idx="802">
                  <c:v>785.42</c:v>
                </c:pt>
                <c:pt idx="803">
                  <c:v>785.57</c:v>
                </c:pt>
                <c:pt idx="804">
                  <c:v>785.71</c:v>
                </c:pt>
                <c:pt idx="805">
                  <c:v>785.84999999999854</c:v>
                </c:pt>
                <c:pt idx="806">
                  <c:v>786</c:v>
                </c:pt>
                <c:pt idx="807">
                  <c:v>786.14</c:v>
                </c:pt>
                <c:pt idx="808">
                  <c:v>786.28000000000054</c:v>
                </c:pt>
                <c:pt idx="809">
                  <c:v>786.43</c:v>
                </c:pt>
                <c:pt idx="810">
                  <c:v>786.57</c:v>
                </c:pt>
                <c:pt idx="811">
                  <c:v>786.71</c:v>
                </c:pt>
                <c:pt idx="812">
                  <c:v>786.84999999999854</c:v>
                </c:pt>
                <c:pt idx="813">
                  <c:v>787</c:v>
                </c:pt>
                <c:pt idx="814">
                  <c:v>787.14</c:v>
                </c:pt>
                <c:pt idx="815">
                  <c:v>787.28000000000054</c:v>
                </c:pt>
                <c:pt idx="816">
                  <c:v>787.43</c:v>
                </c:pt>
                <c:pt idx="817">
                  <c:v>787.57</c:v>
                </c:pt>
                <c:pt idx="818">
                  <c:v>787.71</c:v>
                </c:pt>
                <c:pt idx="819">
                  <c:v>787.84999999999854</c:v>
                </c:pt>
                <c:pt idx="820">
                  <c:v>788</c:v>
                </c:pt>
                <c:pt idx="821">
                  <c:v>788.14</c:v>
                </c:pt>
                <c:pt idx="822">
                  <c:v>788.28000000000054</c:v>
                </c:pt>
                <c:pt idx="823">
                  <c:v>788.42</c:v>
                </c:pt>
                <c:pt idx="824">
                  <c:v>788.57</c:v>
                </c:pt>
                <c:pt idx="825">
                  <c:v>788.71</c:v>
                </c:pt>
                <c:pt idx="826">
                  <c:v>788.84999999999854</c:v>
                </c:pt>
                <c:pt idx="827">
                  <c:v>788.99</c:v>
                </c:pt>
                <c:pt idx="828">
                  <c:v>789.14</c:v>
                </c:pt>
                <c:pt idx="829">
                  <c:v>789.28000000000054</c:v>
                </c:pt>
                <c:pt idx="830">
                  <c:v>789.42</c:v>
                </c:pt>
                <c:pt idx="831">
                  <c:v>789.56</c:v>
                </c:pt>
                <c:pt idx="832">
                  <c:v>789.71</c:v>
                </c:pt>
                <c:pt idx="833">
                  <c:v>789.84999999999854</c:v>
                </c:pt>
                <c:pt idx="834">
                  <c:v>789.99</c:v>
                </c:pt>
                <c:pt idx="835">
                  <c:v>790.13</c:v>
                </c:pt>
                <c:pt idx="836">
                  <c:v>790.28000000000054</c:v>
                </c:pt>
                <c:pt idx="837">
                  <c:v>790.42</c:v>
                </c:pt>
                <c:pt idx="838">
                  <c:v>790.56</c:v>
                </c:pt>
                <c:pt idx="839">
                  <c:v>790.7</c:v>
                </c:pt>
                <c:pt idx="840">
                  <c:v>790.83999999999946</c:v>
                </c:pt>
                <c:pt idx="841">
                  <c:v>790.99</c:v>
                </c:pt>
                <c:pt idx="842">
                  <c:v>791.13</c:v>
                </c:pt>
                <c:pt idx="843">
                  <c:v>791.27000000000055</c:v>
                </c:pt>
                <c:pt idx="844">
                  <c:v>791.41</c:v>
                </c:pt>
                <c:pt idx="845">
                  <c:v>791.55</c:v>
                </c:pt>
                <c:pt idx="846">
                  <c:v>791.7</c:v>
                </c:pt>
                <c:pt idx="847">
                  <c:v>791.83999999999946</c:v>
                </c:pt>
                <c:pt idx="848">
                  <c:v>791.98</c:v>
                </c:pt>
                <c:pt idx="849">
                  <c:v>792.12</c:v>
                </c:pt>
                <c:pt idx="850">
                  <c:v>792.26</c:v>
                </c:pt>
                <c:pt idx="851">
                  <c:v>792.4</c:v>
                </c:pt>
                <c:pt idx="852">
                  <c:v>792.55</c:v>
                </c:pt>
                <c:pt idx="853">
                  <c:v>792.69</c:v>
                </c:pt>
                <c:pt idx="854">
                  <c:v>792.82999999999947</c:v>
                </c:pt>
                <c:pt idx="855">
                  <c:v>792.97</c:v>
                </c:pt>
                <c:pt idx="856">
                  <c:v>793.11</c:v>
                </c:pt>
                <c:pt idx="857">
                  <c:v>793.25</c:v>
                </c:pt>
                <c:pt idx="858">
                  <c:v>793.39</c:v>
                </c:pt>
                <c:pt idx="859">
                  <c:v>793.54</c:v>
                </c:pt>
                <c:pt idx="860">
                  <c:v>793.68000000000052</c:v>
                </c:pt>
                <c:pt idx="861">
                  <c:v>793.81999999999948</c:v>
                </c:pt>
                <c:pt idx="862">
                  <c:v>793.95999999999947</c:v>
                </c:pt>
                <c:pt idx="863">
                  <c:v>794.1</c:v>
                </c:pt>
                <c:pt idx="864">
                  <c:v>794.24</c:v>
                </c:pt>
                <c:pt idx="865">
                  <c:v>794.38</c:v>
                </c:pt>
                <c:pt idx="866">
                  <c:v>794.52</c:v>
                </c:pt>
                <c:pt idx="867">
                  <c:v>794.67000000000053</c:v>
                </c:pt>
                <c:pt idx="868">
                  <c:v>794.81</c:v>
                </c:pt>
                <c:pt idx="869">
                  <c:v>794.94999999999948</c:v>
                </c:pt>
                <c:pt idx="870">
                  <c:v>795.09</c:v>
                </c:pt>
                <c:pt idx="871">
                  <c:v>795.23</c:v>
                </c:pt>
                <c:pt idx="872">
                  <c:v>795.37</c:v>
                </c:pt>
                <c:pt idx="873">
                  <c:v>795.51</c:v>
                </c:pt>
                <c:pt idx="874">
                  <c:v>795.65</c:v>
                </c:pt>
                <c:pt idx="875">
                  <c:v>795.79000000000053</c:v>
                </c:pt>
                <c:pt idx="876">
                  <c:v>795.93</c:v>
                </c:pt>
                <c:pt idx="877">
                  <c:v>796.08</c:v>
                </c:pt>
                <c:pt idx="878">
                  <c:v>796.22</c:v>
                </c:pt>
                <c:pt idx="879">
                  <c:v>796.35999999999842</c:v>
                </c:pt>
                <c:pt idx="880">
                  <c:v>796.5</c:v>
                </c:pt>
                <c:pt idx="881">
                  <c:v>796.64</c:v>
                </c:pt>
                <c:pt idx="882">
                  <c:v>796.78000000000054</c:v>
                </c:pt>
                <c:pt idx="883">
                  <c:v>796.92</c:v>
                </c:pt>
                <c:pt idx="884">
                  <c:v>797.06</c:v>
                </c:pt>
                <c:pt idx="885">
                  <c:v>797.2</c:v>
                </c:pt>
                <c:pt idx="886">
                  <c:v>797.33999999999946</c:v>
                </c:pt>
                <c:pt idx="887">
                  <c:v>797.48</c:v>
                </c:pt>
                <c:pt idx="888">
                  <c:v>797.62</c:v>
                </c:pt>
                <c:pt idx="889">
                  <c:v>797.76</c:v>
                </c:pt>
                <c:pt idx="890">
                  <c:v>797.9</c:v>
                </c:pt>
                <c:pt idx="891">
                  <c:v>798.04</c:v>
                </c:pt>
                <c:pt idx="892">
                  <c:v>798.18000000000052</c:v>
                </c:pt>
                <c:pt idx="893">
                  <c:v>798.31999999999948</c:v>
                </c:pt>
                <c:pt idx="894">
                  <c:v>798.45999999999947</c:v>
                </c:pt>
                <c:pt idx="895">
                  <c:v>798.6</c:v>
                </c:pt>
                <c:pt idx="896">
                  <c:v>798.74</c:v>
                </c:pt>
                <c:pt idx="897">
                  <c:v>798.88</c:v>
                </c:pt>
                <c:pt idx="898">
                  <c:v>799.02</c:v>
                </c:pt>
                <c:pt idx="899">
                  <c:v>799.16</c:v>
                </c:pt>
                <c:pt idx="900">
                  <c:v>799.3</c:v>
                </c:pt>
                <c:pt idx="901">
                  <c:v>799.43999999999949</c:v>
                </c:pt>
                <c:pt idx="902">
                  <c:v>799.58</c:v>
                </c:pt>
                <c:pt idx="903">
                  <c:v>799.72</c:v>
                </c:pt>
                <c:pt idx="904">
                  <c:v>799.85999999999842</c:v>
                </c:pt>
                <c:pt idx="905">
                  <c:v>800</c:v>
                </c:pt>
                <c:pt idx="906">
                  <c:v>800.14</c:v>
                </c:pt>
                <c:pt idx="907">
                  <c:v>800.28000000000054</c:v>
                </c:pt>
                <c:pt idx="908">
                  <c:v>800.42</c:v>
                </c:pt>
                <c:pt idx="909">
                  <c:v>800.56</c:v>
                </c:pt>
                <c:pt idx="910">
                  <c:v>800.7</c:v>
                </c:pt>
                <c:pt idx="911">
                  <c:v>800.83999999999946</c:v>
                </c:pt>
                <c:pt idx="912">
                  <c:v>800.98</c:v>
                </c:pt>
                <c:pt idx="913">
                  <c:v>801.12</c:v>
                </c:pt>
                <c:pt idx="914">
                  <c:v>801.26</c:v>
                </c:pt>
                <c:pt idx="915">
                  <c:v>801.4</c:v>
                </c:pt>
                <c:pt idx="916">
                  <c:v>801.54</c:v>
                </c:pt>
                <c:pt idx="917">
                  <c:v>801.68000000000052</c:v>
                </c:pt>
                <c:pt idx="918">
                  <c:v>801.81999999999948</c:v>
                </c:pt>
                <c:pt idx="919">
                  <c:v>801.95999999999947</c:v>
                </c:pt>
                <c:pt idx="920">
                  <c:v>802.1</c:v>
                </c:pt>
                <c:pt idx="921">
                  <c:v>802.24</c:v>
                </c:pt>
                <c:pt idx="922">
                  <c:v>802.38</c:v>
                </c:pt>
                <c:pt idx="923">
                  <c:v>802.52</c:v>
                </c:pt>
                <c:pt idx="924">
                  <c:v>802.65</c:v>
                </c:pt>
                <c:pt idx="925">
                  <c:v>802.79000000000053</c:v>
                </c:pt>
                <c:pt idx="926">
                  <c:v>802.93</c:v>
                </c:pt>
                <c:pt idx="927">
                  <c:v>803.07</c:v>
                </c:pt>
                <c:pt idx="928">
                  <c:v>803.21</c:v>
                </c:pt>
                <c:pt idx="929">
                  <c:v>803.34999999999854</c:v>
                </c:pt>
                <c:pt idx="930">
                  <c:v>803.49</c:v>
                </c:pt>
                <c:pt idx="931">
                  <c:v>803.63</c:v>
                </c:pt>
                <c:pt idx="932">
                  <c:v>803.77000000000055</c:v>
                </c:pt>
                <c:pt idx="933">
                  <c:v>803.91</c:v>
                </c:pt>
                <c:pt idx="934">
                  <c:v>804.04</c:v>
                </c:pt>
                <c:pt idx="935">
                  <c:v>804.18000000000052</c:v>
                </c:pt>
                <c:pt idx="936">
                  <c:v>804.31999999999948</c:v>
                </c:pt>
                <c:pt idx="937">
                  <c:v>804.45999999999947</c:v>
                </c:pt>
                <c:pt idx="938">
                  <c:v>804.6</c:v>
                </c:pt>
                <c:pt idx="939">
                  <c:v>804.74</c:v>
                </c:pt>
                <c:pt idx="940">
                  <c:v>804.88</c:v>
                </c:pt>
                <c:pt idx="941">
                  <c:v>805.02</c:v>
                </c:pt>
                <c:pt idx="942">
                  <c:v>805.15</c:v>
                </c:pt>
                <c:pt idx="943">
                  <c:v>805.29000000000053</c:v>
                </c:pt>
                <c:pt idx="944">
                  <c:v>805.43</c:v>
                </c:pt>
                <c:pt idx="945">
                  <c:v>805.57</c:v>
                </c:pt>
                <c:pt idx="946">
                  <c:v>805.71</c:v>
                </c:pt>
                <c:pt idx="947">
                  <c:v>805.84999999999854</c:v>
                </c:pt>
                <c:pt idx="948">
                  <c:v>805.98</c:v>
                </c:pt>
                <c:pt idx="949">
                  <c:v>806.12</c:v>
                </c:pt>
                <c:pt idx="950">
                  <c:v>806.26</c:v>
                </c:pt>
                <c:pt idx="951">
                  <c:v>806.4</c:v>
                </c:pt>
                <c:pt idx="952">
                  <c:v>806.54</c:v>
                </c:pt>
                <c:pt idx="953">
                  <c:v>806.68000000000052</c:v>
                </c:pt>
                <c:pt idx="954">
                  <c:v>806.81</c:v>
                </c:pt>
                <c:pt idx="955">
                  <c:v>806.94999999999948</c:v>
                </c:pt>
                <c:pt idx="956">
                  <c:v>807.09</c:v>
                </c:pt>
                <c:pt idx="957">
                  <c:v>807.23</c:v>
                </c:pt>
                <c:pt idx="958">
                  <c:v>807.37</c:v>
                </c:pt>
                <c:pt idx="959">
                  <c:v>807.5</c:v>
                </c:pt>
                <c:pt idx="960">
                  <c:v>807.64</c:v>
                </c:pt>
                <c:pt idx="961">
                  <c:v>807.78000000000054</c:v>
                </c:pt>
                <c:pt idx="962">
                  <c:v>807.92</c:v>
                </c:pt>
                <c:pt idx="963">
                  <c:v>808.06</c:v>
                </c:pt>
                <c:pt idx="964">
                  <c:v>808.19</c:v>
                </c:pt>
                <c:pt idx="965">
                  <c:v>808.32999999999947</c:v>
                </c:pt>
                <c:pt idx="966">
                  <c:v>808.47</c:v>
                </c:pt>
                <c:pt idx="967">
                  <c:v>808.61</c:v>
                </c:pt>
                <c:pt idx="968">
                  <c:v>808.75</c:v>
                </c:pt>
                <c:pt idx="969">
                  <c:v>808.88</c:v>
                </c:pt>
                <c:pt idx="970">
                  <c:v>809.02</c:v>
                </c:pt>
                <c:pt idx="971">
                  <c:v>809.16</c:v>
                </c:pt>
                <c:pt idx="972">
                  <c:v>809.3</c:v>
                </c:pt>
                <c:pt idx="973">
                  <c:v>809.43</c:v>
                </c:pt>
                <c:pt idx="974">
                  <c:v>809.57</c:v>
                </c:pt>
                <c:pt idx="975">
                  <c:v>809.71</c:v>
                </c:pt>
                <c:pt idx="976">
                  <c:v>809.84999999999854</c:v>
                </c:pt>
                <c:pt idx="977">
                  <c:v>809.98</c:v>
                </c:pt>
                <c:pt idx="978">
                  <c:v>810.12</c:v>
                </c:pt>
                <c:pt idx="979">
                  <c:v>810.26</c:v>
                </c:pt>
                <c:pt idx="980">
                  <c:v>810.39</c:v>
                </c:pt>
                <c:pt idx="981">
                  <c:v>810.53</c:v>
                </c:pt>
                <c:pt idx="982">
                  <c:v>810.67000000000053</c:v>
                </c:pt>
                <c:pt idx="983">
                  <c:v>810.81</c:v>
                </c:pt>
                <c:pt idx="984">
                  <c:v>810.93999999999949</c:v>
                </c:pt>
                <c:pt idx="985">
                  <c:v>811.08</c:v>
                </c:pt>
                <c:pt idx="986">
                  <c:v>811.22</c:v>
                </c:pt>
                <c:pt idx="987">
                  <c:v>811.34999999999854</c:v>
                </c:pt>
                <c:pt idx="988">
                  <c:v>811.49</c:v>
                </c:pt>
                <c:pt idx="989">
                  <c:v>811.63</c:v>
                </c:pt>
                <c:pt idx="990">
                  <c:v>811.77000000000055</c:v>
                </c:pt>
                <c:pt idx="991">
                  <c:v>811.9</c:v>
                </c:pt>
                <c:pt idx="992">
                  <c:v>812.04</c:v>
                </c:pt>
                <c:pt idx="993">
                  <c:v>812.18000000000052</c:v>
                </c:pt>
                <c:pt idx="994">
                  <c:v>812.31</c:v>
                </c:pt>
                <c:pt idx="995">
                  <c:v>812.44999999999948</c:v>
                </c:pt>
                <c:pt idx="996">
                  <c:v>812.59</c:v>
                </c:pt>
                <c:pt idx="997">
                  <c:v>812.72</c:v>
                </c:pt>
                <c:pt idx="998">
                  <c:v>812.85999999999842</c:v>
                </c:pt>
                <c:pt idx="999">
                  <c:v>813</c:v>
                </c:pt>
                <c:pt idx="1000">
                  <c:v>813.13</c:v>
                </c:pt>
                <c:pt idx="1001">
                  <c:v>813.27000000000055</c:v>
                </c:pt>
                <c:pt idx="1002">
                  <c:v>813.41</c:v>
                </c:pt>
                <c:pt idx="1003">
                  <c:v>813.54</c:v>
                </c:pt>
                <c:pt idx="1004">
                  <c:v>813.68000000000052</c:v>
                </c:pt>
                <c:pt idx="1005">
                  <c:v>813.81999999999948</c:v>
                </c:pt>
                <c:pt idx="1006">
                  <c:v>813.94999999999948</c:v>
                </c:pt>
                <c:pt idx="1007">
                  <c:v>814.09</c:v>
                </c:pt>
                <c:pt idx="1008">
                  <c:v>814.22</c:v>
                </c:pt>
                <c:pt idx="1009">
                  <c:v>814.35999999999842</c:v>
                </c:pt>
                <c:pt idx="1010">
                  <c:v>814.5</c:v>
                </c:pt>
                <c:pt idx="1011">
                  <c:v>814.63</c:v>
                </c:pt>
                <c:pt idx="1012">
                  <c:v>814.77000000000055</c:v>
                </c:pt>
                <c:pt idx="1013">
                  <c:v>814.91</c:v>
                </c:pt>
                <c:pt idx="1014">
                  <c:v>815.04</c:v>
                </c:pt>
                <c:pt idx="1015">
                  <c:v>815.18000000000052</c:v>
                </c:pt>
                <c:pt idx="1016">
                  <c:v>815.31</c:v>
                </c:pt>
                <c:pt idx="1017">
                  <c:v>815.44999999999948</c:v>
                </c:pt>
                <c:pt idx="1018">
                  <c:v>815.59</c:v>
                </c:pt>
                <c:pt idx="1019">
                  <c:v>815.72</c:v>
                </c:pt>
                <c:pt idx="1020">
                  <c:v>815.85999999999842</c:v>
                </c:pt>
                <c:pt idx="1021">
                  <c:v>815.99</c:v>
                </c:pt>
                <c:pt idx="1022">
                  <c:v>816.13</c:v>
                </c:pt>
                <c:pt idx="1023">
                  <c:v>816.27000000000055</c:v>
                </c:pt>
                <c:pt idx="1024">
                  <c:v>816.4</c:v>
                </c:pt>
                <c:pt idx="1025">
                  <c:v>816.54</c:v>
                </c:pt>
                <c:pt idx="1026">
                  <c:v>816.67000000000053</c:v>
                </c:pt>
                <c:pt idx="1027">
                  <c:v>816.81</c:v>
                </c:pt>
                <c:pt idx="1028">
                  <c:v>816.93999999999949</c:v>
                </c:pt>
                <c:pt idx="1029">
                  <c:v>817.08</c:v>
                </c:pt>
                <c:pt idx="1030">
                  <c:v>817.22</c:v>
                </c:pt>
                <c:pt idx="1031">
                  <c:v>817.34999999999854</c:v>
                </c:pt>
                <c:pt idx="1032">
                  <c:v>817.49</c:v>
                </c:pt>
                <c:pt idx="1033">
                  <c:v>817.62</c:v>
                </c:pt>
                <c:pt idx="1034">
                  <c:v>817.76</c:v>
                </c:pt>
                <c:pt idx="1035">
                  <c:v>817.89</c:v>
                </c:pt>
                <c:pt idx="1036">
                  <c:v>818.03</c:v>
                </c:pt>
                <c:pt idx="1037">
                  <c:v>818.16</c:v>
                </c:pt>
                <c:pt idx="1038">
                  <c:v>818.3</c:v>
                </c:pt>
                <c:pt idx="1039">
                  <c:v>818.43</c:v>
                </c:pt>
                <c:pt idx="1040">
                  <c:v>818.57</c:v>
                </c:pt>
                <c:pt idx="1041">
                  <c:v>818.7</c:v>
                </c:pt>
                <c:pt idx="1042">
                  <c:v>818.83999999999946</c:v>
                </c:pt>
                <c:pt idx="1043">
                  <c:v>818.97</c:v>
                </c:pt>
                <c:pt idx="1044">
                  <c:v>819.11</c:v>
                </c:pt>
                <c:pt idx="1045">
                  <c:v>819.24</c:v>
                </c:pt>
                <c:pt idx="1046">
                  <c:v>819.38</c:v>
                </c:pt>
                <c:pt idx="1047">
                  <c:v>819.51</c:v>
                </c:pt>
                <c:pt idx="1048">
                  <c:v>819.65</c:v>
                </c:pt>
                <c:pt idx="1049">
                  <c:v>819.78000000000054</c:v>
                </c:pt>
                <c:pt idx="1050">
                  <c:v>819.92</c:v>
                </c:pt>
                <c:pt idx="1051">
                  <c:v>820.05</c:v>
                </c:pt>
                <c:pt idx="1052">
                  <c:v>820.19</c:v>
                </c:pt>
                <c:pt idx="1053">
                  <c:v>820.31999999999948</c:v>
                </c:pt>
                <c:pt idx="1054">
                  <c:v>820.45999999999947</c:v>
                </c:pt>
                <c:pt idx="1055">
                  <c:v>820.59</c:v>
                </c:pt>
                <c:pt idx="1056">
                  <c:v>820.73</c:v>
                </c:pt>
                <c:pt idx="1057">
                  <c:v>820.85999999999842</c:v>
                </c:pt>
                <c:pt idx="1058">
                  <c:v>821</c:v>
                </c:pt>
                <c:pt idx="1059">
                  <c:v>821.13</c:v>
                </c:pt>
                <c:pt idx="1060">
                  <c:v>821.27000000000055</c:v>
                </c:pt>
                <c:pt idx="1061">
                  <c:v>821.4</c:v>
                </c:pt>
                <c:pt idx="1062">
                  <c:v>821.54</c:v>
                </c:pt>
                <c:pt idx="1063">
                  <c:v>821.67000000000053</c:v>
                </c:pt>
                <c:pt idx="1064">
                  <c:v>821.8</c:v>
                </c:pt>
                <c:pt idx="1065">
                  <c:v>821.93999999999949</c:v>
                </c:pt>
                <c:pt idx="1066">
                  <c:v>822.07</c:v>
                </c:pt>
                <c:pt idx="1067">
                  <c:v>822.21</c:v>
                </c:pt>
                <c:pt idx="1068">
                  <c:v>822.33999999999946</c:v>
                </c:pt>
                <c:pt idx="1069">
                  <c:v>822.48</c:v>
                </c:pt>
                <c:pt idx="1070">
                  <c:v>822.61</c:v>
                </c:pt>
                <c:pt idx="1071">
                  <c:v>822.74</c:v>
                </c:pt>
                <c:pt idx="1072">
                  <c:v>822.88</c:v>
                </c:pt>
                <c:pt idx="1073">
                  <c:v>823.01</c:v>
                </c:pt>
                <c:pt idx="1074">
                  <c:v>823.15</c:v>
                </c:pt>
                <c:pt idx="1075">
                  <c:v>823.28000000000054</c:v>
                </c:pt>
                <c:pt idx="1076">
                  <c:v>823.41</c:v>
                </c:pt>
                <c:pt idx="1077">
                  <c:v>823.55</c:v>
                </c:pt>
                <c:pt idx="1078">
                  <c:v>823.68000000000052</c:v>
                </c:pt>
                <c:pt idx="1079">
                  <c:v>823.81999999999948</c:v>
                </c:pt>
                <c:pt idx="1080">
                  <c:v>823.94999999999948</c:v>
                </c:pt>
                <c:pt idx="1081">
                  <c:v>824.08</c:v>
                </c:pt>
                <c:pt idx="1082">
                  <c:v>824.22</c:v>
                </c:pt>
                <c:pt idx="1083">
                  <c:v>824.34999999999854</c:v>
                </c:pt>
                <c:pt idx="1084">
                  <c:v>824.48</c:v>
                </c:pt>
                <c:pt idx="1085">
                  <c:v>824.62</c:v>
                </c:pt>
                <c:pt idx="1086">
                  <c:v>824.75</c:v>
                </c:pt>
                <c:pt idx="1087">
                  <c:v>824.89</c:v>
                </c:pt>
                <c:pt idx="1088">
                  <c:v>825.02</c:v>
                </c:pt>
                <c:pt idx="1089">
                  <c:v>825.15</c:v>
                </c:pt>
                <c:pt idx="1090">
                  <c:v>825.29000000000053</c:v>
                </c:pt>
                <c:pt idx="1091">
                  <c:v>825.42</c:v>
                </c:pt>
                <c:pt idx="1092">
                  <c:v>825.55</c:v>
                </c:pt>
                <c:pt idx="1093">
                  <c:v>825.69</c:v>
                </c:pt>
                <c:pt idx="1094">
                  <c:v>825.81999999999948</c:v>
                </c:pt>
                <c:pt idx="1095">
                  <c:v>825.94999999999948</c:v>
                </c:pt>
                <c:pt idx="1096">
                  <c:v>826.09</c:v>
                </c:pt>
                <c:pt idx="1097">
                  <c:v>826.22</c:v>
                </c:pt>
                <c:pt idx="1098">
                  <c:v>826.34999999999854</c:v>
                </c:pt>
                <c:pt idx="1099">
                  <c:v>826.49</c:v>
                </c:pt>
                <c:pt idx="1100">
                  <c:v>826.62</c:v>
                </c:pt>
                <c:pt idx="1101">
                  <c:v>826.75</c:v>
                </c:pt>
                <c:pt idx="1102">
                  <c:v>826.88</c:v>
                </c:pt>
                <c:pt idx="1103">
                  <c:v>827.02</c:v>
                </c:pt>
                <c:pt idx="1104">
                  <c:v>827.15</c:v>
                </c:pt>
                <c:pt idx="1105">
                  <c:v>827.28000000000054</c:v>
                </c:pt>
                <c:pt idx="1106">
                  <c:v>827.42</c:v>
                </c:pt>
                <c:pt idx="1107">
                  <c:v>827.55</c:v>
                </c:pt>
                <c:pt idx="1108">
                  <c:v>827.68000000000052</c:v>
                </c:pt>
                <c:pt idx="1109">
                  <c:v>827.81999999999948</c:v>
                </c:pt>
                <c:pt idx="1110">
                  <c:v>827.94999999999948</c:v>
                </c:pt>
                <c:pt idx="1111">
                  <c:v>828.08</c:v>
                </c:pt>
                <c:pt idx="1112">
                  <c:v>828.21</c:v>
                </c:pt>
                <c:pt idx="1113">
                  <c:v>828.34999999999854</c:v>
                </c:pt>
                <c:pt idx="1114">
                  <c:v>828.48</c:v>
                </c:pt>
                <c:pt idx="1115">
                  <c:v>828.61</c:v>
                </c:pt>
                <c:pt idx="1116">
                  <c:v>828.74</c:v>
                </c:pt>
                <c:pt idx="1117">
                  <c:v>828.88</c:v>
                </c:pt>
                <c:pt idx="1118">
                  <c:v>829.01</c:v>
                </c:pt>
                <c:pt idx="1119">
                  <c:v>829.14</c:v>
                </c:pt>
                <c:pt idx="1120">
                  <c:v>829.27000000000055</c:v>
                </c:pt>
                <c:pt idx="1121">
                  <c:v>829.41</c:v>
                </c:pt>
                <c:pt idx="1122">
                  <c:v>829.54</c:v>
                </c:pt>
                <c:pt idx="1123">
                  <c:v>829.67000000000053</c:v>
                </c:pt>
                <c:pt idx="1124">
                  <c:v>829.8</c:v>
                </c:pt>
                <c:pt idx="1125">
                  <c:v>829.93999999999949</c:v>
                </c:pt>
                <c:pt idx="1126">
                  <c:v>830.07</c:v>
                </c:pt>
                <c:pt idx="1127">
                  <c:v>830.2</c:v>
                </c:pt>
                <c:pt idx="1128">
                  <c:v>830.32999999999947</c:v>
                </c:pt>
                <c:pt idx="1129">
                  <c:v>830.45999999999947</c:v>
                </c:pt>
                <c:pt idx="1130">
                  <c:v>830.6</c:v>
                </c:pt>
                <c:pt idx="1131">
                  <c:v>830.73</c:v>
                </c:pt>
                <c:pt idx="1132">
                  <c:v>830.85999999999842</c:v>
                </c:pt>
                <c:pt idx="1133">
                  <c:v>830.99</c:v>
                </c:pt>
                <c:pt idx="1134">
                  <c:v>831.12</c:v>
                </c:pt>
                <c:pt idx="1135">
                  <c:v>831.26</c:v>
                </c:pt>
                <c:pt idx="1136">
                  <c:v>831.39</c:v>
                </c:pt>
                <c:pt idx="1137">
                  <c:v>831.52</c:v>
                </c:pt>
                <c:pt idx="1138">
                  <c:v>831.65</c:v>
                </c:pt>
                <c:pt idx="1139">
                  <c:v>831.78000000000054</c:v>
                </c:pt>
                <c:pt idx="1140">
                  <c:v>831.92</c:v>
                </c:pt>
                <c:pt idx="1141">
                  <c:v>832.05</c:v>
                </c:pt>
                <c:pt idx="1142">
                  <c:v>832.18000000000052</c:v>
                </c:pt>
                <c:pt idx="1143">
                  <c:v>832.31</c:v>
                </c:pt>
                <c:pt idx="1144">
                  <c:v>832.43999999999949</c:v>
                </c:pt>
                <c:pt idx="1145">
                  <c:v>832.57</c:v>
                </c:pt>
                <c:pt idx="1146">
                  <c:v>832.7</c:v>
                </c:pt>
                <c:pt idx="1147">
                  <c:v>832.83999999999946</c:v>
                </c:pt>
                <c:pt idx="1148">
                  <c:v>832.97</c:v>
                </c:pt>
                <c:pt idx="1149">
                  <c:v>833.1</c:v>
                </c:pt>
                <c:pt idx="1150">
                  <c:v>833.23</c:v>
                </c:pt>
                <c:pt idx="1151">
                  <c:v>833.35999999999842</c:v>
                </c:pt>
                <c:pt idx="1152">
                  <c:v>833.49</c:v>
                </c:pt>
                <c:pt idx="1153">
                  <c:v>833.62</c:v>
                </c:pt>
                <c:pt idx="1154">
                  <c:v>833.76</c:v>
                </c:pt>
                <c:pt idx="1155">
                  <c:v>833.89</c:v>
                </c:pt>
                <c:pt idx="1156">
                  <c:v>834.02</c:v>
                </c:pt>
                <c:pt idx="1157">
                  <c:v>834.15</c:v>
                </c:pt>
                <c:pt idx="1158">
                  <c:v>834.28000000000054</c:v>
                </c:pt>
                <c:pt idx="1159">
                  <c:v>834.41</c:v>
                </c:pt>
                <c:pt idx="1160">
                  <c:v>834.54</c:v>
                </c:pt>
                <c:pt idx="1161">
                  <c:v>834.67000000000053</c:v>
                </c:pt>
                <c:pt idx="1162">
                  <c:v>834.8</c:v>
                </c:pt>
                <c:pt idx="1163">
                  <c:v>834.93999999999949</c:v>
                </c:pt>
                <c:pt idx="1164">
                  <c:v>835.07</c:v>
                </c:pt>
                <c:pt idx="1165">
                  <c:v>835.2</c:v>
                </c:pt>
                <c:pt idx="1166">
                  <c:v>835.32999999999947</c:v>
                </c:pt>
                <c:pt idx="1167">
                  <c:v>835.45999999999947</c:v>
                </c:pt>
                <c:pt idx="1168">
                  <c:v>835.59</c:v>
                </c:pt>
                <c:pt idx="1169">
                  <c:v>835.72</c:v>
                </c:pt>
                <c:pt idx="1170">
                  <c:v>835.84999999999854</c:v>
                </c:pt>
                <c:pt idx="1171">
                  <c:v>835.98</c:v>
                </c:pt>
                <c:pt idx="1172">
                  <c:v>836.11</c:v>
                </c:pt>
                <c:pt idx="1173">
                  <c:v>836.24</c:v>
                </c:pt>
                <c:pt idx="1174">
                  <c:v>836.37</c:v>
                </c:pt>
                <c:pt idx="1175">
                  <c:v>836.5</c:v>
                </c:pt>
                <c:pt idx="1176">
                  <c:v>836.63</c:v>
                </c:pt>
                <c:pt idx="1177">
                  <c:v>836.76</c:v>
                </c:pt>
                <c:pt idx="1178">
                  <c:v>836.9</c:v>
                </c:pt>
                <c:pt idx="1179">
                  <c:v>837.03</c:v>
                </c:pt>
                <c:pt idx="1180">
                  <c:v>837.16</c:v>
                </c:pt>
                <c:pt idx="1181">
                  <c:v>837.29000000000053</c:v>
                </c:pt>
                <c:pt idx="1182">
                  <c:v>837.42</c:v>
                </c:pt>
                <c:pt idx="1183">
                  <c:v>837.55</c:v>
                </c:pt>
                <c:pt idx="1184">
                  <c:v>837.68000000000052</c:v>
                </c:pt>
                <c:pt idx="1185">
                  <c:v>837.81</c:v>
                </c:pt>
                <c:pt idx="1186">
                  <c:v>837.93999999999949</c:v>
                </c:pt>
                <c:pt idx="1187">
                  <c:v>838.07</c:v>
                </c:pt>
                <c:pt idx="1188">
                  <c:v>838.2</c:v>
                </c:pt>
                <c:pt idx="1189">
                  <c:v>838.32999999999947</c:v>
                </c:pt>
                <c:pt idx="1190">
                  <c:v>838.45999999999947</c:v>
                </c:pt>
                <c:pt idx="1191">
                  <c:v>838.59</c:v>
                </c:pt>
                <c:pt idx="1192">
                  <c:v>838.72</c:v>
                </c:pt>
                <c:pt idx="1193">
                  <c:v>838.84999999999854</c:v>
                </c:pt>
                <c:pt idx="1194">
                  <c:v>838.98</c:v>
                </c:pt>
                <c:pt idx="1195">
                  <c:v>839.11</c:v>
                </c:pt>
                <c:pt idx="1196">
                  <c:v>839.24</c:v>
                </c:pt>
                <c:pt idx="1197">
                  <c:v>839.37</c:v>
                </c:pt>
                <c:pt idx="1198">
                  <c:v>839.5</c:v>
                </c:pt>
                <c:pt idx="1199">
                  <c:v>839.63</c:v>
                </c:pt>
                <c:pt idx="1200">
                  <c:v>839.75</c:v>
                </c:pt>
                <c:pt idx="1201">
                  <c:v>839.88</c:v>
                </c:pt>
                <c:pt idx="1202">
                  <c:v>840.01</c:v>
                </c:pt>
                <c:pt idx="1203">
                  <c:v>840.14</c:v>
                </c:pt>
                <c:pt idx="1204">
                  <c:v>840.27000000000055</c:v>
                </c:pt>
                <c:pt idx="1205">
                  <c:v>840.4</c:v>
                </c:pt>
                <c:pt idx="1206">
                  <c:v>840.53</c:v>
                </c:pt>
                <c:pt idx="1207">
                  <c:v>840.66</c:v>
                </c:pt>
                <c:pt idx="1208">
                  <c:v>840.79000000000053</c:v>
                </c:pt>
                <c:pt idx="1209">
                  <c:v>840.92</c:v>
                </c:pt>
                <c:pt idx="1210">
                  <c:v>841.05</c:v>
                </c:pt>
                <c:pt idx="1211">
                  <c:v>841.18000000000052</c:v>
                </c:pt>
                <c:pt idx="1212">
                  <c:v>841.31</c:v>
                </c:pt>
                <c:pt idx="1213">
                  <c:v>841.43999999999949</c:v>
                </c:pt>
                <c:pt idx="1214">
                  <c:v>841.57</c:v>
                </c:pt>
                <c:pt idx="1215">
                  <c:v>841.69</c:v>
                </c:pt>
                <c:pt idx="1216">
                  <c:v>841.81999999999948</c:v>
                </c:pt>
                <c:pt idx="1217">
                  <c:v>841.94999999999948</c:v>
                </c:pt>
                <c:pt idx="1218">
                  <c:v>842.08</c:v>
                </c:pt>
                <c:pt idx="1219">
                  <c:v>842.21</c:v>
                </c:pt>
                <c:pt idx="1220">
                  <c:v>842.33999999999946</c:v>
                </c:pt>
                <c:pt idx="1221">
                  <c:v>842.47</c:v>
                </c:pt>
                <c:pt idx="1222">
                  <c:v>842.6</c:v>
                </c:pt>
                <c:pt idx="1223">
                  <c:v>842.73</c:v>
                </c:pt>
                <c:pt idx="1224">
                  <c:v>842.84999999999854</c:v>
                </c:pt>
                <c:pt idx="1225">
                  <c:v>842.98</c:v>
                </c:pt>
                <c:pt idx="1226">
                  <c:v>843.11</c:v>
                </c:pt>
                <c:pt idx="1227">
                  <c:v>843.24</c:v>
                </c:pt>
                <c:pt idx="1228">
                  <c:v>843.37</c:v>
                </c:pt>
                <c:pt idx="1229">
                  <c:v>843.5</c:v>
                </c:pt>
                <c:pt idx="1230">
                  <c:v>843.63</c:v>
                </c:pt>
                <c:pt idx="1231">
                  <c:v>843.76</c:v>
                </c:pt>
                <c:pt idx="1232">
                  <c:v>843.88</c:v>
                </c:pt>
                <c:pt idx="1233">
                  <c:v>844.01</c:v>
                </c:pt>
                <c:pt idx="1234">
                  <c:v>844.14</c:v>
                </c:pt>
                <c:pt idx="1235">
                  <c:v>844.27000000000055</c:v>
                </c:pt>
                <c:pt idx="1236">
                  <c:v>844.4</c:v>
                </c:pt>
                <c:pt idx="1237">
                  <c:v>844.53</c:v>
                </c:pt>
                <c:pt idx="1238">
                  <c:v>844.65</c:v>
                </c:pt>
                <c:pt idx="1239">
                  <c:v>844.78000000000054</c:v>
                </c:pt>
                <c:pt idx="1240">
                  <c:v>844.91</c:v>
                </c:pt>
                <c:pt idx="1241">
                  <c:v>845.04</c:v>
                </c:pt>
                <c:pt idx="1242">
                  <c:v>845.17000000000053</c:v>
                </c:pt>
                <c:pt idx="1243">
                  <c:v>845.29000000000053</c:v>
                </c:pt>
                <c:pt idx="1244">
                  <c:v>845.42</c:v>
                </c:pt>
                <c:pt idx="1245">
                  <c:v>845.55</c:v>
                </c:pt>
                <c:pt idx="1246">
                  <c:v>845.68000000000052</c:v>
                </c:pt>
                <c:pt idx="1247">
                  <c:v>845.81</c:v>
                </c:pt>
                <c:pt idx="1248">
                  <c:v>845.93</c:v>
                </c:pt>
                <c:pt idx="1249">
                  <c:v>846.06</c:v>
                </c:pt>
                <c:pt idx="1250">
                  <c:v>846.19</c:v>
                </c:pt>
                <c:pt idx="1251">
                  <c:v>846.31999999999948</c:v>
                </c:pt>
                <c:pt idx="1252">
                  <c:v>846.44999999999948</c:v>
                </c:pt>
                <c:pt idx="1253">
                  <c:v>846.57</c:v>
                </c:pt>
                <c:pt idx="1254">
                  <c:v>846.7</c:v>
                </c:pt>
                <c:pt idx="1255">
                  <c:v>846.82999999999947</c:v>
                </c:pt>
                <c:pt idx="1256">
                  <c:v>846.95999999999947</c:v>
                </c:pt>
                <c:pt idx="1257">
                  <c:v>847.08</c:v>
                </c:pt>
                <c:pt idx="1258">
                  <c:v>847.21</c:v>
                </c:pt>
                <c:pt idx="1259">
                  <c:v>847.33999999999946</c:v>
                </c:pt>
                <c:pt idx="1260">
                  <c:v>847.47</c:v>
                </c:pt>
                <c:pt idx="1261">
                  <c:v>847.59</c:v>
                </c:pt>
                <c:pt idx="1262">
                  <c:v>847.72</c:v>
                </c:pt>
                <c:pt idx="1263">
                  <c:v>847.84999999999854</c:v>
                </c:pt>
                <c:pt idx="1264">
                  <c:v>847.98</c:v>
                </c:pt>
                <c:pt idx="1265">
                  <c:v>848.1</c:v>
                </c:pt>
                <c:pt idx="1266">
                  <c:v>848.23</c:v>
                </c:pt>
                <c:pt idx="1267">
                  <c:v>848.35999999999842</c:v>
                </c:pt>
                <c:pt idx="1268">
                  <c:v>848.49</c:v>
                </c:pt>
                <c:pt idx="1269">
                  <c:v>848.61</c:v>
                </c:pt>
                <c:pt idx="1270">
                  <c:v>848.74</c:v>
                </c:pt>
                <c:pt idx="1271">
                  <c:v>848.87</c:v>
                </c:pt>
                <c:pt idx="1272">
                  <c:v>848.99</c:v>
                </c:pt>
                <c:pt idx="1273">
                  <c:v>849.12</c:v>
                </c:pt>
                <c:pt idx="1274">
                  <c:v>849.25</c:v>
                </c:pt>
                <c:pt idx="1275">
                  <c:v>849.37</c:v>
                </c:pt>
                <c:pt idx="1276">
                  <c:v>849.5</c:v>
                </c:pt>
                <c:pt idx="1277">
                  <c:v>849.63</c:v>
                </c:pt>
                <c:pt idx="1278">
                  <c:v>849.76</c:v>
                </c:pt>
                <c:pt idx="1279">
                  <c:v>849.88</c:v>
                </c:pt>
                <c:pt idx="1280">
                  <c:v>850.01</c:v>
                </c:pt>
                <c:pt idx="1281">
                  <c:v>850.14</c:v>
                </c:pt>
                <c:pt idx="1282">
                  <c:v>850.26</c:v>
                </c:pt>
                <c:pt idx="1283">
                  <c:v>850.39</c:v>
                </c:pt>
                <c:pt idx="1284">
                  <c:v>850.52</c:v>
                </c:pt>
                <c:pt idx="1285">
                  <c:v>850.64</c:v>
                </c:pt>
                <c:pt idx="1286">
                  <c:v>850.77000000000055</c:v>
                </c:pt>
                <c:pt idx="1287">
                  <c:v>850.89</c:v>
                </c:pt>
                <c:pt idx="1288">
                  <c:v>851.02</c:v>
                </c:pt>
                <c:pt idx="1289">
                  <c:v>851.15</c:v>
                </c:pt>
                <c:pt idx="1290">
                  <c:v>851.27000000000055</c:v>
                </c:pt>
                <c:pt idx="1291">
                  <c:v>851.4</c:v>
                </c:pt>
                <c:pt idx="1292">
                  <c:v>851.53</c:v>
                </c:pt>
                <c:pt idx="1293">
                  <c:v>851.65</c:v>
                </c:pt>
                <c:pt idx="1294">
                  <c:v>851.78000000000054</c:v>
                </c:pt>
                <c:pt idx="1295">
                  <c:v>851.91</c:v>
                </c:pt>
                <c:pt idx="1296">
                  <c:v>852.03</c:v>
                </c:pt>
                <c:pt idx="1297">
                  <c:v>852.16</c:v>
                </c:pt>
                <c:pt idx="1298">
                  <c:v>852.28000000000054</c:v>
                </c:pt>
                <c:pt idx="1299">
                  <c:v>852.41</c:v>
                </c:pt>
                <c:pt idx="1300">
                  <c:v>852.54</c:v>
                </c:pt>
                <c:pt idx="1301">
                  <c:v>852.66</c:v>
                </c:pt>
                <c:pt idx="1302">
                  <c:v>852.79000000000053</c:v>
                </c:pt>
                <c:pt idx="1303">
                  <c:v>852.91</c:v>
                </c:pt>
                <c:pt idx="1304">
                  <c:v>853.04</c:v>
                </c:pt>
                <c:pt idx="1305">
                  <c:v>853.17000000000053</c:v>
                </c:pt>
                <c:pt idx="1306">
                  <c:v>853.29000000000053</c:v>
                </c:pt>
                <c:pt idx="1307">
                  <c:v>853.42</c:v>
                </c:pt>
                <c:pt idx="1308">
                  <c:v>853.54</c:v>
                </c:pt>
                <c:pt idx="1309">
                  <c:v>853.67000000000053</c:v>
                </c:pt>
                <c:pt idx="1310">
                  <c:v>853.79000000000053</c:v>
                </c:pt>
                <c:pt idx="1311">
                  <c:v>853.92</c:v>
                </c:pt>
                <c:pt idx="1312">
                  <c:v>854.05</c:v>
                </c:pt>
                <c:pt idx="1313">
                  <c:v>854.17000000000053</c:v>
                </c:pt>
                <c:pt idx="1314">
                  <c:v>854.3</c:v>
                </c:pt>
                <c:pt idx="1315">
                  <c:v>854.42</c:v>
                </c:pt>
                <c:pt idx="1316">
                  <c:v>854.55</c:v>
                </c:pt>
                <c:pt idx="1317">
                  <c:v>854.67000000000053</c:v>
                </c:pt>
                <c:pt idx="1318">
                  <c:v>854.8</c:v>
                </c:pt>
                <c:pt idx="1319">
                  <c:v>854.92</c:v>
                </c:pt>
                <c:pt idx="1320">
                  <c:v>855.05</c:v>
                </c:pt>
                <c:pt idx="1321">
                  <c:v>855.17000000000053</c:v>
                </c:pt>
                <c:pt idx="1322">
                  <c:v>855.3</c:v>
                </c:pt>
                <c:pt idx="1323">
                  <c:v>855.43</c:v>
                </c:pt>
                <c:pt idx="1324">
                  <c:v>855.55</c:v>
                </c:pt>
                <c:pt idx="1325">
                  <c:v>855.68000000000052</c:v>
                </c:pt>
                <c:pt idx="1326">
                  <c:v>855.8</c:v>
                </c:pt>
                <c:pt idx="1327">
                  <c:v>855.93</c:v>
                </c:pt>
                <c:pt idx="1328">
                  <c:v>856.05</c:v>
                </c:pt>
                <c:pt idx="1329">
                  <c:v>856.18000000000052</c:v>
                </c:pt>
                <c:pt idx="1330">
                  <c:v>856.3</c:v>
                </c:pt>
                <c:pt idx="1331">
                  <c:v>856.43</c:v>
                </c:pt>
                <c:pt idx="1332">
                  <c:v>856.55</c:v>
                </c:pt>
                <c:pt idx="1333">
                  <c:v>856.68000000000052</c:v>
                </c:pt>
                <c:pt idx="1334">
                  <c:v>856.8</c:v>
                </c:pt>
                <c:pt idx="1335">
                  <c:v>856.93</c:v>
                </c:pt>
                <c:pt idx="1336">
                  <c:v>857.05</c:v>
                </c:pt>
                <c:pt idx="1337">
                  <c:v>857.17000000000053</c:v>
                </c:pt>
                <c:pt idx="1338">
                  <c:v>857.3</c:v>
                </c:pt>
                <c:pt idx="1339">
                  <c:v>857.42</c:v>
                </c:pt>
                <c:pt idx="1340">
                  <c:v>857.55</c:v>
                </c:pt>
                <c:pt idx="1341">
                  <c:v>857.67000000000053</c:v>
                </c:pt>
                <c:pt idx="1342">
                  <c:v>857.8</c:v>
                </c:pt>
                <c:pt idx="1343">
                  <c:v>857.92</c:v>
                </c:pt>
                <c:pt idx="1344">
                  <c:v>858.05</c:v>
                </c:pt>
                <c:pt idx="1345">
                  <c:v>858.17000000000053</c:v>
                </c:pt>
                <c:pt idx="1346">
                  <c:v>858.3</c:v>
                </c:pt>
                <c:pt idx="1347">
                  <c:v>858.42</c:v>
                </c:pt>
                <c:pt idx="1348">
                  <c:v>858.54</c:v>
                </c:pt>
                <c:pt idx="1349">
                  <c:v>858.67000000000053</c:v>
                </c:pt>
                <c:pt idx="1350">
                  <c:v>858.79000000000053</c:v>
                </c:pt>
                <c:pt idx="1351">
                  <c:v>858.92</c:v>
                </c:pt>
                <c:pt idx="1352">
                  <c:v>859.04</c:v>
                </c:pt>
                <c:pt idx="1353">
                  <c:v>859.16</c:v>
                </c:pt>
                <c:pt idx="1354">
                  <c:v>859.29000000000053</c:v>
                </c:pt>
                <c:pt idx="1355">
                  <c:v>859.41</c:v>
                </c:pt>
                <c:pt idx="1356">
                  <c:v>859.54</c:v>
                </c:pt>
                <c:pt idx="1357">
                  <c:v>859.66</c:v>
                </c:pt>
                <c:pt idx="1358">
                  <c:v>859.79000000000053</c:v>
                </c:pt>
                <c:pt idx="1359">
                  <c:v>859.91</c:v>
                </c:pt>
                <c:pt idx="1360">
                  <c:v>860.03</c:v>
                </c:pt>
                <c:pt idx="1361">
                  <c:v>860.16</c:v>
                </c:pt>
                <c:pt idx="1362">
                  <c:v>860.28000000000054</c:v>
                </c:pt>
                <c:pt idx="1363">
                  <c:v>860.4</c:v>
                </c:pt>
                <c:pt idx="1364">
                  <c:v>860.53</c:v>
                </c:pt>
                <c:pt idx="1365">
                  <c:v>860.65</c:v>
                </c:pt>
                <c:pt idx="1366">
                  <c:v>860.78000000000054</c:v>
                </c:pt>
                <c:pt idx="1367">
                  <c:v>860.9</c:v>
                </c:pt>
                <c:pt idx="1368">
                  <c:v>861.02</c:v>
                </c:pt>
                <c:pt idx="1369">
                  <c:v>861.15</c:v>
                </c:pt>
                <c:pt idx="1370">
                  <c:v>861.27000000000055</c:v>
                </c:pt>
                <c:pt idx="1371">
                  <c:v>861.39</c:v>
                </c:pt>
                <c:pt idx="1372">
                  <c:v>861.52</c:v>
                </c:pt>
                <c:pt idx="1373">
                  <c:v>861.64</c:v>
                </c:pt>
                <c:pt idx="1374">
                  <c:v>861.76</c:v>
                </c:pt>
                <c:pt idx="1375">
                  <c:v>861.89</c:v>
                </c:pt>
                <c:pt idx="1376">
                  <c:v>862.01</c:v>
                </c:pt>
                <c:pt idx="1377">
                  <c:v>862.13</c:v>
                </c:pt>
                <c:pt idx="1378">
                  <c:v>862.26</c:v>
                </c:pt>
                <c:pt idx="1379">
                  <c:v>862.38</c:v>
                </c:pt>
                <c:pt idx="1380">
                  <c:v>862.5</c:v>
                </c:pt>
                <c:pt idx="1381">
                  <c:v>862.63</c:v>
                </c:pt>
                <c:pt idx="1382">
                  <c:v>862.75</c:v>
                </c:pt>
                <c:pt idx="1383">
                  <c:v>862.87</c:v>
                </c:pt>
                <c:pt idx="1384">
                  <c:v>862.99</c:v>
                </c:pt>
                <c:pt idx="1385">
                  <c:v>863.12</c:v>
                </c:pt>
                <c:pt idx="1386">
                  <c:v>863.24</c:v>
                </c:pt>
                <c:pt idx="1387">
                  <c:v>863.35999999999842</c:v>
                </c:pt>
                <c:pt idx="1388">
                  <c:v>863.49</c:v>
                </c:pt>
                <c:pt idx="1389">
                  <c:v>863.61</c:v>
                </c:pt>
                <c:pt idx="1390">
                  <c:v>863.73</c:v>
                </c:pt>
                <c:pt idx="1391">
                  <c:v>863.84999999999854</c:v>
                </c:pt>
                <c:pt idx="1392">
                  <c:v>863.98</c:v>
                </c:pt>
                <c:pt idx="1393">
                  <c:v>864.1</c:v>
                </c:pt>
                <c:pt idx="1394">
                  <c:v>864.22</c:v>
                </c:pt>
                <c:pt idx="1395">
                  <c:v>864.34999999999854</c:v>
                </c:pt>
                <c:pt idx="1396">
                  <c:v>864.47</c:v>
                </c:pt>
                <c:pt idx="1397">
                  <c:v>864.59</c:v>
                </c:pt>
                <c:pt idx="1398">
                  <c:v>864.71</c:v>
                </c:pt>
                <c:pt idx="1399">
                  <c:v>864.83999999999946</c:v>
                </c:pt>
                <c:pt idx="1400">
                  <c:v>864.95999999999947</c:v>
                </c:pt>
                <c:pt idx="1401">
                  <c:v>865.08</c:v>
                </c:pt>
                <c:pt idx="1402">
                  <c:v>865.2</c:v>
                </c:pt>
                <c:pt idx="1403">
                  <c:v>865.32999999999947</c:v>
                </c:pt>
                <c:pt idx="1404">
                  <c:v>865.44999999999948</c:v>
                </c:pt>
                <c:pt idx="1405">
                  <c:v>865.57</c:v>
                </c:pt>
                <c:pt idx="1406">
                  <c:v>865.69</c:v>
                </c:pt>
                <c:pt idx="1407">
                  <c:v>865.81</c:v>
                </c:pt>
                <c:pt idx="1408">
                  <c:v>865.93999999999949</c:v>
                </c:pt>
                <c:pt idx="1409">
                  <c:v>866.06</c:v>
                </c:pt>
                <c:pt idx="1410">
                  <c:v>866.18000000000052</c:v>
                </c:pt>
                <c:pt idx="1411">
                  <c:v>866.3</c:v>
                </c:pt>
                <c:pt idx="1412">
                  <c:v>866.42</c:v>
                </c:pt>
                <c:pt idx="1413">
                  <c:v>866.55</c:v>
                </c:pt>
                <c:pt idx="1414">
                  <c:v>866.67000000000053</c:v>
                </c:pt>
                <c:pt idx="1415">
                  <c:v>866.79000000000053</c:v>
                </c:pt>
                <c:pt idx="1416">
                  <c:v>866.91</c:v>
                </c:pt>
                <c:pt idx="1417">
                  <c:v>867.03</c:v>
                </c:pt>
                <c:pt idx="1418">
                  <c:v>867.16</c:v>
                </c:pt>
                <c:pt idx="1419">
                  <c:v>867.28000000000054</c:v>
                </c:pt>
                <c:pt idx="1420">
                  <c:v>867.4</c:v>
                </c:pt>
                <c:pt idx="1421">
                  <c:v>867.52</c:v>
                </c:pt>
                <c:pt idx="1422">
                  <c:v>867.64</c:v>
                </c:pt>
                <c:pt idx="1423">
                  <c:v>867.76</c:v>
                </c:pt>
                <c:pt idx="1424">
                  <c:v>867.89</c:v>
                </c:pt>
                <c:pt idx="1425">
                  <c:v>868.01</c:v>
                </c:pt>
                <c:pt idx="1426">
                  <c:v>868.13</c:v>
                </c:pt>
                <c:pt idx="1427">
                  <c:v>868.25</c:v>
                </c:pt>
                <c:pt idx="1428">
                  <c:v>868.37</c:v>
                </c:pt>
                <c:pt idx="1429">
                  <c:v>868.49</c:v>
                </c:pt>
                <c:pt idx="1430">
                  <c:v>868.61</c:v>
                </c:pt>
                <c:pt idx="1431">
                  <c:v>868.73</c:v>
                </c:pt>
                <c:pt idx="1432">
                  <c:v>868.85999999999842</c:v>
                </c:pt>
                <c:pt idx="1433">
                  <c:v>868.98</c:v>
                </c:pt>
                <c:pt idx="1434">
                  <c:v>869.1</c:v>
                </c:pt>
                <c:pt idx="1435">
                  <c:v>869.22</c:v>
                </c:pt>
                <c:pt idx="1436">
                  <c:v>869.33999999999946</c:v>
                </c:pt>
                <c:pt idx="1437">
                  <c:v>869.45999999999947</c:v>
                </c:pt>
                <c:pt idx="1438">
                  <c:v>869.58</c:v>
                </c:pt>
                <c:pt idx="1439">
                  <c:v>869.7</c:v>
                </c:pt>
                <c:pt idx="1440">
                  <c:v>869.81999999999948</c:v>
                </c:pt>
                <c:pt idx="1441">
                  <c:v>869.94999999999948</c:v>
                </c:pt>
                <c:pt idx="1442">
                  <c:v>870.07</c:v>
                </c:pt>
                <c:pt idx="1443">
                  <c:v>870.19</c:v>
                </c:pt>
                <c:pt idx="1444">
                  <c:v>870.31</c:v>
                </c:pt>
                <c:pt idx="1445">
                  <c:v>870.43</c:v>
                </c:pt>
                <c:pt idx="1446">
                  <c:v>870.55</c:v>
                </c:pt>
                <c:pt idx="1447">
                  <c:v>870.67000000000053</c:v>
                </c:pt>
                <c:pt idx="1448">
                  <c:v>870.79000000000053</c:v>
                </c:pt>
                <c:pt idx="1449">
                  <c:v>870.91</c:v>
                </c:pt>
                <c:pt idx="1450">
                  <c:v>871.03</c:v>
                </c:pt>
                <c:pt idx="1451">
                  <c:v>871.15</c:v>
                </c:pt>
                <c:pt idx="1452">
                  <c:v>871.27000000000055</c:v>
                </c:pt>
                <c:pt idx="1453">
                  <c:v>871.39</c:v>
                </c:pt>
                <c:pt idx="1454">
                  <c:v>871.51</c:v>
                </c:pt>
                <c:pt idx="1455">
                  <c:v>871.63</c:v>
                </c:pt>
                <c:pt idx="1456">
                  <c:v>871.76</c:v>
                </c:pt>
                <c:pt idx="1457">
                  <c:v>871.88</c:v>
                </c:pt>
                <c:pt idx="1458">
                  <c:v>872</c:v>
                </c:pt>
                <c:pt idx="1459">
                  <c:v>872.12</c:v>
                </c:pt>
                <c:pt idx="1460">
                  <c:v>872.24</c:v>
                </c:pt>
                <c:pt idx="1461">
                  <c:v>872.35999999999842</c:v>
                </c:pt>
                <c:pt idx="1462">
                  <c:v>872.48</c:v>
                </c:pt>
                <c:pt idx="1463">
                  <c:v>872.6</c:v>
                </c:pt>
                <c:pt idx="1464">
                  <c:v>872.72</c:v>
                </c:pt>
                <c:pt idx="1465">
                  <c:v>872.83999999999946</c:v>
                </c:pt>
                <c:pt idx="1466">
                  <c:v>872.95999999999947</c:v>
                </c:pt>
                <c:pt idx="1467">
                  <c:v>873.08</c:v>
                </c:pt>
                <c:pt idx="1468">
                  <c:v>873.2</c:v>
                </c:pt>
                <c:pt idx="1469">
                  <c:v>873.31999999999948</c:v>
                </c:pt>
                <c:pt idx="1470">
                  <c:v>873.43999999999949</c:v>
                </c:pt>
                <c:pt idx="1471">
                  <c:v>873.56</c:v>
                </c:pt>
                <c:pt idx="1472">
                  <c:v>873.68000000000052</c:v>
                </c:pt>
                <c:pt idx="1473">
                  <c:v>873.8</c:v>
                </c:pt>
                <c:pt idx="1474">
                  <c:v>873.92</c:v>
                </c:pt>
                <c:pt idx="1475">
                  <c:v>874.04</c:v>
                </c:pt>
                <c:pt idx="1476">
                  <c:v>874.15</c:v>
                </c:pt>
                <c:pt idx="1477">
                  <c:v>874.27000000000055</c:v>
                </c:pt>
                <c:pt idx="1478">
                  <c:v>874.39</c:v>
                </c:pt>
                <c:pt idx="1479">
                  <c:v>874.51</c:v>
                </c:pt>
                <c:pt idx="1480">
                  <c:v>874.63</c:v>
                </c:pt>
                <c:pt idx="1481">
                  <c:v>874.75</c:v>
                </c:pt>
                <c:pt idx="1482">
                  <c:v>874.87</c:v>
                </c:pt>
                <c:pt idx="1483">
                  <c:v>874.99</c:v>
                </c:pt>
                <c:pt idx="1484">
                  <c:v>875.11</c:v>
                </c:pt>
                <c:pt idx="1485">
                  <c:v>875.23</c:v>
                </c:pt>
                <c:pt idx="1486">
                  <c:v>875.34999999999854</c:v>
                </c:pt>
                <c:pt idx="1487">
                  <c:v>875.47</c:v>
                </c:pt>
                <c:pt idx="1488">
                  <c:v>875.59</c:v>
                </c:pt>
                <c:pt idx="1489">
                  <c:v>875.71</c:v>
                </c:pt>
                <c:pt idx="1490">
                  <c:v>875.82999999999947</c:v>
                </c:pt>
                <c:pt idx="1491">
                  <c:v>875.93999999999949</c:v>
                </c:pt>
                <c:pt idx="1492">
                  <c:v>876.06</c:v>
                </c:pt>
                <c:pt idx="1493">
                  <c:v>876.18000000000052</c:v>
                </c:pt>
                <c:pt idx="1494">
                  <c:v>876.3</c:v>
                </c:pt>
                <c:pt idx="1495">
                  <c:v>876.42</c:v>
                </c:pt>
                <c:pt idx="1496">
                  <c:v>876.54</c:v>
                </c:pt>
                <c:pt idx="1497">
                  <c:v>876.66</c:v>
                </c:pt>
                <c:pt idx="1498">
                  <c:v>876.78000000000054</c:v>
                </c:pt>
                <c:pt idx="1499">
                  <c:v>876.9</c:v>
                </c:pt>
                <c:pt idx="1500">
                  <c:v>877.01</c:v>
                </c:pt>
                <c:pt idx="1501">
                  <c:v>877.13</c:v>
                </c:pt>
                <c:pt idx="1502">
                  <c:v>877.25</c:v>
                </c:pt>
                <c:pt idx="1503">
                  <c:v>877.37</c:v>
                </c:pt>
                <c:pt idx="1504">
                  <c:v>877.49</c:v>
                </c:pt>
                <c:pt idx="1505">
                  <c:v>877.61</c:v>
                </c:pt>
                <c:pt idx="1506">
                  <c:v>877.73</c:v>
                </c:pt>
                <c:pt idx="1507">
                  <c:v>877.83999999999946</c:v>
                </c:pt>
                <c:pt idx="1508">
                  <c:v>877.95999999999947</c:v>
                </c:pt>
                <c:pt idx="1509">
                  <c:v>878.08</c:v>
                </c:pt>
                <c:pt idx="1510">
                  <c:v>878.2</c:v>
                </c:pt>
                <c:pt idx="1511">
                  <c:v>878.31999999999948</c:v>
                </c:pt>
                <c:pt idx="1512">
                  <c:v>878.43999999999949</c:v>
                </c:pt>
                <c:pt idx="1513">
                  <c:v>878.56</c:v>
                </c:pt>
                <c:pt idx="1514">
                  <c:v>878.67000000000053</c:v>
                </c:pt>
                <c:pt idx="1515">
                  <c:v>878.79000000000053</c:v>
                </c:pt>
                <c:pt idx="1516">
                  <c:v>878.91</c:v>
                </c:pt>
                <c:pt idx="1517">
                  <c:v>879.03</c:v>
                </c:pt>
                <c:pt idx="1518">
                  <c:v>879.15</c:v>
                </c:pt>
                <c:pt idx="1519">
                  <c:v>879.26</c:v>
                </c:pt>
                <c:pt idx="1520">
                  <c:v>879.38</c:v>
                </c:pt>
                <c:pt idx="1521">
                  <c:v>879.5</c:v>
                </c:pt>
                <c:pt idx="1522">
                  <c:v>879.62</c:v>
                </c:pt>
                <c:pt idx="1523">
                  <c:v>879.74</c:v>
                </c:pt>
                <c:pt idx="1524">
                  <c:v>879.84999999999854</c:v>
                </c:pt>
                <c:pt idx="1525">
                  <c:v>879.97</c:v>
                </c:pt>
                <c:pt idx="1526">
                  <c:v>880.09</c:v>
                </c:pt>
                <c:pt idx="1527">
                  <c:v>880.21</c:v>
                </c:pt>
                <c:pt idx="1528">
                  <c:v>880.31999999999948</c:v>
                </c:pt>
                <c:pt idx="1529">
                  <c:v>880.43999999999949</c:v>
                </c:pt>
                <c:pt idx="1530">
                  <c:v>880.56</c:v>
                </c:pt>
                <c:pt idx="1531">
                  <c:v>880.68000000000052</c:v>
                </c:pt>
                <c:pt idx="1532">
                  <c:v>880.8</c:v>
                </c:pt>
                <c:pt idx="1533">
                  <c:v>880.91</c:v>
                </c:pt>
                <c:pt idx="1534">
                  <c:v>881.03</c:v>
                </c:pt>
                <c:pt idx="1535">
                  <c:v>881.15</c:v>
                </c:pt>
                <c:pt idx="1536">
                  <c:v>881.26</c:v>
                </c:pt>
                <c:pt idx="1537">
                  <c:v>881.38</c:v>
                </c:pt>
                <c:pt idx="1538">
                  <c:v>881.5</c:v>
                </c:pt>
                <c:pt idx="1539">
                  <c:v>881.62</c:v>
                </c:pt>
                <c:pt idx="1540">
                  <c:v>881.73</c:v>
                </c:pt>
                <c:pt idx="1541">
                  <c:v>881.84999999999854</c:v>
                </c:pt>
                <c:pt idx="1542">
                  <c:v>881.97</c:v>
                </c:pt>
                <c:pt idx="1543">
                  <c:v>882.09</c:v>
                </c:pt>
                <c:pt idx="1544">
                  <c:v>882.2</c:v>
                </c:pt>
                <c:pt idx="1545">
                  <c:v>882.31999999999948</c:v>
                </c:pt>
                <c:pt idx="1546">
                  <c:v>882.43999999999949</c:v>
                </c:pt>
                <c:pt idx="1547">
                  <c:v>882.55</c:v>
                </c:pt>
                <c:pt idx="1548">
                  <c:v>882.67000000000053</c:v>
                </c:pt>
                <c:pt idx="1549">
                  <c:v>882.79000000000053</c:v>
                </c:pt>
                <c:pt idx="1550">
                  <c:v>882.9</c:v>
                </c:pt>
                <c:pt idx="1551">
                  <c:v>883.02</c:v>
                </c:pt>
                <c:pt idx="1552">
                  <c:v>883.14</c:v>
                </c:pt>
                <c:pt idx="1553">
                  <c:v>883.26</c:v>
                </c:pt>
                <c:pt idx="1554">
                  <c:v>883.37</c:v>
                </c:pt>
                <c:pt idx="1555">
                  <c:v>883.49</c:v>
                </c:pt>
                <c:pt idx="1556">
                  <c:v>883.61</c:v>
                </c:pt>
                <c:pt idx="1557">
                  <c:v>883.72</c:v>
                </c:pt>
                <c:pt idx="1558">
                  <c:v>883.83999999999946</c:v>
                </c:pt>
                <c:pt idx="1559">
                  <c:v>883.94999999999948</c:v>
                </c:pt>
                <c:pt idx="1560">
                  <c:v>884.07</c:v>
                </c:pt>
                <c:pt idx="1561">
                  <c:v>884.19</c:v>
                </c:pt>
                <c:pt idx="1562">
                  <c:v>884.3</c:v>
                </c:pt>
                <c:pt idx="1563">
                  <c:v>884.42</c:v>
                </c:pt>
                <c:pt idx="1564">
                  <c:v>884.54</c:v>
                </c:pt>
                <c:pt idx="1565">
                  <c:v>884.65</c:v>
                </c:pt>
                <c:pt idx="1566">
                  <c:v>884.77000000000055</c:v>
                </c:pt>
                <c:pt idx="1567">
                  <c:v>884.89</c:v>
                </c:pt>
                <c:pt idx="1568">
                  <c:v>885</c:v>
                </c:pt>
                <c:pt idx="1569">
                  <c:v>885.12</c:v>
                </c:pt>
                <c:pt idx="1570">
                  <c:v>885.23</c:v>
                </c:pt>
                <c:pt idx="1571">
                  <c:v>885.34999999999854</c:v>
                </c:pt>
                <c:pt idx="1572">
                  <c:v>885.47</c:v>
                </c:pt>
                <c:pt idx="1573">
                  <c:v>885.58</c:v>
                </c:pt>
                <c:pt idx="1574">
                  <c:v>885.7</c:v>
                </c:pt>
                <c:pt idx="1575">
                  <c:v>885.81</c:v>
                </c:pt>
                <c:pt idx="1576">
                  <c:v>885.93</c:v>
                </c:pt>
                <c:pt idx="1577">
                  <c:v>886.05</c:v>
                </c:pt>
                <c:pt idx="1578">
                  <c:v>886.16</c:v>
                </c:pt>
                <c:pt idx="1579">
                  <c:v>886.28000000000054</c:v>
                </c:pt>
                <c:pt idx="1580">
                  <c:v>886.39</c:v>
                </c:pt>
                <c:pt idx="1581">
                  <c:v>886.51</c:v>
                </c:pt>
                <c:pt idx="1582">
                  <c:v>886.63</c:v>
                </c:pt>
                <c:pt idx="1583">
                  <c:v>886.74</c:v>
                </c:pt>
                <c:pt idx="1584">
                  <c:v>886.85999999999842</c:v>
                </c:pt>
                <c:pt idx="1585">
                  <c:v>886.97</c:v>
                </c:pt>
                <c:pt idx="1586">
                  <c:v>887.09</c:v>
                </c:pt>
                <c:pt idx="1587">
                  <c:v>887.2</c:v>
                </c:pt>
                <c:pt idx="1588">
                  <c:v>887.31999999999948</c:v>
                </c:pt>
                <c:pt idx="1589">
                  <c:v>887.43</c:v>
                </c:pt>
                <c:pt idx="1590">
                  <c:v>887.55</c:v>
                </c:pt>
                <c:pt idx="1591">
                  <c:v>887.66</c:v>
                </c:pt>
                <c:pt idx="1592">
                  <c:v>887.78000000000054</c:v>
                </c:pt>
                <c:pt idx="1593">
                  <c:v>887.9</c:v>
                </c:pt>
                <c:pt idx="1594">
                  <c:v>888.01</c:v>
                </c:pt>
                <c:pt idx="1595">
                  <c:v>888.13</c:v>
                </c:pt>
                <c:pt idx="1596">
                  <c:v>888.24</c:v>
                </c:pt>
                <c:pt idx="1597">
                  <c:v>888.35999999999842</c:v>
                </c:pt>
                <c:pt idx="1598">
                  <c:v>888.47</c:v>
                </c:pt>
                <c:pt idx="1599">
                  <c:v>888.59</c:v>
                </c:pt>
                <c:pt idx="1600">
                  <c:v>888.7</c:v>
                </c:pt>
                <c:pt idx="1601">
                  <c:v>888.81999999999948</c:v>
                </c:pt>
                <c:pt idx="1602">
                  <c:v>888.93</c:v>
                </c:pt>
                <c:pt idx="1603">
                  <c:v>889.05</c:v>
                </c:pt>
                <c:pt idx="1604">
                  <c:v>889.16</c:v>
                </c:pt>
                <c:pt idx="1605">
                  <c:v>889.28000000000054</c:v>
                </c:pt>
                <c:pt idx="1606">
                  <c:v>889.39</c:v>
                </c:pt>
                <c:pt idx="1607">
                  <c:v>889.51</c:v>
                </c:pt>
                <c:pt idx="1608">
                  <c:v>889.62</c:v>
                </c:pt>
                <c:pt idx="1609">
                  <c:v>889.73</c:v>
                </c:pt>
                <c:pt idx="1610">
                  <c:v>889.84999999999854</c:v>
                </c:pt>
                <c:pt idx="1611">
                  <c:v>889.95999999999947</c:v>
                </c:pt>
                <c:pt idx="1612">
                  <c:v>890.08</c:v>
                </c:pt>
                <c:pt idx="1613">
                  <c:v>890.19</c:v>
                </c:pt>
                <c:pt idx="1614">
                  <c:v>890.31</c:v>
                </c:pt>
                <c:pt idx="1615">
                  <c:v>890.42</c:v>
                </c:pt>
                <c:pt idx="1616">
                  <c:v>890.54</c:v>
                </c:pt>
                <c:pt idx="1617">
                  <c:v>890.65</c:v>
                </c:pt>
                <c:pt idx="1618">
                  <c:v>890.77000000000055</c:v>
                </c:pt>
                <c:pt idx="1619">
                  <c:v>890.88</c:v>
                </c:pt>
                <c:pt idx="1620">
                  <c:v>890.99</c:v>
                </c:pt>
                <c:pt idx="1621">
                  <c:v>891.11</c:v>
                </c:pt>
                <c:pt idx="1622">
                  <c:v>891.22</c:v>
                </c:pt>
                <c:pt idx="1623">
                  <c:v>891.33999999999946</c:v>
                </c:pt>
                <c:pt idx="1624">
                  <c:v>891.44999999999948</c:v>
                </c:pt>
                <c:pt idx="1625">
                  <c:v>891.56</c:v>
                </c:pt>
                <c:pt idx="1626">
                  <c:v>891.68000000000052</c:v>
                </c:pt>
                <c:pt idx="1627">
                  <c:v>891.79000000000053</c:v>
                </c:pt>
                <c:pt idx="1628">
                  <c:v>891.91</c:v>
                </c:pt>
                <c:pt idx="1629">
                  <c:v>892.02</c:v>
                </c:pt>
                <c:pt idx="1630">
                  <c:v>892.13</c:v>
                </c:pt>
                <c:pt idx="1631">
                  <c:v>892.25</c:v>
                </c:pt>
                <c:pt idx="1632">
                  <c:v>892.35999999999842</c:v>
                </c:pt>
                <c:pt idx="1633">
                  <c:v>892.48</c:v>
                </c:pt>
                <c:pt idx="1634">
                  <c:v>892.59</c:v>
                </c:pt>
                <c:pt idx="1635">
                  <c:v>892.7</c:v>
                </c:pt>
                <c:pt idx="1636">
                  <c:v>892.81999999999948</c:v>
                </c:pt>
                <c:pt idx="1637">
                  <c:v>892.93</c:v>
                </c:pt>
                <c:pt idx="1638">
                  <c:v>893.04</c:v>
                </c:pt>
                <c:pt idx="1639">
                  <c:v>893.16</c:v>
                </c:pt>
                <c:pt idx="1640">
                  <c:v>893.27000000000055</c:v>
                </c:pt>
                <c:pt idx="1641">
                  <c:v>893.38</c:v>
                </c:pt>
                <c:pt idx="1642">
                  <c:v>893.5</c:v>
                </c:pt>
                <c:pt idx="1643">
                  <c:v>893.61</c:v>
                </c:pt>
                <c:pt idx="1644">
                  <c:v>893.72</c:v>
                </c:pt>
                <c:pt idx="1645">
                  <c:v>893.83999999999946</c:v>
                </c:pt>
                <c:pt idx="1646">
                  <c:v>893.94999999999948</c:v>
                </c:pt>
                <c:pt idx="1647">
                  <c:v>894.06</c:v>
                </c:pt>
                <c:pt idx="1648">
                  <c:v>894.18000000000052</c:v>
                </c:pt>
                <c:pt idx="1649">
                  <c:v>894.29000000000053</c:v>
                </c:pt>
                <c:pt idx="1650">
                  <c:v>894.4</c:v>
                </c:pt>
                <c:pt idx="1651">
                  <c:v>894.52</c:v>
                </c:pt>
                <c:pt idx="1652">
                  <c:v>894.63</c:v>
                </c:pt>
                <c:pt idx="1653">
                  <c:v>894.74</c:v>
                </c:pt>
                <c:pt idx="1654">
                  <c:v>894.85999999999842</c:v>
                </c:pt>
                <c:pt idx="1655">
                  <c:v>894.97</c:v>
                </c:pt>
                <c:pt idx="1656">
                  <c:v>895.08</c:v>
                </c:pt>
                <c:pt idx="1657">
                  <c:v>895.19</c:v>
                </c:pt>
                <c:pt idx="1658">
                  <c:v>895.31</c:v>
                </c:pt>
                <c:pt idx="1659">
                  <c:v>895.42</c:v>
                </c:pt>
                <c:pt idx="1660">
                  <c:v>895.53</c:v>
                </c:pt>
                <c:pt idx="1661">
                  <c:v>895.65</c:v>
                </c:pt>
                <c:pt idx="1662">
                  <c:v>895.76</c:v>
                </c:pt>
                <c:pt idx="1663">
                  <c:v>895.87</c:v>
                </c:pt>
                <c:pt idx="1664">
                  <c:v>895.98</c:v>
                </c:pt>
                <c:pt idx="1665">
                  <c:v>896.1</c:v>
                </c:pt>
                <c:pt idx="1666">
                  <c:v>896.21</c:v>
                </c:pt>
                <c:pt idx="1667">
                  <c:v>896.31999999999948</c:v>
                </c:pt>
                <c:pt idx="1668">
                  <c:v>896.43</c:v>
                </c:pt>
                <c:pt idx="1669">
                  <c:v>896.55</c:v>
                </c:pt>
                <c:pt idx="1670">
                  <c:v>896.66</c:v>
                </c:pt>
                <c:pt idx="1671">
                  <c:v>896.77000000000055</c:v>
                </c:pt>
                <c:pt idx="1672">
                  <c:v>896.88</c:v>
                </c:pt>
                <c:pt idx="1673">
                  <c:v>897</c:v>
                </c:pt>
                <c:pt idx="1674">
                  <c:v>897.11</c:v>
                </c:pt>
                <c:pt idx="1675">
                  <c:v>897.22</c:v>
                </c:pt>
                <c:pt idx="1676">
                  <c:v>897.32999999999947</c:v>
                </c:pt>
                <c:pt idx="1677">
                  <c:v>897.43999999999949</c:v>
                </c:pt>
                <c:pt idx="1678">
                  <c:v>897.56</c:v>
                </c:pt>
                <c:pt idx="1679">
                  <c:v>897.67000000000053</c:v>
                </c:pt>
                <c:pt idx="1680">
                  <c:v>897.78000000000054</c:v>
                </c:pt>
                <c:pt idx="1681">
                  <c:v>897.89</c:v>
                </c:pt>
                <c:pt idx="1682">
                  <c:v>898</c:v>
                </c:pt>
                <c:pt idx="1683">
                  <c:v>898.12</c:v>
                </c:pt>
                <c:pt idx="1684">
                  <c:v>898.23</c:v>
                </c:pt>
                <c:pt idx="1685">
                  <c:v>898.33999999999946</c:v>
                </c:pt>
                <c:pt idx="1686">
                  <c:v>898.44999999999948</c:v>
                </c:pt>
                <c:pt idx="1687">
                  <c:v>898.56</c:v>
                </c:pt>
                <c:pt idx="1688">
                  <c:v>898.67000000000053</c:v>
                </c:pt>
                <c:pt idx="1689">
                  <c:v>898.79000000000053</c:v>
                </c:pt>
                <c:pt idx="1690">
                  <c:v>898.9</c:v>
                </c:pt>
                <c:pt idx="1691">
                  <c:v>899.01</c:v>
                </c:pt>
                <c:pt idx="1692">
                  <c:v>899.12</c:v>
                </c:pt>
                <c:pt idx="1693">
                  <c:v>899.23</c:v>
                </c:pt>
                <c:pt idx="1694">
                  <c:v>899.33999999999946</c:v>
                </c:pt>
                <c:pt idx="1695">
                  <c:v>899.45999999999947</c:v>
                </c:pt>
                <c:pt idx="1696">
                  <c:v>899.57</c:v>
                </c:pt>
                <c:pt idx="1697">
                  <c:v>899.68000000000052</c:v>
                </c:pt>
                <c:pt idx="1698">
                  <c:v>899.79000000000053</c:v>
                </c:pt>
                <c:pt idx="1699">
                  <c:v>899.9</c:v>
                </c:pt>
                <c:pt idx="1700">
                  <c:v>900.01</c:v>
                </c:pt>
                <c:pt idx="1701">
                  <c:v>900.12</c:v>
                </c:pt>
                <c:pt idx="1702">
                  <c:v>900.23</c:v>
                </c:pt>
                <c:pt idx="1703">
                  <c:v>900.34999999999854</c:v>
                </c:pt>
                <c:pt idx="1704">
                  <c:v>900.45999999999947</c:v>
                </c:pt>
                <c:pt idx="1705">
                  <c:v>900.57</c:v>
                </c:pt>
                <c:pt idx="1706">
                  <c:v>900.68000000000052</c:v>
                </c:pt>
                <c:pt idx="1707">
                  <c:v>900.79000000000053</c:v>
                </c:pt>
                <c:pt idx="1708">
                  <c:v>900.9</c:v>
                </c:pt>
                <c:pt idx="1709">
                  <c:v>901.01</c:v>
                </c:pt>
                <c:pt idx="1710">
                  <c:v>901.12</c:v>
                </c:pt>
                <c:pt idx="1711">
                  <c:v>901.23</c:v>
                </c:pt>
                <c:pt idx="1712">
                  <c:v>901.33999999999946</c:v>
                </c:pt>
                <c:pt idx="1713">
                  <c:v>901.44999999999948</c:v>
                </c:pt>
                <c:pt idx="1714">
                  <c:v>901.57</c:v>
                </c:pt>
                <c:pt idx="1715">
                  <c:v>901.68000000000052</c:v>
                </c:pt>
                <c:pt idx="1716">
                  <c:v>901.79000000000053</c:v>
                </c:pt>
                <c:pt idx="1717">
                  <c:v>901.9</c:v>
                </c:pt>
                <c:pt idx="1718">
                  <c:v>902.01</c:v>
                </c:pt>
                <c:pt idx="1719">
                  <c:v>902.12</c:v>
                </c:pt>
                <c:pt idx="1720">
                  <c:v>902.23</c:v>
                </c:pt>
                <c:pt idx="1721">
                  <c:v>902.33999999999946</c:v>
                </c:pt>
                <c:pt idx="1722">
                  <c:v>902.44999999999948</c:v>
                </c:pt>
                <c:pt idx="1723">
                  <c:v>902.56</c:v>
                </c:pt>
                <c:pt idx="1724">
                  <c:v>902.67000000000053</c:v>
                </c:pt>
                <c:pt idx="1725">
                  <c:v>902.78000000000054</c:v>
                </c:pt>
                <c:pt idx="1726">
                  <c:v>902.89</c:v>
                </c:pt>
                <c:pt idx="1727">
                  <c:v>903</c:v>
                </c:pt>
                <c:pt idx="1728">
                  <c:v>903.11</c:v>
                </c:pt>
                <c:pt idx="1729">
                  <c:v>903.22</c:v>
                </c:pt>
                <c:pt idx="1730">
                  <c:v>903.32999999999947</c:v>
                </c:pt>
                <c:pt idx="1731">
                  <c:v>903.43999999999949</c:v>
                </c:pt>
                <c:pt idx="1732">
                  <c:v>903.55</c:v>
                </c:pt>
                <c:pt idx="1733">
                  <c:v>903.66</c:v>
                </c:pt>
                <c:pt idx="1734">
                  <c:v>903.77000000000055</c:v>
                </c:pt>
                <c:pt idx="1735">
                  <c:v>903.88</c:v>
                </c:pt>
                <c:pt idx="1736">
                  <c:v>903.99</c:v>
                </c:pt>
                <c:pt idx="1737">
                  <c:v>904.1</c:v>
                </c:pt>
                <c:pt idx="1738">
                  <c:v>904.21</c:v>
                </c:pt>
                <c:pt idx="1739">
                  <c:v>904.31999999999948</c:v>
                </c:pt>
                <c:pt idx="1740">
                  <c:v>904.43</c:v>
                </c:pt>
                <c:pt idx="1741">
                  <c:v>904.54</c:v>
                </c:pt>
                <c:pt idx="1742">
                  <c:v>904.65</c:v>
                </c:pt>
                <c:pt idx="1743">
                  <c:v>904.76</c:v>
                </c:pt>
                <c:pt idx="1744">
                  <c:v>904.87</c:v>
                </c:pt>
                <c:pt idx="1745">
                  <c:v>904.98</c:v>
                </c:pt>
                <c:pt idx="1746">
                  <c:v>905.09</c:v>
                </c:pt>
                <c:pt idx="1747">
                  <c:v>905.2</c:v>
                </c:pt>
                <c:pt idx="1748">
                  <c:v>905.31</c:v>
                </c:pt>
                <c:pt idx="1749">
                  <c:v>905.42</c:v>
                </c:pt>
                <c:pt idx="1750">
                  <c:v>905.53</c:v>
                </c:pt>
                <c:pt idx="1751">
                  <c:v>905.63</c:v>
                </c:pt>
                <c:pt idx="1752">
                  <c:v>905.74</c:v>
                </c:pt>
                <c:pt idx="1753">
                  <c:v>905.84999999999854</c:v>
                </c:pt>
                <c:pt idx="1754">
                  <c:v>905.95999999999947</c:v>
                </c:pt>
                <c:pt idx="1755">
                  <c:v>906.07</c:v>
                </c:pt>
                <c:pt idx="1756">
                  <c:v>906.18000000000052</c:v>
                </c:pt>
                <c:pt idx="1757">
                  <c:v>906.29000000000053</c:v>
                </c:pt>
                <c:pt idx="1758">
                  <c:v>906.4</c:v>
                </c:pt>
                <c:pt idx="1759">
                  <c:v>906.51</c:v>
                </c:pt>
                <c:pt idx="1760">
                  <c:v>906.62</c:v>
                </c:pt>
                <c:pt idx="1761">
                  <c:v>906.73</c:v>
                </c:pt>
                <c:pt idx="1762">
                  <c:v>906.82999999999947</c:v>
                </c:pt>
                <c:pt idx="1763">
                  <c:v>906.93999999999949</c:v>
                </c:pt>
                <c:pt idx="1764">
                  <c:v>907.05</c:v>
                </c:pt>
                <c:pt idx="1765">
                  <c:v>907.16</c:v>
                </c:pt>
                <c:pt idx="1766">
                  <c:v>907.27000000000055</c:v>
                </c:pt>
                <c:pt idx="1767">
                  <c:v>907.38</c:v>
                </c:pt>
                <c:pt idx="1768">
                  <c:v>907.49</c:v>
                </c:pt>
                <c:pt idx="1769">
                  <c:v>907.59</c:v>
                </c:pt>
                <c:pt idx="1770">
                  <c:v>907.7</c:v>
                </c:pt>
                <c:pt idx="1771">
                  <c:v>907.81</c:v>
                </c:pt>
                <c:pt idx="1772">
                  <c:v>907.92</c:v>
                </c:pt>
                <c:pt idx="1773">
                  <c:v>908.03</c:v>
                </c:pt>
                <c:pt idx="1774">
                  <c:v>908.14</c:v>
                </c:pt>
                <c:pt idx="1775">
                  <c:v>908.25</c:v>
                </c:pt>
                <c:pt idx="1776">
                  <c:v>908.34999999999854</c:v>
                </c:pt>
                <c:pt idx="1777">
                  <c:v>908.45999999999947</c:v>
                </c:pt>
                <c:pt idx="1778">
                  <c:v>908.57</c:v>
                </c:pt>
                <c:pt idx="1779">
                  <c:v>908.68000000000052</c:v>
                </c:pt>
                <c:pt idx="1780">
                  <c:v>908.79000000000053</c:v>
                </c:pt>
                <c:pt idx="1781">
                  <c:v>908.89</c:v>
                </c:pt>
                <c:pt idx="1782">
                  <c:v>909</c:v>
                </c:pt>
                <c:pt idx="1783">
                  <c:v>909.11</c:v>
                </c:pt>
                <c:pt idx="1784">
                  <c:v>909.22</c:v>
                </c:pt>
                <c:pt idx="1785">
                  <c:v>909.32999999999947</c:v>
                </c:pt>
                <c:pt idx="1786">
                  <c:v>909.43999999999949</c:v>
                </c:pt>
                <c:pt idx="1787">
                  <c:v>909.54</c:v>
                </c:pt>
                <c:pt idx="1788">
                  <c:v>909.65</c:v>
                </c:pt>
                <c:pt idx="1789">
                  <c:v>909.76</c:v>
                </c:pt>
                <c:pt idx="1790">
                  <c:v>909.87</c:v>
                </c:pt>
                <c:pt idx="1791">
                  <c:v>909.97</c:v>
                </c:pt>
                <c:pt idx="1792">
                  <c:v>910.08</c:v>
                </c:pt>
                <c:pt idx="1793">
                  <c:v>910.19</c:v>
                </c:pt>
                <c:pt idx="1794">
                  <c:v>910.3</c:v>
                </c:pt>
                <c:pt idx="1795">
                  <c:v>910.4</c:v>
                </c:pt>
                <c:pt idx="1796">
                  <c:v>910.51</c:v>
                </c:pt>
                <c:pt idx="1797">
                  <c:v>910.62</c:v>
                </c:pt>
                <c:pt idx="1798">
                  <c:v>910.73</c:v>
                </c:pt>
                <c:pt idx="1799">
                  <c:v>910.82999999999947</c:v>
                </c:pt>
                <c:pt idx="1800">
                  <c:v>910.93999999999949</c:v>
                </c:pt>
                <c:pt idx="1801">
                  <c:v>911.05</c:v>
                </c:pt>
                <c:pt idx="1802">
                  <c:v>911.16</c:v>
                </c:pt>
                <c:pt idx="1803">
                  <c:v>911.26</c:v>
                </c:pt>
                <c:pt idx="1804">
                  <c:v>911.37</c:v>
                </c:pt>
                <c:pt idx="1805">
                  <c:v>911.48</c:v>
                </c:pt>
                <c:pt idx="1806">
                  <c:v>911.59</c:v>
                </c:pt>
                <c:pt idx="1807">
                  <c:v>911.69</c:v>
                </c:pt>
                <c:pt idx="1808">
                  <c:v>911.8</c:v>
                </c:pt>
                <c:pt idx="1809">
                  <c:v>911.91</c:v>
                </c:pt>
                <c:pt idx="1810">
                  <c:v>912.01</c:v>
                </c:pt>
                <c:pt idx="1811">
                  <c:v>912.12</c:v>
                </c:pt>
                <c:pt idx="1812">
                  <c:v>912.23</c:v>
                </c:pt>
                <c:pt idx="1813">
                  <c:v>912.32999999999947</c:v>
                </c:pt>
                <c:pt idx="1814">
                  <c:v>912.43999999999949</c:v>
                </c:pt>
                <c:pt idx="1815">
                  <c:v>912.55</c:v>
                </c:pt>
                <c:pt idx="1816">
                  <c:v>912.66</c:v>
                </c:pt>
                <c:pt idx="1817">
                  <c:v>912.76</c:v>
                </c:pt>
                <c:pt idx="1818">
                  <c:v>912.87</c:v>
                </c:pt>
                <c:pt idx="1819">
                  <c:v>912.98</c:v>
                </c:pt>
                <c:pt idx="1820">
                  <c:v>913.08</c:v>
                </c:pt>
                <c:pt idx="1821">
                  <c:v>913.19</c:v>
                </c:pt>
                <c:pt idx="1822">
                  <c:v>913.3</c:v>
                </c:pt>
                <c:pt idx="1823">
                  <c:v>913.4</c:v>
                </c:pt>
                <c:pt idx="1824">
                  <c:v>913.51</c:v>
                </c:pt>
                <c:pt idx="1825">
                  <c:v>913.61</c:v>
                </c:pt>
                <c:pt idx="1826">
                  <c:v>913.72</c:v>
                </c:pt>
                <c:pt idx="1827">
                  <c:v>913.82999999999947</c:v>
                </c:pt>
                <c:pt idx="1828">
                  <c:v>913.93</c:v>
                </c:pt>
                <c:pt idx="1829">
                  <c:v>914.04</c:v>
                </c:pt>
                <c:pt idx="1830">
                  <c:v>914.15</c:v>
                </c:pt>
                <c:pt idx="1831">
                  <c:v>914.25</c:v>
                </c:pt>
                <c:pt idx="1832">
                  <c:v>914.35999999999842</c:v>
                </c:pt>
                <c:pt idx="1833">
                  <c:v>914.45999999999947</c:v>
                </c:pt>
                <c:pt idx="1834">
                  <c:v>914.57</c:v>
                </c:pt>
                <c:pt idx="1835">
                  <c:v>914.68000000000052</c:v>
                </c:pt>
                <c:pt idx="1836">
                  <c:v>914.78000000000054</c:v>
                </c:pt>
                <c:pt idx="1837">
                  <c:v>914.89</c:v>
                </c:pt>
                <c:pt idx="1838">
                  <c:v>914.99</c:v>
                </c:pt>
                <c:pt idx="1839">
                  <c:v>915.1</c:v>
                </c:pt>
                <c:pt idx="1840">
                  <c:v>915.21</c:v>
                </c:pt>
                <c:pt idx="1841">
                  <c:v>915.31</c:v>
                </c:pt>
                <c:pt idx="1842">
                  <c:v>915.42</c:v>
                </c:pt>
                <c:pt idx="1843">
                  <c:v>915.52</c:v>
                </c:pt>
                <c:pt idx="1844">
                  <c:v>915.63</c:v>
                </c:pt>
                <c:pt idx="1845">
                  <c:v>915.73</c:v>
                </c:pt>
                <c:pt idx="1846">
                  <c:v>915.83999999999946</c:v>
                </c:pt>
                <c:pt idx="1847">
                  <c:v>915.94999999999948</c:v>
                </c:pt>
                <c:pt idx="1848">
                  <c:v>916.05</c:v>
                </c:pt>
                <c:pt idx="1849">
                  <c:v>916.16</c:v>
                </c:pt>
                <c:pt idx="1850">
                  <c:v>916.26</c:v>
                </c:pt>
                <c:pt idx="1851">
                  <c:v>916.37</c:v>
                </c:pt>
                <c:pt idx="1852">
                  <c:v>916.47</c:v>
                </c:pt>
                <c:pt idx="1853">
                  <c:v>916.58</c:v>
                </c:pt>
                <c:pt idx="1854">
                  <c:v>916.68000000000052</c:v>
                </c:pt>
                <c:pt idx="1855">
                  <c:v>916.79000000000053</c:v>
                </c:pt>
                <c:pt idx="1856">
                  <c:v>916.89</c:v>
                </c:pt>
                <c:pt idx="1857">
                  <c:v>917</c:v>
                </c:pt>
                <c:pt idx="1858">
                  <c:v>917.1</c:v>
                </c:pt>
                <c:pt idx="1859">
                  <c:v>917.21</c:v>
                </c:pt>
                <c:pt idx="1860">
                  <c:v>917.31999999999948</c:v>
                </c:pt>
                <c:pt idx="1861">
                  <c:v>917.42</c:v>
                </c:pt>
                <c:pt idx="1862">
                  <c:v>917.53</c:v>
                </c:pt>
                <c:pt idx="1863">
                  <c:v>917.63</c:v>
                </c:pt>
                <c:pt idx="1864">
                  <c:v>917.74</c:v>
                </c:pt>
                <c:pt idx="1865">
                  <c:v>917.83999999999946</c:v>
                </c:pt>
                <c:pt idx="1866">
                  <c:v>917.93999999999949</c:v>
                </c:pt>
                <c:pt idx="1867">
                  <c:v>918.05</c:v>
                </c:pt>
                <c:pt idx="1868">
                  <c:v>918.15</c:v>
                </c:pt>
                <c:pt idx="1869">
                  <c:v>918.26</c:v>
                </c:pt>
                <c:pt idx="1870">
                  <c:v>918.35999999999842</c:v>
                </c:pt>
                <c:pt idx="1871">
                  <c:v>918.47</c:v>
                </c:pt>
                <c:pt idx="1872">
                  <c:v>918.57</c:v>
                </c:pt>
                <c:pt idx="1873">
                  <c:v>918.68000000000052</c:v>
                </c:pt>
                <c:pt idx="1874">
                  <c:v>918.78000000000054</c:v>
                </c:pt>
                <c:pt idx="1875">
                  <c:v>918.89</c:v>
                </c:pt>
                <c:pt idx="1876">
                  <c:v>918.99</c:v>
                </c:pt>
                <c:pt idx="1877">
                  <c:v>919.1</c:v>
                </c:pt>
                <c:pt idx="1878">
                  <c:v>919.2</c:v>
                </c:pt>
                <c:pt idx="1879">
                  <c:v>919.3</c:v>
                </c:pt>
                <c:pt idx="1880">
                  <c:v>919.41</c:v>
                </c:pt>
                <c:pt idx="1881">
                  <c:v>919.51</c:v>
                </c:pt>
                <c:pt idx="1882">
                  <c:v>919.62</c:v>
                </c:pt>
                <c:pt idx="1883">
                  <c:v>919.72</c:v>
                </c:pt>
                <c:pt idx="1884">
                  <c:v>919.82999999999947</c:v>
                </c:pt>
                <c:pt idx="1885">
                  <c:v>919.93</c:v>
                </c:pt>
                <c:pt idx="1886">
                  <c:v>920.03</c:v>
                </c:pt>
                <c:pt idx="1887">
                  <c:v>920.14</c:v>
                </c:pt>
                <c:pt idx="1888">
                  <c:v>920.24</c:v>
                </c:pt>
                <c:pt idx="1889">
                  <c:v>920.34999999999854</c:v>
                </c:pt>
                <c:pt idx="1890">
                  <c:v>920.44999999999948</c:v>
                </c:pt>
                <c:pt idx="1891">
                  <c:v>920.55</c:v>
                </c:pt>
                <c:pt idx="1892">
                  <c:v>920.66</c:v>
                </c:pt>
                <c:pt idx="1893">
                  <c:v>920.76</c:v>
                </c:pt>
                <c:pt idx="1894">
                  <c:v>920.85999999999842</c:v>
                </c:pt>
                <c:pt idx="1895">
                  <c:v>920.97</c:v>
                </c:pt>
                <c:pt idx="1896">
                  <c:v>921.07</c:v>
                </c:pt>
                <c:pt idx="1897">
                  <c:v>921.18000000000052</c:v>
                </c:pt>
                <c:pt idx="1898">
                  <c:v>921.28000000000054</c:v>
                </c:pt>
                <c:pt idx="1899">
                  <c:v>921.38</c:v>
                </c:pt>
                <c:pt idx="1900">
                  <c:v>921.49</c:v>
                </c:pt>
                <c:pt idx="1901">
                  <c:v>921.59</c:v>
                </c:pt>
                <c:pt idx="1902">
                  <c:v>921.69</c:v>
                </c:pt>
                <c:pt idx="1903">
                  <c:v>921.8</c:v>
                </c:pt>
                <c:pt idx="1904">
                  <c:v>921.9</c:v>
                </c:pt>
                <c:pt idx="1905">
                  <c:v>922</c:v>
                </c:pt>
                <c:pt idx="1906">
                  <c:v>922.11</c:v>
                </c:pt>
                <c:pt idx="1907">
                  <c:v>922.21</c:v>
                </c:pt>
                <c:pt idx="1908">
                  <c:v>922.31</c:v>
                </c:pt>
                <c:pt idx="1909">
                  <c:v>922.42</c:v>
                </c:pt>
                <c:pt idx="1910">
                  <c:v>922.52</c:v>
                </c:pt>
                <c:pt idx="1911">
                  <c:v>922.62</c:v>
                </c:pt>
                <c:pt idx="1912">
                  <c:v>922.73</c:v>
                </c:pt>
                <c:pt idx="1913">
                  <c:v>922.82999999999947</c:v>
                </c:pt>
                <c:pt idx="1914">
                  <c:v>922.93</c:v>
                </c:pt>
                <c:pt idx="1915">
                  <c:v>923.03</c:v>
                </c:pt>
                <c:pt idx="1916">
                  <c:v>923.14</c:v>
                </c:pt>
                <c:pt idx="1917">
                  <c:v>923.24</c:v>
                </c:pt>
                <c:pt idx="1918">
                  <c:v>923.33999999999946</c:v>
                </c:pt>
                <c:pt idx="1919">
                  <c:v>923.44999999999948</c:v>
                </c:pt>
                <c:pt idx="1920">
                  <c:v>923.55</c:v>
                </c:pt>
                <c:pt idx="1921">
                  <c:v>923.65</c:v>
                </c:pt>
                <c:pt idx="1922">
                  <c:v>923.75</c:v>
                </c:pt>
                <c:pt idx="1923">
                  <c:v>923.85999999999842</c:v>
                </c:pt>
                <c:pt idx="1924">
                  <c:v>923.95999999999947</c:v>
                </c:pt>
                <c:pt idx="1925">
                  <c:v>924.06</c:v>
                </c:pt>
                <c:pt idx="1926">
                  <c:v>924.16</c:v>
                </c:pt>
                <c:pt idx="1927">
                  <c:v>924.27000000000055</c:v>
                </c:pt>
                <c:pt idx="1928">
                  <c:v>924.37</c:v>
                </c:pt>
                <c:pt idx="1929">
                  <c:v>924.47</c:v>
                </c:pt>
                <c:pt idx="1930">
                  <c:v>924.57</c:v>
                </c:pt>
                <c:pt idx="1931">
                  <c:v>924.68000000000052</c:v>
                </c:pt>
                <c:pt idx="1932">
                  <c:v>924.78000000000054</c:v>
                </c:pt>
                <c:pt idx="1933">
                  <c:v>924.88</c:v>
                </c:pt>
                <c:pt idx="1934">
                  <c:v>924.98</c:v>
                </c:pt>
                <c:pt idx="1935">
                  <c:v>925.08</c:v>
                </c:pt>
                <c:pt idx="1936">
                  <c:v>925.19</c:v>
                </c:pt>
                <c:pt idx="1937">
                  <c:v>925.29000000000053</c:v>
                </c:pt>
                <c:pt idx="1938">
                  <c:v>925.39</c:v>
                </c:pt>
                <c:pt idx="1939">
                  <c:v>925.49</c:v>
                </c:pt>
                <c:pt idx="1940">
                  <c:v>925.59</c:v>
                </c:pt>
                <c:pt idx="1941">
                  <c:v>925.7</c:v>
                </c:pt>
                <c:pt idx="1942">
                  <c:v>925.8</c:v>
                </c:pt>
                <c:pt idx="1943">
                  <c:v>925.9</c:v>
                </c:pt>
                <c:pt idx="1944">
                  <c:v>926</c:v>
                </c:pt>
                <c:pt idx="1945">
                  <c:v>926.1</c:v>
                </c:pt>
                <c:pt idx="1946">
                  <c:v>926.21</c:v>
                </c:pt>
                <c:pt idx="1947">
                  <c:v>926.31</c:v>
                </c:pt>
                <c:pt idx="1948">
                  <c:v>926.41</c:v>
                </c:pt>
                <c:pt idx="1949">
                  <c:v>926.51</c:v>
                </c:pt>
                <c:pt idx="1950">
                  <c:v>926.61</c:v>
                </c:pt>
                <c:pt idx="1951">
                  <c:v>926.71</c:v>
                </c:pt>
                <c:pt idx="1952">
                  <c:v>926.81</c:v>
                </c:pt>
                <c:pt idx="1953">
                  <c:v>926.92</c:v>
                </c:pt>
                <c:pt idx="1954">
                  <c:v>927.02</c:v>
                </c:pt>
                <c:pt idx="1955">
                  <c:v>927.12</c:v>
                </c:pt>
                <c:pt idx="1956">
                  <c:v>927.22</c:v>
                </c:pt>
                <c:pt idx="1957">
                  <c:v>927.31999999999948</c:v>
                </c:pt>
                <c:pt idx="1958">
                  <c:v>927.42</c:v>
                </c:pt>
                <c:pt idx="1959">
                  <c:v>927.52</c:v>
                </c:pt>
                <c:pt idx="1960">
                  <c:v>927.62</c:v>
                </c:pt>
                <c:pt idx="1961">
                  <c:v>927.73</c:v>
                </c:pt>
                <c:pt idx="1962">
                  <c:v>927.82999999999947</c:v>
                </c:pt>
                <c:pt idx="1963">
                  <c:v>927.93</c:v>
                </c:pt>
                <c:pt idx="1964">
                  <c:v>928.03</c:v>
                </c:pt>
                <c:pt idx="1965">
                  <c:v>928.13</c:v>
                </c:pt>
                <c:pt idx="1966">
                  <c:v>928.23</c:v>
                </c:pt>
                <c:pt idx="1967">
                  <c:v>928.32999999999947</c:v>
                </c:pt>
                <c:pt idx="1968">
                  <c:v>928.43</c:v>
                </c:pt>
                <c:pt idx="1969">
                  <c:v>928.53</c:v>
                </c:pt>
                <c:pt idx="1970">
                  <c:v>928.63</c:v>
                </c:pt>
                <c:pt idx="1971">
                  <c:v>928.73</c:v>
                </c:pt>
                <c:pt idx="1972">
                  <c:v>928.83999999999946</c:v>
                </c:pt>
                <c:pt idx="1973">
                  <c:v>928.93999999999949</c:v>
                </c:pt>
                <c:pt idx="1974">
                  <c:v>929.04</c:v>
                </c:pt>
                <c:pt idx="1975">
                  <c:v>929.14</c:v>
                </c:pt>
                <c:pt idx="1976">
                  <c:v>929.24</c:v>
                </c:pt>
                <c:pt idx="1977">
                  <c:v>929.33999999999946</c:v>
                </c:pt>
                <c:pt idx="1978">
                  <c:v>929.43999999999949</c:v>
                </c:pt>
                <c:pt idx="1979">
                  <c:v>929.54</c:v>
                </c:pt>
                <c:pt idx="1980">
                  <c:v>929.64</c:v>
                </c:pt>
                <c:pt idx="1981">
                  <c:v>929.74</c:v>
                </c:pt>
                <c:pt idx="1982">
                  <c:v>929.83999999999946</c:v>
                </c:pt>
                <c:pt idx="1983">
                  <c:v>929.93999999999949</c:v>
                </c:pt>
                <c:pt idx="1984">
                  <c:v>930.04</c:v>
                </c:pt>
                <c:pt idx="1985">
                  <c:v>930.14</c:v>
                </c:pt>
                <c:pt idx="1986">
                  <c:v>930.24</c:v>
                </c:pt>
                <c:pt idx="1987">
                  <c:v>930.33999999999946</c:v>
                </c:pt>
                <c:pt idx="1988">
                  <c:v>930.43999999999949</c:v>
                </c:pt>
                <c:pt idx="1989">
                  <c:v>930.54</c:v>
                </c:pt>
                <c:pt idx="1990">
                  <c:v>930.64</c:v>
                </c:pt>
                <c:pt idx="1991">
                  <c:v>930.74</c:v>
                </c:pt>
                <c:pt idx="1992">
                  <c:v>930.83999999999946</c:v>
                </c:pt>
                <c:pt idx="1993">
                  <c:v>930.93999999999949</c:v>
                </c:pt>
                <c:pt idx="1994">
                  <c:v>931.04</c:v>
                </c:pt>
                <c:pt idx="1995">
                  <c:v>931.14</c:v>
                </c:pt>
                <c:pt idx="1996">
                  <c:v>931.24</c:v>
                </c:pt>
                <c:pt idx="1997">
                  <c:v>931.33999999999946</c:v>
                </c:pt>
                <c:pt idx="1998">
                  <c:v>931.43999999999949</c:v>
                </c:pt>
                <c:pt idx="1999">
                  <c:v>931.54</c:v>
                </c:pt>
                <c:pt idx="2000">
                  <c:v>931.64</c:v>
                </c:pt>
                <c:pt idx="2001">
                  <c:v>931.74</c:v>
                </c:pt>
                <c:pt idx="2002">
                  <c:v>931.83999999999946</c:v>
                </c:pt>
                <c:pt idx="2003">
                  <c:v>931.93999999999949</c:v>
                </c:pt>
                <c:pt idx="2004">
                  <c:v>932.04</c:v>
                </c:pt>
                <c:pt idx="2005">
                  <c:v>932.14</c:v>
                </c:pt>
                <c:pt idx="2006">
                  <c:v>932.24</c:v>
                </c:pt>
                <c:pt idx="2007">
                  <c:v>932.32999999999947</c:v>
                </c:pt>
                <c:pt idx="2008">
                  <c:v>932.43</c:v>
                </c:pt>
                <c:pt idx="2009">
                  <c:v>932.53</c:v>
                </c:pt>
                <c:pt idx="2010">
                  <c:v>932.63</c:v>
                </c:pt>
                <c:pt idx="2011">
                  <c:v>932.73</c:v>
                </c:pt>
                <c:pt idx="2012">
                  <c:v>932.82999999999947</c:v>
                </c:pt>
                <c:pt idx="2013">
                  <c:v>932.93</c:v>
                </c:pt>
                <c:pt idx="2014">
                  <c:v>933.03</c:v>
                </c:pt>
                <c:pt idx="2015">
                  <c:v>933.13</c:v>
                </c:pt>
                <c:pt idx="2016">
                  <c:v>933.23</c:v>
                </c:pt>
                <c:pt idx="2017">
                  <c:v>933.32999999999947</c:v>
                </c:pt>
                <c:pt idx="2018">
                  <c:v>933.42</c:v>
                </c:pt>
                <c:pt idx="2019">
                  <c:v>933.52</c:v>
                </c:pt>
                <c:pt idx="2020">
                  <c:v>933.62</c:v>
                </c:pt>
                <c:pt idx="2021">
                  <c:v>933.72</c:v>
                </c:pt>
                <c:pt idx="2022">
                  <c:v>933.81999999999948</c:v>
                </c:pt>
                <c:pt idx="2023">
                  <c:v>933.92</c:v>
                </c:pt>
                <c:pt idx="2024">
                  <c:v>934.02</c:v>
                </c:pt>
                <c:pt idx="2025">
                  <c:v>934.11</c:v>
                </c:pt>
                <c:pt idx="2026">
                  <c:v>934.21</c:v>
                </c:pt>
                <c:pt idx="2027">
                  <c:v>934.31</c:v>
                </c:pt>
                <c:pt idx="2028">
                  <c:v>934.41</c:v>
                </c:pt>
                <c:pt idx="2029">
                  <c:v>934.51</c:v>
                </c:pt>
                <c:pt idx="2030">
                  <c:v>934.61</c:v>
                </c:pt>
                <c:pt idx="2031">
                  <c:v>934.71</c:v>
                </c:pt>
                <c:pt idx="2032">
                  <c:v>934.8</c:v>
                </c:pt>
                <c:pt idx="2033">
                  <c:v>934.9</c:v>
                </c:pt>
                <c:pt idx="2034">
                  <c:v>935</c:v>
                </c:pt>
                <c:pt idx="2035">
                  <c:v>935.1</c:v>
                </c:pt>
                <c:pt idx="2036">
                  <c:v>935.2</c:v>
                </c:pt>
                <c:pt idx="2037">
                  <c:v>935.29000000000053</c:v>
                </c:pt>
                <c:pt idx="2038">
                  <c:v>935.39</c:v>
                </c:pt>
                <c:pt idx="2039">
                  <c:v>935.49</c:v>
                </c:pt>
                <c:pt idx="2040">
                  <c:v>935.59</c:v>
                </c:pt>
                <c:pt idx="2041">
                  <c:v>935.69</c:v>
                </c:pt>
                <c:pt idx="2042">
                  <c:v>935.78000000000054</c:v>
                </c:pt>
                <c:pt idx="2043">
                  <c:v>935.88</c:v>
                </c:pt>
                <c:pt idx="2044">
                  <c:v>935.98</c:v>
                </c:pt>
                <c:pt idx="2045">
                  <c:v>936.08</c:v>
                </c:pt>
                <c:pt idx="2046">
                  <c:v>936.18000000000052</c:v>
                </c:pt>
                <c:pt idx="2047">
                  <c:v>936.27000000000055</c:v>
                </c:pt>
              </c:numCache>
            </c:numRef>
          </c:xVal>
          <c:yVal>
            <c:numRef>
              <c:f>Feuil1!$L:$L</c:f>
              <c:numCache>
                <c:formatCode>General</c:formatCode>
                <c:ptCount val="1048576"/>
                <c:pt idx="0">
                  <c:v>0</c:v>
                </c:pt>
                <c:pt idx="1">
                  <c:v>1.0000000000000031E-3</c:v>
                </c:pt>
                <c:pt idx="2">
                  <c:v>4.0000000000000114E-3</c:v>
                </c:pt>
                <c:pt idx="3">
                  <c:v>0</c:v>
                </c:pt>
                <c:pt idx="4">
                  <c:v>-1.0000000000000031E-3</c:v>
                </c:pt>
                <c:pt idx="5">
                  <c:v>-3.0000000000000066E-3</c:v>
                </c:pt>
                <c:pt idx="6">
                  <c:v>1.0000000000000031E-3</c:v>
                </c:pt>
                <c:pt idx="7">
                  <c:v>3.0000000000000066E-3</c:v>
                </c:pt>
                <c:pt idx="8">
                  <c:v>1.0000000000000031E-3</c:v>
                </c:pt>
                <c:pt idx="9">
                  <c:v>-3.0000000000000066E-3</c:v>
                </c:pt>
                <c:pt idx="10">
                  <c:v>0</c:v>
                </c:pt>
                <c:pt idx="11">
                  <c:v>-3.0000000000000066E-3</c:v>
                </c:pt>
                <c:pt idx="12">
                  <c:v>-3.0000000000000066E-3</c:v>
                </c:pt>
                <c:pt idx="13">
                  <c:v>4.0000000000000114E-3</c:v>
                </c:pt>
                <c:pt idx="14">
                  <c:v>-3.0000000000000066E-3</c:v>
                </c:pt>
                <c:pt idx="15">
                  <c:v>1.0000000000000031E-3</c:v>
                </c:pt>
                <c:pt idx="16">
                  <c:v>-7.0000000000000114E-3</c:v>
                </c:pt>
                <c:pt idx="17">
                  <c:v>3.0000000000000066E-3</c:v>
                </c:pt>
                <c:pt idx="18">
                  <c:v>-3.0000000000000066E-3</c:v>
                </c:pt>
                <c:pt idx="19">
                  <c:v>4.0000000000000114E-3</c:v>
                </c:pt>
                <c:pt idx="20">
                  <c:v>0</c:v>
                </c:pt>
                <c:pt idx="21">
                  <c:v>3.0000000000000066E-3</c:v>
                </c:pt>
                <c:pt idx="22">
                  <c:v>7.0000000000000114E-3</c:v>
                </c:pt>
                <c:pt idx="23">
                  <c:v>6.0000000000000114E-3</c:v>
                </c:pt>
                <c:pt idx="24">
                  <c:v>1.0000000000000031E-3</c:v>
                </c:pt>
                <c:pt idx="25">
                  <c:v>6.0000000000000114E-3</c:v>
                </c:pt>
                <c:pt idx="26">
                  <c:v>3.0000000000000066E-3</c:v>
                </c:pt>
                <c:pt idx="27">
                  <c:v>0</c:v>
                </c:pt>
                <c:pt idx="28">
                  <c:v>3.0000000000000066E-3</c:v>
                </c:pt>
                <c:pt idx="29">
                  <c:v>8.0000000000000227E-3</c:v>
                </c:pt>
                <c:pt idx="30">
                  <c:v>-3.0000000000000066E-3</c:v>
                </c:pt>
                <c:pt idx="31">
                  <c:v>7.0000000000000114E-3</c:v>
                </c:pt>
                <c:pt idx="32">
                  <c:v>1.0000000000000031E-3</c:v>
                </c:pt>
                <c:pt idx="33">
                  <c:v>-3.0000000000000066E-3</c:v>
                </c:pt>
                <c:pt idx="34">
                  <c:v>3.0000000000000066E-3</c:v>
                </c:pt>
                <c:pt idx="35">
                  <c:v>1.0000000000000031E-3</c:v>
                </c:pt>
                <c:pt idx="36">
                  <c:v>0</c:v>
                </c:pt>
                <c:pt idx="37">
                  <c:v>1.0000000000000031E-3</c:v>
                </c:pt>
                <c:pt idx="38">
                  <c:v>4.0000000000000114E-3</c:v>
                </c:pt>
                <c:pt idx="39">
                  <c:v>7.0000000000000114E-3</c:v>
                </c:pt>
                <c:pt idx="40">
                  <c:v>1.0000000000000007E-2</c:v>
                </c:pt>
                <c:pt idx="41">
                  <c:v>3.0000000000000066E-3</c:v>
                </c:pt>
                <c:pt idx="42">
                  <c:v>6.0000000000000114E-3</c:v>
                </c:pt>
                <c:pt idx="43">
                  <c:v>1.0000000000000007E-2</c:v>
                </c:pt>
                <c:pt idx="44">
                  <c:v>1.0000000000000031E-3</c:v>
                </c:pt>
                <c:pt idx="45">
                  <c:v>-1.0000000000000031E-3</c:v>
                </c:pt>
                <c:pt idx="46">
                  <c:v>8.0000000000000227E-3</c:v>
                </c:pt>
                <c:pt idx="47">
                  <c:v>0</c:v>
                </c:pt>
                <c:pt idx="48">
                  <c:v>1.0000000000000031E-3</c:v>
                </c:pt>
                <c:pt idx="49">
                  <c:v>7.0000000000000114E-3</c:v>
                </c:pt>
                <c:pt idx="50">
                  <c:v>4.0000000000000114E-3</c:v>
                </c:pt>
                <c:pt idx="51">
                  <c:v>7.0000000000000114E-3</c:v>
                </c:pt>
                <c:pt idx="52">
                  <c:v>1.0000000000000007E-2</c:v>
                </c:pt>
                <c:pt idx="53">
                  <c:v>1.0000000000000007E-2</c:v>
                </c:pt>
                <c:pt idx="54">
                  <c:v>0</c:v>
                </c:pt>
                <c:pt idx="55">
                  <c:v>1.0000000000000031E-3</c:v>
                </c:pt>
                <c:pt idx="56">
                  <c:v>-1.0000000000000031E-3</c:v>
                </c:pt>
                <c:pt idx="57">
                  <c:v>7.0000000000000114E-3</c:v>
                </c:pt>
                <c:pt idx="58">
                  <c:v>1.0000000000000031E-3</c:v>
                </c:pt>
                <c:pt idx="59">
                  <c:v>1.0000000000000031E-3</c:v>
                </c:pt>
                <c:pt idx="60">
                  <c:v>1.0000000000000031E-3</c:v>
                </c:pt>
                <c:pt idx="61">
                  <c:v>1.0000000000000031E-3</c:v>
                </c:pt>
                <c:pt idx="62">
                  <c:v>-4.0000000000000114E-3</c:v>
                </c:pt>
                <c:pt idx="63">
                  <c:v>4.0000000000000114E-3</c:v>
                </c:pt>
                <c:pt idx="64">
                  <c:v>-6.0000000000000114E-3</c:v>
                </c:pt>
                <c:pt idx="65">
                  <c:v>1.0000000000000007E-2</c:v>
                </c:pt>
                <c:pt idx="66">
                  <c:v>-1.0000000000000031E-3</c:v>
                </c:pt>
                <c:pt idx="67">
                  <c:v>7.0000000000000114E-3</c:v>
                </c:pt>
                <c:pt idx="68">
                  <c:v>-1.0000000000000031E-3</c:v>
                </c:pt>
                <c:pt idx="69">
                  <c:v>-3.0000000000000066E-3</c:v>
                </c:pt>
                <c:pt idx="70">
                  <c:v>6.0000000000000114E-3</c:v>
                </c:pt>
                <c:pt idx="71">
                  <c:v>8.0000000000000227E-3</c:v>
                </c:pt>
                <c:pt idx="72">
                  <c:v>3.0000000000000066E-3</c:v>
                </c:pt>
                <c:pt idx="73">
                  <c:v>-1.0000000000000031E-3</c:v>
                </c:pt>
                <c:pt idx="74">
                  <c:v>-3.0000000000000066E-3</c:v>
                </c:pt>
                <c:pt idx="75">
                  <c:v>8.0000000000000227E-3</c:v>
                </c:pt>
                <c:pt idx="76">
                  <c:v>6.0000000000000114E-3</c:v>
                </c:pt>
                <c:pt idx="77">
                  <c:v>1.0000000000000007E-2</c:v>
                </c:pt>
                <c:pt idx="78">
                  <c:v>4.0000000000000114E-3</c:v>
                </c:pt>
                <c:pt idx="79">
                  <c:v>3.0000000000000066E-3</c:v>
                </c:pt>
                <c:pt idx="80">
                  <c:v>-4.0000000000000114E-3</c:v>
                </c:pt>
                <c:pt idx="81">
                  <c:v>8.0000000000000227E-3</c:v>
                </c:pt>
                <c:pt idx="82">
                  <c:v>-8.0000000000000227E-3</c:v>
                </c:pt>
                <c:pt idx="83">
                  <c:v>6.0000000000000114E-3</c:v>
                </c:pt>
                <c:pt idx="84">
                  <c:v>1.0000000000000031E-3</c:v>
                </c:pt>
                <c:pt idx="85">
                  <c:v>6.0000000000000114E-3</c:v>
                </c:pt>
                <c:pt idx="86">
                  <c:v>0</c:v>
                </c:pt>
                <c:pt idx="87">
                  <c:v>-6.0000000000000114E-3</c:v>
                </c:pt>
                <c:pt idx="88">
                  <c:v>7.0000000000000114E-3</c:v>
                </c:pt>
                <c:pt idx="89">
                  <c:v>7.0000000000000114E-3</c:v>
                </c:pt>
                <c:pt idx="90">
                  <c:v>4.0000000000000114E-3</c:v>
                </c:pt>
                <c:pt idx="91">
                  <c:v>1.0000000000000031E-3</c:v>
                </c:pt>
                <c:pt idx="92">
                  <c:v>6.0000000000000114E-3</c:v>
                </c:pt>
                <c:pt idx="93">
                  <c:v>3.0000000000000066E-3</c:v>
                </c:pt>
                <c:pt idx="94">
                  <c:v>6.0000000000000114E-3</c:v>
                </c:pt>
                <c:pt idx="95">
                  <c:v>4.0000000000000114E-3</c:v>
                </c:pt>
                <c:pt idx="96">
                  <c:v>0</c:v>
                </c:pt>
                <c:pt idx="97">
                  <c:v>0</c:v>
                </c:pt>
                <c:pt idx="98">
                  <c:v>1.0000000000000007E-2</c:v>
                </c:pt>
                <c:pt idx="99">
                  <c:v>8.0000000000000227E-3</c:v>
                </c:pt>
                <c:pt idx="100">
                  <c:v>3.0000000000000066E-3</c:v>
                </c:pt>
                <c:pt idx="101">
                  <c:v>7.0000000000000114E-3</c:v>
                </c:pt>
                <c:pt idx="102">
                  <c:v>6.0000000000000114E-3</c:v>
                </c:pt>
                <c:pt idx="103">
                  <c:v>1.0000000000000007E-2</c:v>
                </c:pt>
                <c:pt idx="104">
                  <c:v>3.0000000000000066E-3</c:v>
                </c:pt>
                <c:pt idx="105">
                  <c:v>4.0000000000000114E-3</c:v>
                </c:pt>
                <c:pt idx="106">
                  <c:v>0</c:v>
                </c:pt>
                <c:pt idx="107">
                  <c:v>6.0000000000000114E-3</c:v>
                </c:pt>
                <c:pt idx="108">
                  <c:v>3.0000000000000066E-3</c:v>
                </c:pt>
                <c:pt idx="109">
                  <c:v>6.0000000000000114E-3</c:v>
                </c:pt>
                <c:pt idx="110">
                  <c:v>1.0000000000000007E-2</c:v>
                </c:pt>
                <c:pt idx="111">
                  <c:v>1.0000000000000031E-3</c:v>
                </c:pt>
                <c:pt idx="112">
                  <c:v>6.0000000000000114E-3</c:v>
                </c:pt>
                <c:pt idx="113">
                  <c:v>8.0000000000000227E-3</c:v>
                </c:pt>
                <c:pt idx="114">
                  <c:v>4.0000000000000114E-3</c:v>
                </c:pt>
                <c:pt idx="115">
                  <c:v>1.0000000000000007E-2</c:v>
                </c:pt>
                <c:pt idx="116">
                  <c:v>3.0000000000000066E-3</c:v>
                </c:pt>
                <c:pt idx="117">
                  <c:v>4.0000000000000114E-3</c:v>
                </c:pt>
                <c:pt idx="118">
                  <c:v>6.0000000000000114E-3</c:v>
                </c:pt>
                <c:pt idx="119">
                  <c:v>1.0000000000000007E-2</c:v>
                </c:pt>
                <c:pt idx="120">
                  <c:v>1.0000000000000031E-3</c:v>
                </c:pt>
                <c:pt idx="121">
                  <c:v>-6.0000000000000114E-3</c:v>
                </c:pt>
                <c:pt idx="122">
                  <c:v>6.0000000000000114E-3</c:v>
                </c:pt>
                <c:pt idx="123">
                  <c:v>3.0000000000000066E-3</c:v>
                </c:pt>
                <c:pt idx="124">
                  <c:v>3.0000000000000066E-3</c:v>
                </c:pt>
                <c:pt idx="125">
                  <c:v>-1.0000000000000031E-3</c:v>
                </c:pt>
                <c:pt idx="126">
                  <c:v>0</c:v>
                </c:pt>
                <c:pt idx="127">
                  <c:v>6.0000000000000114E-3</c:v>
                </c:pt>
                <c:pt idx="128">
                  <c:v>3.0000000000000066E-3</c:v>
                </c:pt>
                <c:pt idx="129">
                  <c:v>3.0000000000000066E-3</c:v>
                </c:pt>
                <c:pt idx="130">
                  <c:v>6.0000000000000114E-3</c:v>
                </c:pt>
                <c:pt idx="131">
                  <c:v>4.0000000000000114E-3</c:v>
                </c:pt>
                <c:pt idx="132">
                  <c:v>4.0000000000000114E-3</c:v>
                </c:pt>
                <c:pt idx="133">
                  <c:v>6.0000000000000114E-3</c:v>
                </c:pt>
                <c:pt idx="134">
                  <c:v>7.0000000000000114E-3</c:v>
                </c:pt>
                <c:pt idx="135">
                  <c:v>6.0000000000000114E-3</c:v>
                </c:pt>
                <c:pt idx="136">
                  <c:v>4.0000000000000114E-3</c:v>
                </c:pt>
                <c:pt idx="137">
                  <c:v>-4.0000000000000114E-3</c:v>
                </c:pt>
                <c:pt idx="138">
                  <c:v>8.0000000000000227E-3</c:v>
                </c:pt>
                <c:pt idx="139">
                  <c:v>8.0000000000000227E-3</c:v>
                </c:pt>
                <c:pt idx="140">
                  <c:v>-7.0000000000000114E-3</c:v>
                </c:pt>
                <c:pt idx="141">
                  <c:v>1.0000000000000031E-3</c:v>
                </c:pt>
                <c:pt idx="142">
                  <c:v>6.0000000000000114E-3</c:v>
                </c:pt>
                <c:pt idx="143">
                  <c:v>8.0000000000000227E-3</c:v>
                </c:pt>
                <c:pt idx="144">
                  <c:v>3.0000000000000066E-3</c:v>
                </c:pt>
                <c:pt idx="145">
                  <c:v>-1.0000000000000031E-3</c:v>
                </c:pt>
                <c:pt idx="146">
                  <c:v>7.0000000000000114E-3</c:v>
                </c:pt>
                <c:pt idx="147">
                  <c:v>1.4000000000000002E-2</c:v>
                </c:pt>
                <c:pt idx="148">
                  <c:v>3.0000000000000066E-3</c:v>
                </c:pt>
                <c:pt idx="149">
                  <c:v>3.0000000000000066E-3</c:v>
                </c:pt>
                <c:pt idx="150">
                  <c:v>1.0000000000000031E-3</c:v>
                </c:pt>
                <c:pt idx="151">
                  <c:v>8.0000000000000227E-3</c:v>
                </c:pt>
                <c:pt idx="152">
                  <c:v>1.0000000000000007E-2</c:v>
                </c:pt>
                <c:pt idx="153">
                  <c:v>7.0000000000000114E-3</c:v>
                </c:pt>
                <c:pt idx="154">
                  <c:v>8.0000000000000227E-3</c:v>
                </c:pt>
                <c:pt idx="155">
                  <c:v>1.0000000000000031E-3</c:v>
                </c:pt>
                <c:pt idx="156">
                  <c:v>6.0000000000000114E-3</c:v>
                </c:pt>
                <c:pt idx="157">
                  <c:v>6.0000000000000114E-3</c:v>
                </c:pt>
                <c:pt idx="158">
                  <c:v>6.0000000000000114E-3</c:v>
                </c:pt>
                <c:pt idx="159">
                  <c:v>4.0000000000000114E-3</c:v>
                </c:pt>
                <c:pt idx="160">
                  <c:v>3.0000000000000066E-3</c:v>
                </c:pt>
                <c:pt idx="161">
                  <c:v>8.0000000000000227E-3</c:v>
                </c:pt>
                <c:pt idx="162">
                  <c:v>1.0000000000000007E-2</c:v>
                </c:pt>
                <c:pt idx="163">
                  <c:v>3.0000000000000066E-3</c:v>
                </c:pt>
                <c:pt idx="164">
                  <c:v>6.0000000000000114E-3</c:v>
                </c:pt>
                <c:pt idx="165">
                  <c:v>7.0000000000000114E-3</c:v>
                </c:pt>
                <c:pt idx="166">
                  <c:v>-3.0000000000000066E-3</c:v>
                </c:pt>
                <c:pt idx="167">
                  <c:v>6.0000000000000114E-3</c:v>
                </c:pt>
                <c:pt idx="168">
                  <c:v>8.0000000000000227E-3</c:v>
                </c:pt>
                <c:pt idx="169">
                  <c:v>3.0000000000000066E-3</c:v>
                </c:pt>
                <c:pt idx="170">
                  <c:v>1.0999999999999998E-2</c:v>
                </c:pt>
                <c:pt idx="171">
                  <c:v>7.0000000000000114E-3</c:v>
                </c:pt>
                <c:pt idx="172">
                  <c:v>1.0000000000000031E-3</c:v>
                </c:pt>
                <c:pt idx="173">
                  <c:v>-6.0000000000000114E-3</c:v>
                </c:pt>
                <c:pt idx="174">
                  <c:v>4.0000000000000114E-3</c:v>
                </c:pt>
                <c:pt idx="175">
                  <c:v>6.0000000000000114E-3</c:v>
                </c:pt>
                <c:pt idx="176">
                  <c:v>0</c:v>
                </c:pt>
                <c:pt idx="177">
                  <c:v>1.2000000000000005E-2</c:v>
                </c:pt>
                <c:pt idx="178">
                  <c:v>1.0000000000000007E-2</c:v>
                </c:pt>
                <c:pt idx="179">
                  <c:v>4.0000000000000114E-3</c:v>
                </c:pt>
                <c:pt idx="180">
                  <c:v>1.2000000000000005E-2</c:v>
                </c:pt>
                <c:pt idx="181">
                  <c:v>1.4000000000000002E-2</c:v>
                </c:pt>
                <c:pt idx="182">
                  <c:v>8.0000000000000227E-3</c:v>
                </c:pt>
                <c:pt idx="183">
                  <c:v>7.0000000000000114E-3</c:v>
                </c:pt>
                <c:pt idx="184">
                  <c:v>0</c:v>
                </c:pt>
                <c:pt idx="185">
                  <c:v>3.0000000000000066E-3</c:v>
                </c:pt>
                <c:pt idx="186">
                  <c:v>4.0000000000000114E-3</c:v>
                </c:pt>
                <c:pt idx="187">
                  <c:v>1.0000000000000007E-2</c:v>
                </c:pt>
                <c:pt idx="188">
                  <c:v>1.2000000000000005E-2</c:v>
                </c:pt>
                <c:pt idx="189">
                  <c:v>1.0000000000000007E-2</c:v>
                </c:pt>
                <c:pt idx="190">
                  <c:v>6.0000000000000114E-3</c:v>
                </c:pt>
                <c:pt idx="191">
                  <c:v>8.0000000000000227E-3</c:v>
                </c:pt>
                <c:pt idx="192">
                  <c:v>1.0999999999999998E-2</c:v>
                </c:pt>
                <c:pt idx="193">
                  <c:v>3.0000000000000066E-3</c:v>
                </c:pt>
                <c:pt idx="194">
                  <c:v>8.0000000000000227E-3</c:v>
                </c:pt>
                <c:pt idx="195">
                  <c:v>4.0000000000000114E-3</c:v>
                </c:pt>
                <c:pt idx="196">
                  <c:v>4.0000000000000114E-3</c:v>
                </c:pt>
                <c:pt idx="197">
                  <c:v>4.0000000000000114E-3</c:v>
                </c:pt>
                <c:pt idx="198">
                  <c:v>3.0000000000000066E-3</c:v>
                </c:pt>
                <c:pt idx="199">
                  <c:v>8.0000000000000227E-3</c:v>
                </c:pt>
                <c:pt idx="200">
                  <c:v>3.0000000000000066E-3</c:v>
                </c:pt>
                <c:pt idx="201">
                  <c:v>1.2000000000000005E-2</c:v>
                </c:pt>
                <c:pt idx="202">
                  <c:v>4.0000000000000114E-3</c:v>
                </c:pt>
                <c:pt idx="203">
                  <c:v>1.0000000000000007E-2</c:v>
                </c:pt>
                <c:pt idx="204">
                  <c:v>1.4999999999999998E-2</c:v>
                </c:pt>
                <c:pt idx="205">
                  <c:v>4.0000000000000114E-3</c:v>
                </c:pt>
                <c:pt idx="206">
                  <c:v>1.0999999999999998E-2</c:v>
                </c:pt>
                <c:pt idx="207">
                  <c:v>4.0000000000000114E-3</c:v>
                </c:pt>
                <c:pt idx="208">
                  <c:v>1.0000000000000007E-2</c:v>
                </c:pt>
                <c:pt idx="209">
                  <c:v>8.0000000000000227E-3</c:v>
                </c:pt>
                <c:pt idx="210">
                  <c:v>6.0000000000000114E-3</c:v>
                </c:pt>
                <c:pt idx="211">
                  <c:v>8.0000000000000227E-3</c:v>
                </c:pt>
                <c:pt idx="212">
                  <c:v>0</c:v>
                </c:pt>
                <c:pt idx="213">
                  <c:v>1.0000000000000007E-2</c:v>
                </c:pt>
                <c:pt idx="214">
                  <c:v>1.0000000000000031E-3</c:v>
                </c:pt>
                <c:pt idx="215">
                  <c:v>7.0000000000000114E-3</c:v>
                </c:pt>
                <c:pt idx="216">
                  <c:v>6.0000000000000114E-3</c:v>
                </c:pt>
                <c:pt idx="217">
                  <c:v>8.0000000000000227E-3</c:v>
                </c:pt>
                <c:pt idx="218">
                  <c:v>7.0000000000000114E-3</c:v>
                </c:pt>
                <c:pt idx="219">
                  <c:v>0</c:v>
                </c:pt>
                <c:pt idx="220">
                  <c:v>1.0999999999999998E-2</c:v>
                </c:pt>
                <c:pt idx="221">
                  <c:v>1.0000000000000031E-3</c:v>
                </c:pt>
                <c:pt idx="222">
                  <c:v>4.0000000000000114E-3</c:v>
                </c:pt>
                <c:pt idx="223">
                  <c:v>4.0000000000000114E-3</c:v>
                </c:pt>
                <c:pt idx="224">
                  <c:v>0</c:v>
                </c:pt>
                <c:pt idx="225">
                  <c:v>8.0000000000000227E-3</c:v>
                </c:pt>
                <c:pt idx="226">
                  <c:v>1.0999999999999998E-2</c:v>
                </c:pt>
                <c:pt idx="227">
                  <c:v>7.0000000000000114E-3</c:v>
                </c:pt>
                <c:pt idx="228">
                  <c:v>8.0000000000000227E-3</c:v>
                </c:pt>
                <c:pt idx="229">
                  <c:v>8.0000000000000227E-3</c:v>
                </c:pt>
                <c:pt idx="230">
                  <c:v>1.4999999999999998E-2</c:v>
                </c:pt>
                <c:pt idx="231">
                  <c:v>1.2000000000000005E-2</c:v>
                </c:pt>
                <c:pt idx="232">
                  <c:v>1.4999999999999998E-2</c:v>
                </c:pt>
                <c:pt idx="233">
                  <c:v>1.4999999999999998E-2</c:v>
                </c:pt>
                <c:pt idx="234">
                  <c:v>1.4000000000000002E-2</c:v>
                </c:pt>
                <c:pt idx="235">
                  <c:v>1.4999999999999998E-2</c:v>
                </c:pt>
                <c:pt idx="236">
                  <c:v>1.0999999999999998E-2</c:v>
                </c:pt>
                <c:pt idx="237">
                  <c:v>8.0000000000000227E-3</c:v>
                </c:pt>
                <c:pt idx="238">
                  <c:v>1.4999999999999998E-2</c:v>
                </c:pt>
                <c:pt idx="239">
                  <c:v>1.8000000000000023E-2</c:v>
                </c:pt>
                <c:pt idx="240">
                  <c:v>1.8000000000000023E-2</c:v>
                </c:pt>
                <c:pt idx="241">
                  <c:v>1.8000000000000023E-2</c:v>
                </c:pt>
                <c:pt idx="242">
                  <c:v>2.6000000000000002E-2</c:v>
                </c:pt>
                <c:pt idx="243">
                  <c:v>1.7000000000000005E-2</c:v>
                </c:pt>
                <c:pt idx="244">
                  <c:v>2.2000000000000016E-2</c:v>
                </c:pt>
                <c:pt idx="245">
                  <c:v>2.2000000000000016E-2</c:v>
                </c:pt>
                <c:pt idx="246">
                  <c:v>2.300000000000001E-2</c:v>
                </c:pt>
                <c:pt idx="247">
                  <c:v>2.1000000000000015E-2</c:v>
                </c:pt>
                <c:pt idx="248">
                  <c:v>2.1000000000000015E-2</c:v>
                </c:pt>
                <c:pt idx="249">
                  <c:v>2.2000000000000016E-2</c:v>
                </c:pt>
                <c:pt idx="250">
                  <c:v>2.8000000000000004E-2</c:v>
                </c:pt>
                <c:pt idx="251">
                  <c:v>2.2000000000000016E-2</c:v>
                </c:pt>
                <c:pt idx="252">
                  <c:v>2.5000000000000012E-2</c:v>
                </c:pt>
                <c:pt idx="253">
                  <c:v>3.4000000000000002E-2</c:v>
                </c:pt>
                <c:pt idx="254">
                  <c:v>2.300000000000001E-2</c:v>
                </c:pt>
                <c:pt idx="255">
                  <c:v>3.0000000000000016E-2</c:v>
                </c:pt>
                <c:pt idx="256">
                  <c:v>4.0000000000000029E-2</c:v>
                </c:pt>
                <c:pt idx="257">
                  <c:v>2.9000000000000012E-2</c:v>
                </c:pt>
                <c:pt idx="258">
                  <c:v>3.4000000000000002E-2</c:v>
                </c:pt>
                <c:pt idx="259">
                  <c:v>3.0000000000000016E-2</c:v>
                </c:pt>
                <c:pt idx="260">
                  <c:v>3.4000000000000002E-2</c:v>
                </c:pt>
                <c:pt idx="261">
                  <c:v>2.9000000000000012E-2</c:v>
                </c:pt>
                <c:pt idx="262">
                  <c:v>4.3000000000000003E-2</c:v>
                </c:pt>
                <c:pt idx="263">
                  <c:v>3.2000000000000042E-2</c:v>
                </c:pt>
                <c:pt idx="264">
                  <c:v>5.0000000000000024E-2</c:v>
                </c:pt>
                <c:pt idx="265">
                  <c:v>3.9000000000000042E-2</c:v>
                </c:pt>
                <c:pt idx="266">
                  <c:v>3.7000000000000012E-2</c:v>
                </c:pt>
                <c:pt idx="267">
                  <c:v>5.0000000000000024E-2</c:v>
                </c:pt>
                <c:pt idx="268">
                  <c:v>4.3000000000000003E-2</c:v>
                </c:pt>
                <c:pt idx="269">
                  <c:v>4.4000000000000032E-2</c:v>
                </c:pt>
                <c:pt idx="270">
                  <c:v>4.4000000000000032E-2</c:v>
                </c:pt>
                <c:pt idx="271">
                  <c:v>4.7000000000000097E-2</c:v>
                </c:pt>
                <c:pt idx="272">
                  <c:v>4.7000000000000097E-2</c:v>
                </c:pt>
                <c:pt idx="273">
                  <c:v>4.5000000000000033E-2</c:v>
                </c:pt>
                <c:pt idx="274">
                  <c:v>4.7000000000000097E-2</c:v>
                </c:pt>
                <c:pt idx="275">
                  <c:v>4.8000000000000022E-2</c:v>
                </c:pt>
                <c:pt idx="276">
                  <c:v>4.4000000000000032E-2</c:v>
                </c:pt>
                <c:pt idx="277">
                  <c:v>4.7000000000000097E-2</c:v>
                </c:pt>
                <c:pt idx="278">
                  <c:v>4.8000000000000022E-2</c:v>
                </c:pt>
                <c:pt idx="279">
                  <c:v>5.0000000000000024E-2</c:v>
                </c:pt>
                <c:pt idx="280">
                  <c:v>5.1000000000000004E-2</c:v>
                </c:pt>
                <c:pt idx="281">
                  <c:v>5.2000000000000032E-2</c:v>
                </c:pt>
                <c:pt idx="282">
                  <c:v>5.5000000000000021E-2</c:v>
                </c:pt>
                <c:pt idx="283">
                  <c:v>5.0000000000000024E-2</c:v>
                </c:pt>
                <c:pt idx="284">
                  <c:v>5.2000000000000032E-2</c:v>
                </c:pt>
                <c:pt idx="285">
                  <c:v>6.500000000000003E-2</c:v>
                </c:pt>
                <c:pt idx="286">
                  <c:v>5.4000000000000034E-2</c:v>
                </c:pt>
                <c:pt idx="287">
                  <c:v>5.8000000000000024E-2</c:v>
                </c:pt>
                <c:pt idx="288">
                  <c:v>6.3000000000000014E-2</c:v>
                </c:pt>
                <c:pt idx="289">
                  <c:v>5.8000000000000024E-2</c:v>
                </c:pt>
                <c:pt idx="290">
                  <c:v>5.8000000000000024E-2</c:v>
                </c:pt>
                <c:pt idx="291">
                  <c:v>5.8000000000000024E-2</c:v>
                </c:pt>
                <c:pt idx="292">
                  <c:v>6.3000000000000014E-2</c:v>
                </c:pt>
                <c:pt idx="293">
                  <c:v>6.6000000000000003E-2</c:v>
                </c:pt>
                <c:pt idx="294">
                  <c:v>6.9000000000000103E-2</c:v>
                </c:pt>
                <c:pt idx="295">
                  <c:v>7.3000000000000023E-2</c:v>
                </c:pt>
                <c:pt idx="296">
                  <c:v>7.7000000000000013E-2</c:v>
                </c:pt>
                <c:pt idx="297">
                  <c:v>6.7000000000000032E-2</c:v>
                </c:pt>
                <c:pt idx="298">
                  <c:v>7.6000000000000012E-2</c:v>
                </c:pt>
                <c:pt idx="299">
                  <c:v>7.4000000000000024E-2</c:v>
                </c:pt>
                <c:pt idx="300">
                  <c:v>6.3000000000000014E-2</c:v>
                </c:pt>
                <c:pt idx="301">
                  <c:v>6.7000000000000032E-2</c:v>
                </c:pt>
                <c:pt idx="302">
                  <c:v>6.9000000000000103E-2</c:v>
                </c:pt>
                <c:pt idx="303">
                  <c:v>7.8000000000000028E-2</c:v>
                </c:pt>
                <c:pt idx="304">
                  <c:v>7.4000000000000024E-2</c:v>
                </c:pt>
                <c:pt idx="305">
                  <c:v>7.3000000000000023E-2</c:v>
                </c:pt>
                <c:pt idx="306">
                  <c:v>7.7000000000000013E-2</c:v>
                </c:pt>
                <c:pt idx="307">
                  <c:v>7.0000000000000034E-2</c:v>
                </c:pt>
                <c:pt idx="308">
                  <c:v>8.0000000000000057E-2</c:v>
                </c:pt>
                <c:pt idx="309">
                  <c:v>7.8000000000000028E-2</c:v>
                </c:pt>
                <c:pt idx="310">
                  <c:v>8.3000000000000226E-2</c:v>
                </c:pt>
                <c:pt idx="311">
                  <c:v>8.3000000000000226E-2</c:v>
                </c:pt>
                <c:pt idx="312">
                  <c:v>7.8000000000000028E-2</c:v>
                </c:pt>
                <c:pt idx="313">
                  <c:v>8.1000000000000016E-2</c:v>
                </c:pt>
                <c:pt idx="314">
                  <c:v>9.2000000000000026E-2</c:v>
                </c:pt>
                <c:pt idx="315">
                  <c:v>8.4000000000000061E-2</c:v>
                </c:pt>
                <c:pt idx="316">
                  <c:v>9.8000000000000226E-2</c:v>
                </c:pt>
                <c:pt idx="317">
                  <c:v>9.1000000000000025E-2</c:v>
                </c:pt>
                <c:pt idx="318">
                  <c:v>9.5000000000000098E-2</c:v>
                </c:pt>
                <c:pt idx="319">
                  <c:v>0.10199999999999998</c:v>
                </c:pt>
                <c:pt idx="320">
                  <c:v>9.4000000000000097E-2</c:v>
                </c:pt>
                <c:pt idx="321">
                  <c:v>9.9000000000000227E-2</c:v>
                </c:pt>
                <c:pt idx="322">
                  <c:v>9.6000000000000044E-2</c:v>
                </c:pt>
                <c:pt idx="323">
                  <c:v>9.8000000000000226E-2</c:v>
                </c:pt>
                <c:pt idx="324">
                  <c:v>9.6000000000000044E-2</c:v>
                </c:pt>
                <c:pt idx="325">
                  <c:v>0.10600000000000002</c:v>
                </c:pt>
                <c:pt idx="326">
                  <c:v>0.10500000000000002</c:v>
                </c:pt>
                <c:pt idx="327">
                  <c:v>0.1</c:v>
                </c:pt>
                <c:pt idx="328">
                  <c:v>9.9000000000000227E-2</c:v>
                </c:pt>
                <c:pt idx="329">
                  <c:v>0.10500000000000002</c:v>
                </c:pt>
                <c:pt idx="330">
                  <c:v>0.10700000000000012</c:v>
                </c:pt>
                <c:pt idx="331">
                  <c:v>0.10700000000000012</c:v>
                </c:pt>
                <c:pt idx="332">
                  <c:v>0.11300000000000002</c:v>
                </c:pt>
                <c:pt idx="333">
                  <c:v>0.10500000000000002</c:v>
                </c:pt>
                <c:pt idx="334">
                  <c:v>0.12100000000000002</c:v>
                </c:pt>
                <c:pt idx="335">
                  <c:v>0.11100000000000002</c:v>
                </c:pt>
                <c:pt idx="336">
                  <c:v>9.9000000000000227E-2</c:v>
                </c:pt>
                <c:pt idx="337">
                  <c:v>0.11700000000000003</c:v>
                </c:pt>
                <c:pt idx="338">
                  <c:v>0.11000000000000001</c:v>
                </c:pt>
                <c:pt idx="339">
                  <c:v>0.11000000000000001</c:v>
                </c:pt>
                <c:pt idx="340">
                  <c:v>0.10900000000000012</c:v>
                </c:pt>
                <c:pt idx="341">
                  <c:v>0.11700000000000003</c:v>
                </c:pt>
                <c:pt idx="342">
                  <c:v>0.11100000000000002</c:v>
                </c:pt>
                <c:pt idx="343">
                  <c:v>0.11799999999999998</c:v>
                </c:pt>
                <c:pt idx="344">
                  <c:v>0.12000000000000002</c:v>
                </c:pt>
                <c:pt idx="345">
                  <c:v>0.12000000000000002</c:v>
                </c:pt>
                <c:pt idx="346">
                  <c:v>0.12100000000000002</c:v>
                </c:pt>
                <c:pt idx="347">
                  <c:v>0.11700000000000003</c:v>
                </c:pt>
                <c:pt idx="348">
                  <c:v>0.12400000000000012</c:v>
                </c:pt>
                <c:pt idx="349">
                  <c:v>0.12200000000000009</c:v>
                </c:pt>
                <c:pt idx="350">
                  <c:v>0.12100000000000002</c:v>
                </c:pt>
                <c:pt idx="351">
                  <c:v>0.13300000000000001</c:v>
                </c:pt>
                <c:pt idx="352">
                  <c:v>0.13900000000000001</c:v>
                </c:pt>
                <c:pt idx="353">
                  <c:v>0.13200000000000001</c:v>
                </c:pt>
                <c:pt idx="354">
                  <c:v>0.14200000000000004</c:v>
                </c:pt>
                <c:pt idx="355">
                  <c:v>0.13600000000000001</c:v>
                </c:pt>
                <c:pt idx="356">
                  <c:v>0.13500000000000001</c:v>
                </c:pt>
                <c:pt idx="357">
                  <c:v>0.13600000000000001</c:v>
                </c:pt>
                <c:pt idx="358">
                  <c:v>0.13500000000000001</c:v>
                </c:pt>
                <c:pt idx="359">
                  <c:v>0.129</c:v>
                </c:pt>
                <c:pt idx="360">
                  <c:v>0.13600000000000001</c:v>
                </c:pt>
                <c:pt idx="361">
                  <c:v>0.13900000000000001</c:v>
                </c:pt>
                <c:pt idx="362">
                  <c:v>0.15400000000000036</c:v>
                </c:pt>
                <c:pt idx="363">
                  <c:v>0.14200000000000004</c:v>
                </c:pt>
                <c:pt idx="364">
                  <c:v>0.15000000000000024</c:v>
                </c:pt>
                <c:pt idx="365">
                  <c:v>0.14400000000000004</c:v>
                </c:pt>
                <c:pt idx="366">
                  <c:v>0.14900000000000024</c:v>
                </c:pt>
                <c:pt idx="367">
                  <c:v>0.15700000000000039</c:v>
                </c:pt>
                <c:pt idx="368">
                  <c:v>0.15700000000000039</c:v>
                </c:pt>
                <c:pt idx="369">
                  <c:v>0.15100000000000036</c:v>
                </c:pt>
                <c:pt idx="370">
                  <c:v>0.15700000000000039</c:v>
                </c:pt>
                <c:pt idx="371">
                  <c:v>0.15800000000000039</c:v>
                </c:pt>
                <c:pt idx="372">
                  <c:v>0.15300000000000036</c:v>
                </c:pt>
                <c:pt idx="373">
                  <c:v>0.15500000000000039</c:v>
                </c:pt>
                <c:pt idx="374">
                  <c:v>0.16100000000000003</c:v>
                </c:pt>
                <c:pt idx="375">
                  <c:v>0.16500000000000004</c:v>
                </c:pt>
                <c:pt idx="376">
                  <c:v>0.16600000000000004</c:v>
                </c:pt>
                <c:pt idx="377">
                  <c:v>0.16000000000000003</c:v>
                </c:pt>
                <c:pt idx="378">
                  <c:v>0.16200000000000003</c:v>
                </c:pt>
                <c:pt idx="379">
                  <c:v>0.16800000000000004</c:v>
                </c:pt>
                <c:pt idx="380">
                  <c:v>0.16600000000000004</c:v>
                </c:pt>
                <c:pt idx="381">
                  <c:v>0.17500000000000004</c:v>
                </c:pt>
                <c:pt idx="382">
                  <c:v>0.16900000000000004</c:v>
                </c:pt>
                <c:pt idx="383">
                  <c:v>0.17300000000000001</c:v>
                </c:pt>
                <c:pt idx="384">
                  <c:v>0.17500000000000004</c:v>
                </c:pt>
                <c:pt idx="385">
                  <c:v>0.18200000000000024</c:v>
                </c:pt>
                <c:pt idx="386">
                  <c:v>0.17100000000000001</c:v>
                </c:pt>
                <c:pt idx="387">
                  <c:v>0.19300000000000003</c:v>
                </c:pt>
                <c:pt idx="388">
                  <c:v>0.20500000000000004</c:v>
                </c:pt>
                <c:pt idx="389">
                  <c:v>0.19000000000000003</c:v>
                </c:pt>
                <c:pt idx="390">
                  <c:v>0.18700000000000039</c:v>
                </c:pt>
                <c:pt idx="391">
                  <c:v>0.19100000000000003</c:v>
                </c:pt>
                <c:pt idx="392">
                  <c:v>0.19300000000000003</c:v>
                </c:pt>
                <c:pt idx="393">
                  <c:v>0.19000000000000003</c:v>
                </c:pt>
                <c:pt idx="394">
                  <c:v>0.19800000000000004</c:v>
                </c:pt>
                <c:pt idx="395">
                  <c:v>0.20600000000000004</c:v>
                </c:pt>
                <c:pt idx="396">
                  <c:v>0.19900000000000004</c:v>
                </c:pt>
                <c:pt idx="397">
                  <c:v>0.19800000000000004</c:v>
                </c:pt>
                <c:pt idx="398">
                  <c:v>0.19700000000000004</c:v>
                </c:pt>
                <c:pt idx="399">
                  <c:v>0.20800000000000021</c:v>
                </c:pt>
                <c:pt idx="400">
                  <c:v>0.20800000000000021</c:v>
                </c:pt>
                <c:pt idx="401">
                  <c:v>0.21300000000000024</c:v>
                </c:pt>
                <c:pt idx="402">
                  <c:v>0.20900000000000021</c:v>
                </c:pt>
                <c:pt idx="403">
                  <c:v>0.21300000000000024</c:v>
                </c:pt>
                <c:pt idx="404">
                  <c:v>0.21300000000000024</c:v>
                </c:pt>
                <c:pt idx="405">
                  <c:v>0.23100000000000001</c:v>
                </c:pt>
                <c:pt idx="406">
                  <c:v>0.21300000000000024</c:v>
                </c:pt>
                <c:pt idx="407">
                  <c:v>0.22700000000000004</c:v>
                </c:pt>
                <c:pt idx="408">
                  <c:v>0.22300000000000003</c:v>
                </c:pt>
                <c:pt idx="409">
                  <c:v>0.22100000000000003</c:v>
                </c:pt>
                <c:pt idx="410">
                  <c:v>0.22100000000000003</c:v>
                </c:pt>
                <c:pt idx="411">
                  <c:v>0.22400000000000003</c:v>
                </c:pt>
                <c:pt idx="412">
                  <c:v>0.22100000000000003</c:v>
                </c:pt>
                <c:pt idx="413">
                  <c:v>0.23800000000000004</c:v>
                </c:pt>
                <c:pt idx="414">
                  <c:v>0.21600000000000036</c:v>
                </c:pt>
                <c:pt idx="415">
                  <c:v>0.23</c:v>
                </c:pt>
                <c:pt idx="416">
                  <c:v>0.22700000000000004</c:v>
                </c:pt>
                <c:pt idx="417">
                  <c:v>0.24200000000000021</c:v>
                </c:pt>
                <c:pt idx="418">
                  <c:v>0.24600000000000036</c:v>
                </c:pt>
                <c:pt idx="419">
                  <c:v>0.23800000000000004</c:v>
                </c:pt>
                <c:pt idx="420">
                  <c:v>0.24500000000000036</c:v>
                </c:pt>
                <c:pt idx="421">
                  <c:v>0.24200000000000021</c:v>
                </c:pt>
                <c:pt idx="422">
                  <c:v>0.23900000000000021</c:v>
                </c:pt>
                <c:pt idx="423">
                  <c:v>0.24800000000000036</c:v>
                </c:pt>
                <c:pt idx="424">
                  <c:v>0.26300000000000001</c:v>
                </c:pt>
                <c:pt idx="425">
                  <c:v>0.254</c:v>
                </c:pt>
                <c:pt idx="426">
                  <c:v>0.25900000000000001</c:v>
                </c:pt>
                <c:pt idx="427">
                  <c:v>0.26300000000000001</c:v>
                </c:pt>
                <c:pt idx="428">
                  <c:v>0.27200000000000002</c:v>
                </c:pt>
                <c:pt idx="429">
                  <c:v>0.26700000000000002</c:v>
                </c:pt>
                <c:pt idx="430">
                  <c:v>0.27900000000000008</c:v>
                </c:pt>
                <c:pt idx="431">
                  <c:v>0.27600000000000002</c:v>
                </c:pt>
                <c:pt idx="432">
                  <c:v>0.27200000000000002</c:v>
                </c:pt>
                <c:pt idx="433">
                  <c:v>0.25900000000000001</c:v>
                </c:pt>
                <c:pt idx="434">
                  <c:v>0.26</c:v>
                </c:pt>
                <c:pt idx="435">
                  <c:v>0.252</c:v>
                </c:pt>
                <c:pt idx="436">
                  <c:v>0.27</c:v>
                </c:pt>
                <c:pt idx="437">
                  <c:v>0.26800000000000002</c:v>
                </c:pt>
                <c:pt idx="438">
                  <c:v>0.27400000000000002</c:v>
                </c:pt>
                <c:pt idx="439">
                  <c:v>0.28500000000000031</c:v>
                </c:pt>
                <c:pt idx="440">
                  <c:v>0.27400000000000002</c:v>
                </c:pt>
                <c:pt idx="441">
                  <c:v>0.27900000000000008</c:v>
                </c:pt>
                <c:pt idx="442">
                  <c:v>0.26500000000000001</c:v>
                </c:pt>
                <c:pt idx="443">
                  <c:v>0.27200000000000002</c:v>
                </c:pt>
                <c:pt idx="444">
                  <c:v>0.29600000000000032</c:v>
                </c:pt>
                <c:pt idx="445">
                  <c:v>0.28700000000000031</c:v>
                </c:pt>
                <c:pt idx="446">
                  <c:v>0.28900000000000031</c:v>
                </c:pt>
                <c:pt idx="447">
                  <c:v>0.31200000000000072</c:v>
                </c:pt>
                <c:pt idx="448">
                  <c:v>0.30300000000000032</c:v>
                </c:pt>
                <c:pt idx="449">
                  <c:v>0.31600000000000078</c:v>
                </c:pt>
                <c:pt idx="450">
                  <c:v>0.31400000000000072</c:v>
                </c:pt>
                <c:pt idx="451">
                  <c:v>0.31900000000000084</c:v>
                </c:pt>
                <c:pt idx="452">
                  <c:v>0.31100000000000072</c:v>
                </c:pt>
                <c:pt idx="453">
                  <c:v>0.30900000000000072</c:v>
                </c:pt>
                <c:pt idx="454">
                  <c:v>0.30900000000000072</c:v>
                </c:pt>
                <c:pt idx="455">
                  <c:v>0.32200000000000084</c:v>
                </c:pt>
                <c:pt idx="456">
                  <c:v>0.34000000000000008</c:v>
                </c:pt>
                <c:pt idx="457">
                  <c:v>0.35100000000000031</c:v>
                </c:pt>
                <c:pt idx="458">
                  <c:v>0.3430000000000003</c:v>
                </c:pt>
                <c:pt idx="459">
                  <c:v>0.32200000000000084</c:v>
                </c:pt>
                <c:pt idx="460">
                  <c:v>0.32500000000000084</c:v>
                </c:pt>
                <c:pt idx="461">
                  <c:v>0.3410000000000003</c:v>
                </c:pt>
                <c:pt idx="462">
                  <c:v>0.33600000000000096</c:v>
                </c:pt>
                <c:pt idx="463">
                  <c:v>0.32900000000000096</c:v>
                </c:pt>
                <c:pt idx="464">
                  <c:v>0.32300000000000084</c:v>
                </c:pt>
                <c:pt idx="465">
                  <c:v>0.32900000000000096</c:v>
                </c:pt>
                <c:pt idx="466">
                  <c:v>0.31500000000000072</c:v>
                </c:pt>
                <c:pt idx="467">
                  <c:v>0.32300000000000084</c:v>
                </c:pt>
                <c:pt idx="468">
                  <c:v>0.31400000000000072</c:v>
                </c:pt>
                <c:pt idx="469">
                  <c:v>0.32200000000000084</c:v>
                </c:pt>
                <c:pt idx="470">
                  <c:v>0.34900000000000031</c:v>
                </c:pt>
                <c:pt idx="471">
                  <c:v>0.34900000000000031</c:v>
                </c:pt>
                <c:pt idx="472">
                  <c:v>0.3410000000000003</c:v>
                </c:pt>
                <c:pt idx="473">
                  <c:v>0.35500000000000032</c:v>
                </c:pt>
                <c:pt idx="474">
                  <c:v>0.35200000000000031</c:v>
                </c:pt>
                <c:pt idx="475">
                  <c:v>0.34900000000000031</c:v>
                </c:pt>
                <c:pt idx="476">
                  <c:v>0.35400000000000031</c:v>
                </c:pt>
                <c:pt idx="477">
                  <c:v>0.35900000000000032</c:v>
                </c:pt>
                <c:pt idx="478">
                  <c:v>0.36300000000000032</c:v>
                </c:pt>
                <c:pt idx="479">
                  <c:v>0.35600000000000032</c:v>
                </c:pt>
                <c:pt idx="480">
                  <c:v>0.37600000000000072</c:v>
                </c:pt>
                <c:pt idx="481">
                  <c:v>0.37400000000000072</c:v>
                </c:pt>
                <c:pt idx="482">
                  <c:v>0.38700000000000084</c:v>
                </c:pt>
                <c:pt idx="483">
                  <c:v>0.40600000000000008</c:v>
                </c:pt>
                <c:pt idx="484">
                  <c:v>0.41000000000000031</c:v>
                </c:pt>
                <c:pt idx="485">
                  <c:v>0.42100000000000032</c:v>
                </c:pt>
                <c:pt idx="486">
                  <c:v>0.40300000000000002</c:v>
                </c:pt>
                <c:pt idx="487">
                  <c:v>0.39300000000000096</c:v>
                </c:pt>
                <c:pt idx="488">
                  <c:v>0.40900000000000031</c:v>
                </c:pt>
                <c:pt idx="489">
                  <c:v>0.40600000000000008</c:v>
                </c:pt>
                <c:pt idx="490">
                  <c:v>0.40400000000000008</c:v>
                </c:pt>
                <c:pt idx="491">
                  <c:v>0.41300000000000031</c:v>
                </c:pt>
                <c:pt idx="492">
                  <c:v>0.42600000000000032</c:v>
                </c:pt>
                <c:pt idx="493">
                  <c:v>0.42100000000000032</c:v>
                </c:pt>
                <c:pt idx="494">
                  <c:v>0.44200000000000006</c:v>
                </c:pt>
                <c:pt idx="495">
                  <c:v>0.43500000000000072</c:v>
                </c:pt>
                <c:pt idx="496">
                  <c:v>0.46100000000000002</c:v>
                </c:pt>
                <c:pt idx="497">
                  <c:v>0.45400000000000001</c:v>
                </c:pt>
                <c:pt idx="498">
                  <c:v>0.46100000000000002</c:v>
                </c:pt>
                <c:pt idx="499">
                  <c:v>0.48000000000000032</c:v>
                </c:pt>
                <c:pt idx="500">
                  <c:v>0.46100000000000002</c:v>
                </c:pt>
                <c:pt idx="501">
                  <c:v>0.47500000000000031</c:v>
                </c:pt>
                <c:pt idx="502">
                  <c:v>0.45400000000000001</c:v>
                </c:pt>
                <c:pt idx="503">
                  <c:v>0.46900000000000008</c:v>
                </c:pt>
                <c:pt idx="504">
                  <c:v>0.46600000000000008</c:v>
                </c:pt>
                <c:pt idx="505">
                  <c:v>0.47900000000000031</c:v>
                </c:pt>
                <c:pt idx="506">
                  <c:v>0.47700000000000031</c:v>
                </c:pt>
                <c:pt idx="507">
                  <c:v>0.47700000000000031</c:v>
                </c:pt>
                <c:pt idx="508">
                  <c:v>0.47200000000000031</c:v>
                </c:pt>
                <c:pt idx="509">
                  <c:v>0.46900000000000008</c:v>
                </c:pt>
                <c:pt idx="510">
                  <c:v>0.45400000000000001</c:v>
                </c:pt>
                <c:pt idx="511">
                  <c:v>0.48300000000000032</c:v>
                </c:pt>
                <c:pt idx="512">
                  <c:v>0.47600000000000031</c:v>
                </c:pt>
                <c:pt idx="513">
                  <c:v>0.46200000000000002</c:v>
                </c:pt>
                <c:pt idx="514">
                  <c:v>0.48600000000000032</c:v>
                </c:pt>
                <c:pt idx="515">
                  <c:v>0.47500000000000031</c:v>
                </c:pt>
                <c:pt idx="516">
                  <c:v>0.48000000000000032</c:v>
                </c:pt>
                <c:pt idx="517">
                  <c:v>0.50900000000000001</c:v>
                </c:pt>
                <c:pt idx="518">
                  <c:v>0.501</c:v>
                </c:pt>
                <c:pt idx="519">
                  <c:v>0.49900000000000072</c:v>
                </c:pt>
                <c:pt idx="520">
                  <c:v>0.47900000000000031</c:v>
                </c:pt>
                <c:pt idx="521">
                  <c:v>0.50800000000000001</c:v>
                </c:pt>
                <c:pt idx="522">
                  <c:v>0.49800000000000072</c:v>
                </c:pt>
                <c:pt idx="523">
                  <c:v>0.49000000000000032</c:v>
                </c:pt>
                <c:pt idx="524">
                  <c:v>0.503</c:v>
                </c:pt>
                <c:pt idx="525">
                  <c:v>0.51200000000000001</c:v>
                </c:pt>
                <c:pt idx="526">
                  <c:v>0.52100000000000002</c:v>
                </c:pt>
                <c:pt idx="527">
                  <c:v>0.54900000000000004</c:v>
                </c:pt>
                <c:pt idx="528">
                  <c:v>0.54100000000000004</c:v>
                </c:pt>
                <c:pt idx="529">
                  <c:v>0.54100000000000004</c:v>
                </c:pt>
                <c:pt idx="530">
                  <c:v>0.55000000000000004</c:v>
                </c:pt>
                <c:pt idx="531">
                  <c:v>0.55200000000000005</c:v>
                </c:pt>
                <c:pt idx="532">
                  <c:v>0.52800000000000002</c:v>
                </c:pt>
                <c:pt idx="533">
                  <c:v>0.54700000000000004</c:v>
                </c:pt>
                <c:pt idx="534">
                  <c:v>0.53100000000000003</c:v>
                </c:pt>
                <c:pt idx="535">
                  <c:v>0.53800000000000003</c:v>
                </c:pt>
                <c:pt idx="536">
                  <c:v>0.53600000000000003</c:v>
                </c:pt>
                <c:pt idx="537">
                  <c:v>0.55200000000000005</c:v>
                </c:pt>
                <c:pt idx="538">
                  <c:v>0.57800000000000062</c:v>
                </c:pt>
                <c:pt idx="539">
                  <c:v>0.57099999999999995</c:v>
                </c:pt>
                <c:pt idx="540">
                  <c:v>0.56899999999999995</c:v>
                </c:pt>
                <c:pt idx="541">
                  <c:v>0.56899999999999995</c:v>
                </c:pt>
                <c:pt idx="542">
                  <c:v>0.57399999999999995</c:v>
                </c:pt>
                <c:pt idx="543">
                  <c:v>0.59300000000000008</c:v>
                </c:pt>
                <c:pt idx="544">
                  <c:v>0.60800000000000065</c:v>
                </c:pt>
                <c:pt idx="545">
                  <c:v>0.58500000000000008</c:v>
                </c:pt>
                <c:pt idx="546">
                  <c:v>0.61900000000000144</c:v>
                </c:pt>
                <c:pt idx="547">
                  <c:v>0.58600000000000008</c:v>
                </c:pt>
                <c:pt idx="548">
                  <c:v>0.59800000000000009</c:v>
                </c:pt>
                <c:pt idx="549">
                  <c:v>0.60900000000000065</c:v>
                </c:pt>
                <c:pt idx="550">
                  <c:v>0.58300000000000007</c:v>
                </c:pt>
                <c:pt idx="551">
                  <c:v>0.58700000000000008</c:v>
                </c:pt>
                <c:pt idx="552">
                  <c:v>0.58900000000000008</c:v>
                </c:pt>
                <c:pt idx="553">
                  <c:v>0.59700000000000009</c:v>
                </c:pt>
                <c:pt idx="554">
                  <c:v>0.60800000000000065</c:v>
                </c:pt>
                <c:pt idx="555">
                  <c:v>0.59800000000000009</c:v>
                </c:pt>
                <c:pt idx="556">
                  <c:v>0.59000000000000008</c:v>
                </c:pt>
                <c:pt idx="557">
                  <c:v>0.57500000000000062</c:v>
                </c:pt>
                <c:pt idx="558">
                  <c:v>0.59400000000000008</c:v>
                </c:pt>
                <c:pt idx="559">
                  <c:v>0.60100000000000064</c:v>
                </c:pt>
                <c:pt idx="560">
                  <c:v>0.59700000000000009</c:v>
                </c:pt>
                <c:pt idx="561">
                  <c:v>0.63300000000000156</c:v>
                </c:pt>
                <c:pt idx="562">
                  <c:v>0.64100000000000168</c:v>
                </c:pt>
                <c:pt idx="563">
                  <c:v>0.63700000000000156</c:v>
                </c:pt>
                <c:pt idx="564">
                  <c:v>0.64000000000000168</c:v>
                </c:pt>
                <c:pt idx="565">
                  <c:v>0.63100000000000156</c:v>
                </c:pt>
                <c:pt idx="566">
                  <c:v>0.64000000000000168</c:v>
                </c:pt>
                <c:pt idx="567">
                  <c:v>0.64400000000000168</c:v>
                </c:pt>
                <c:pt idx="568">
                  <c:v>0.60900000000000065</c:v>
                </c:pt>
                <c:pt idx="569">
                  <c:v>0.62700000000000156</c:v>
                </c:pt>
                <c:pt idx="570">
                  <c:v>0.64400000000000168</c:v>
                </c:pt>
                <c:pt idx="571">
                  <c:v>0.64000000000000168</c:v>
                </c:pt>
                <c:pt idx="572">
                  <c:v>0.65500000000000191</c:v>
                </c:pt>
                <c:pt idx="573">
                  <c:v>0.63000000000000156</c:v>
                </c:pt>
                <c:pt idx="574">
                  <c:v>0.65200000000000191</c:v>
                </c:pt>
                <c:pt idx="575">
                  <c:v>0.64900000000000169</c:v>
                </c:pt>
                <c:pt idx="576">
                  <c:v>0.64100000000000168</c:v>
                </c:pt>
                <c:pt idx="577">
                  <c:v>0.64900000000000169</c:v>
                </c:pt>
                <c:pt idx="578">
                  <c:v>0.62900000000000156</c:v>
                </c:pt>
                <c:pt idx="579">
                  <c:v>0.65300000000000191</c:v>
                </c:pt>
                <c:pt idx="580">
                  <c:v>0.68500000000000061</c:v>
                </c:pt>
                <c:pt idx="581">
                  <c:v>0.67400000000000193</c:v>
                </c:pt>
                <c:pt idx="582">
                  <c:v>0.68600000000000061</c:v>
                </c:pt>
                <c:pt idx="583">
                  <c:v>0.70300000000000062</c:v>
                </c:pt>
                <c:pt idx="584">
                  <c:v>0.70700000000000063</c:v>
                </c:pt>
                <c:pt idx="585">
                  <c:v>0.69500000000000062</c:v>
                </c:pt>
                <c:pt idx="586">
                  <c:v>0.70400000000000063</c:v>
                </c:pt>
                <c:pt idx="587">
                  <c:v>0.68200000000000061</c:v>
                </c:pt>
                <c:pt idx="588">
                  <c:v>0.65500000000000191</c:v>
                </c:pt>
                <c:pt idx="589">
                  <c:v>0.65600000000000191</c:v>
                </c:pt>
                <c:pt idx="590">
                  <c:v>0.66900000000000193</c:v>
                </c:pt>
                <c:pt idx="591">
                  <c:v>0.68600000000000061</c:v>
                </c:pt>
                <c:pt idx="592">
                  <c:v>0.70200000000000062</c:v>
                </c:pt>
                <c:pt idx="593">
                  <c:v>0.70300000000000062</c:v>
                </c:pt>
                <c:pt idx="594">
                  <c:v>0.69600000000000062</c:v>
                </c:pt>
                <c:pt idx="595">
                  <c:v>0.70400000000000063</c:v>
                </c:pt>
                <c:pt idx="596">
                  <c:v>0.71500000000000064</c:v>
                </c:pt>
                <c:pt idx="597">
                  <c:v>0.71800000000000064</c:v>
                </c:pt>
                <c:pt idx="598">
                  <c:v>0.75800000000000156</c:v>
                </c:pt>
                <c:pt idx="599">
                  <c:v>0.76600000000000168</c:v>
                </c:pt>
                <c:pt idx="600">
                  <c:v>0.76600000000000168</c:v>
                </c:pt>
                <c:pt idx="601">
                  <c:v>0.72900000000000065</c:v>
                </c:pt>
                <c:pt idx="602">
                  <c:v>0.76200000000000156</c:v>
                </c:pt>
                <c:pt idx="603">
                  <c:v>0.76500000000000168</c:v>
                </c:pt>
                <c:pt idx="604">
                  <c:v>0.76100000000000156</c:v>
                </c:pt>
                <c:pt idx="605">
                  <c:v>0.75400000000000156</c:v>
                </c:pt>
                <c:pt idx="606">
                  <c:v>0.72600000000000064</c:v>
                </c:pt>
                <c:pt idx="607">
                  <c:v>0.75900000000000156</c:v>
                </c:pt>
                <c:pt idx="608">
                  <c:v>0.77000000000000146</c:v>
                </c:pt>
                <c:pt idx="609">
                  <c:v>0.79600000000000004</c:v>
                </c:pt>
                <c:pt idx="610">
                  <c:v>0.79900000000000004</c:v>
                </c:pt>
                <c:pt idx="611">
                  <c:v>0.82099999999999995</c:v>
                </c:pt>
                <c:pt idx="612">
                  <c:v>0.76500000000000168</c:v>
                </c:pt>
                <c:pt idx="613">
                  <c:v>0.79100000000000004</c:v>
                </c:pt>
                <c:pt idx="614">
                  <c:v>0.77300000000000146</c:v>
                </c:pt>
                <c:pt idx="615">
                  <c:v>0.75400000000000156</c:v>
                </c:pt>
                <c:pt idx="616">
                  <c:v>0.75400000000000156</c:v>
                </c:pt>
                <c:pt idx="617">
                  <c:v>0.78</c:v>
                </c:pt>
                <c:pt idx="618">
                  <c:v>0.81</c:v>
                </c:pt>
                <c:pt idx="619">
                  <c:v>0.82099999999999995</c:v>
                </c:pt>
                <c:pt idx="620">
                  <c:v>0.81399999999999995</c:v>
                </c:pt>
                <c:pt idx="621">
                  <c:v>0.81200000000000061</c:v>
                </c:pt>
                <c:pt idx="622">
                  <c:v>0.79900000000000004</c:v>
                </c:pt>
                <c:pt idx="623">
                  <c:v>0.81699999999999995</c:v>
                </c:pt>
                <c:pt idx="624">
                  <c:v>0.81299999999999994</c:v>
                </c:pt>
                <c:pt idx="625">
                  <c:v>0.81799999999999995</c:v>
                </c:pt>
                <c:pt idx="626">
                  <c:v>0.81599999999999995</c:v>
                </c:pt>
                <c:pt idx="627">
                  <c:v>0.82000000000000062</c:v>
                </c:pt>
                <c:pt idx="628">
                  <c:v>0.83400000000000063</c:v>
                </c:pt>
                <c:pt idx="629">
                  <c:v>0.83800000000000063</c:v>
                </c:pt>
                <c:pt idx="630">
                  <c:v>0.84000000000000064</c:v>
                </c:pt>
                <c:pt idx="631">
                  <c:v>0.80100000000000005</c:v>
                </c:pt>
                <c:pt idx="632">
                  <c:v>0.80500000000000005</c:v>
                </c:pt>
                <c:pt idx="633">
                  <c:v>0.81399999999999995</c:v>
                </c:pt>
                <c:pt idx="634">
                  <c:v>0.79400000000000004</c:v>
                </c:pt>
                <c:pt idx="635">
                  <c:v>0.81699999999999995</c:v>
                </c:pt>
                <c:pt idx="636">
                  <c:v>0.83900000000000063</c:v>
                </c:pt>
                <c:pt idx="637">
                  <c:v>0.83900000000000063</c:v>
                </c:pt>
                <c:pt idx="638">
                  <c:v>0.85700000000000065</c:v>
                </c:pt>
                <c:pt idx="639">
                  <c:v>0.85400000000000065</c:v>
                </c:pt>
                <c:pt idx="640">
                  <c:v>0.85000000000000064</c:v>
                </c:pt>
                <c:pt idx="641">
                  <c:v>0.82700000000000062</c:v>
                </c:pt>
                <c:pt idx="642">
                  <c:v>0.83900000000000063</c:v>
                </c:pt>
                <c:pt idx="643">
                  <c:v>0.88400000000000012</c:v>
                </c:pt>
                <c:pt idx="644">
                  <c:v>0.90400000000000003</c:v>
                </c:pt>
                <c:pt idx="645">
                  <c:v>0.87200000000000144</c:v>
                </c:pt>
                <c:pt idx="646">
                  <c:v>0.88600000000000012</c:v>
                </c:pt>
                <c:pt idx="647">
                  <c:v>0.84600000000000064</c:v>
                </c:pt>
                <c:pt idx="648">
                  <c:v>0.85600000000000065</c:v>
                </c:pt>
                <c:pt idx="649">
                  <c:v>0.86200000000000065</c:v>
                </c:pt>
                <c:pt idx="650">
                  <c:v>0.88700000000000012</c:v>
                </c:pt>
                <c:pt idx="651">
                  <c:v>0.87500000000000155</c:v>
                </c:pt>
                <c:pt idx="652">
                  <c:v>0.86500000000000143</c:v>
                </c:pt>
                <c:pt idx="653">
                  <c:v>0.89700000000000013</c:v>
                </c:pt>
                <c:pt idx="654">
                  <c:v>0.91900000000000004</c:v>
                </c:pt>
                <c:pt idx="655">
                  <c:v>0.87300000000000144</c:v>
                </c:pt>
                <c:pt idx="656">
                  <c:v>0.85100000000000064</c:v>
                </c:pt>
                <c:pt idx="657">
                  <c:v>0.85300000000000065</c:v>
                </c:pt>
                <c:pt idx="658">
                  <c:v>0.84200000000000064</c:v>
                </c:pt>
                <c:pt idx="659">
                  <c:v>0.86100000000000065</c:v>
                </c:pt>
                <c:pt idx="660">
                  <c:v>0.86800000000000144</c:v>
                </c:pt>
                <c:pt idx="661">
                  <c:v>0.92700000000000005</c:v>
                </c:pt>
                <c:pt idx="662">
                  <c:v>0.91200000000000003</c:v>
                </c:pt>
                <c:pt idx="663">
                  <c:v>0.87800000000000156</c:v>
                </c:pt>
                <c:pt idx="664">
                  <c:v>0.89100000000000013</c:v>
                </c:pt>
                <c:pt idx="665">
                  <c:v>0.85600000000000065</c:v>
                </c:pt>
                <c:pt idx="666">
                  <c:v>0.84300000000000064</c:v>
                </c:pt>
                <c:pt idx="667">
                  <c:v>0.83800000000000063</c:v>
                </c:pt>
                <c:pt idx="668">
                  <c:v>0.87200000000000144</c:v>
                </c:pt>
                <c:pt idx="669">
                  <c:v>0.89300000000000013</c:v>
                </c:pt>
                <c:pt idx="670">
                  <c:v>0.90800000000000003</c:v>
                </c:pt>
                <c:pt idx="671">
                  <c:v>0.91100000000000003</c:v>
                </c:pt>
                <c:pt idx="672">
                  <c:v>0.91200000000000003</c:v>
                </c:pt>
                <c:pt idx="673">
                  <c:v>0.90400000000000003</c:v>
                </c:pt>
                <c:pt idx="674">
                  <c:v>0.91100000000000003</c:v>
                </c:pt>
                <c:pt idx="675">
                  <c:v>0.89700000000000013</c:v>
                </c:pt>
                <c:pt idx="676">
                  <c:v>0.89100000000000013</c:v>
                </c:pt>
                <c:pt idx="677">
                  <c:v>0.86200000000000065</c:v>
                </c:pt>
                <c:pt idx="678">
                  <c:v>0.86100000000000065</c:v>
                </c:pt>
                <c:pt idx="679">
                  <c:v>0.93400000000000005</c:v>
                </c:pt>
                <c:pt idx="680">
                  <c:v>0.90900000000000003</c:v>
                </c:pt>
                <c:pt idx="681">
                  <c:v>0.88200000000000012</c:v>
                </c:pt>
                <c:pt idx="682">
                  <c:v>0.91700000000000004</c:v>
                </c:pt>
                <c:pt idx="683">
                  <c:v>0.91100000000000003</c:v>
                </c:pt>
                <c:pt idx="684">
                  <c:v>0.92400000000000004</c:v>
                </c:pt>
                <c:pt idx="685">
                  <c:v>0.91700000000000004</c:v>
                </c:pt>
                <c:pt idx="686">
                  <c:v>0.9</c:v>
                </c:pt>
                <c:pt idx="687">
                  <c:v>0.86500000000000143</c:v>
                </c:pt>
                <c:pt idx="688">
                  <c:v>0.90100000000000002</c:v>
                </c:pt>
                <c:pt idx="689">
                  <c:v>0.91300000000000003</c:v>
                </c:pt>
                <c:pt idx="690">
                  <c:v>0.93500000000000005</c:v>
                </c:pt>
                <c:pt idx="691">
                  <c:v>0.9</c:v>
                </c:pt>
                <c:pt idx="692">
                  <c:v>0.89500000000000013</c:v>
                </c:pt>
                <c:pt idx="693">
                  <c:v>0.87600000000000156</c:v>
                </c:pt>
                <c:pt idx="694">
                  <c:v>0.94099999999999995</c:v>
                </c:pt>
                <c:pt idx="695">
                  <c:v>0.96300000000000063</c:v>
                </c:pt>
                <c:pt idx="696">
                  <c:v>0.91700000000000004</c:v>
                </c:pt>
                <c:pt idx="697">
                  <c:v>0.87600000000000156</c:v>
                </c:pt>
                <c:pt idx="698">
                  <c:v>0.88200000000000012</c:v>
                </c:pt>
                <c:pt idx="699">
                  <c:v>0.91500000000000004</c:v>
                </c:pt>
                <c:pt idx="700">
                  <c:v>0.89500000000000013</c:v>
                </c:pt>
                <c:pt idx="701">
                  <c:v>0.87800000000000156</c:v>
                </c:pt>
                <c:pt idx="702">
                  <c:v>0.87300000000000144</c:v>
                </c:pt>
                <c:pt idx="703">
                  <c:v>0.92200000000000004</c:v>
                </c:pt>
                <c:pt idx="704">
                  <c:v>0.91200000000000003</c:v>
                </c:pt>
                <c:pt idx="705">
                  <c:v>0.91100000000000003</c:v>
                </c:pt>
                <c:pt idx="706">
                  <c:v>0.93100000000000005</c:v>
                </c:pt>
                <c:pt idx="707">
                  <c:v>0.93100000000000005</c:v>
                </c:pt>
                <c:pt idx="708">
                  <c:v>0.93799999999999994</c:v>
                </c:pt>
                <c:pt idx="709">
                  <c:v>0.93</c:v>
                </c:pt>
                <c:pt idx="710">
                  <c:v>0.93300000000000005</c:v>
                </c:pt>
                <c:pt idx="711">
                  <c:v>0.91100000000000003</c:v>
                </c:pt>
                <c:pt idx="712">
                  <c:v>0.91100000000000003</c:v>
                </c:pt>
                <c:pt idx="713">
                  <c:v>0.93300000000000005</c:v>
                </c:pt>
                <c:pt idx="714">
                  <c:v>0.94099999999999995</c:v>
                </c:pt>
                <c:pt idx="715">
                  <c:v>0.95300000000000062</c:v>
                </c:pt>
                <c:pt idx="716">
                  <c:v>0.97900000000000065</c:v>
                </c:pt>
                <c:pt idx="717">
                  <c:v>0.93100000000000005</c:v>
                </c:pt>
                <c:pt idx="718">
                  <c:v>0.89400000000000013</c:v>
                </c:pt>
                <c:pt idx="719">
                  <c:v>0.94599999999999995</c:v>
                </c:pt>
                <c:pt idx="720">
                  <c:v>0.94499999999999995</c:v>
                </c:pt>
                <c:pt idx="721">
                  <c:v>0.93500000000000005</c:v>
                </c:pt>
                <c:pt idx="722">
                  <c:v>0.95600000000000063</c:v>
                </c:pt>
                <c:pt idx="723">
                  <c:v>0.93799999999999994</c:v>
                </c:pt>
                <c:pt idx="724">
                  <c:v>0.93100000000000005</c:v>
                </c:pt>
                <c:pt idx="725">
                  <c:v>0.94099999999999995</c:v>
                </c:pt>
                <c:pt idx="726">
                  <c:v>0.94799999999999995</c:v>
                </c:pt>
                <c:pt idx="727">
                  <c:v>0.95000000000000062</c:v>
                </c:pt>
                <c:pt idx="728">
                  <c:v>0.99199999999999999</c:v>
                </c:pt>
                <c:pt idx="729">
                  <c:v>0.94899999999999995</c:v>
                </c:pt>
                <c:pt idx="730">
                  <c:v>1</c:v>
                </c:pt>
                <c:pt idx="731">
                  <c:v>0.96400000000000063</c:v>
                </c:pt>
                <c:pt idx="732">
                  <c:v>0.92400000000000004</c:v>
                </c:pt>
                <c:pt idx="733">
                  <c:v>0.93400000000000005</c:v>
                </c:pt>
                <c:pt idx="734">
                  <c:v>0.93400000000000005</c:v>
                </c:pt>
                <c:pt idx="735">
                  <c:v>0.95300000000000062</c:v>
                </c:pt>
                <c:pt idx="736">
                  <c:v>0.94099999999999995</c:v>
                </c:pt>
                <c:pt idx="737">
                  <c:v>0.94899999999999995</c:v>
                </c:pt>
                <c:pt idx="738">
                  <c:v>0.92700000000000005</c:v>
                </c:pt>
                <c:pt idx="739">
                  <c:v>0.94899999999999995</c:v>
                </c:pt>
                <c:pt idx="740">
                  <c:v>0.96800000000000064</c:v>
                </c:pt>
                <c:pt idx="741">
                  <c:v>0.94099999999999995</c:v>
                </c:pt>
                <c:pt idx="742">
                  <c:v>0.91200000000000003</c:v>
                </c:pt>
                <c:pt idx="743">
                  <c:v>0.95300000000000062</c:v>
                </c:pt>
                <c:pt idx="744">
                  <c:v>0.95500000000000063</c:v>
                </c:pt>
                <c:pt idx="745">
                  <c:v>0.92300000000000004</c:v>
                </c:pt>
                <c:pt idx="746">
                  <c:v>0.96600000000000064</c:v>
                </c:pt>
                <c:pt idx="747">
                  <c:v>0.92600000000000005</c:v>
                </c:pt>
                <c:pt idx="748">
                  <c:v>0.94199999999999995</c:v>
                </c:pt>
                <c:pt idx="749">
                  <c:v>0.94599999999999995</c:v>
                </c:pt>
                <c:pt idx="750">
                  <c:v>0.94099999999999995</c:v>
                </c:pt>
                <c:pt idx="751">
                  <c:v>0.92</c:v>
                </c:pt>
                <c:pt idx="752">
                  <c:v>0.95200000000000062</c:v>
                </c:pt>
                <c:pt idx="753">
                  <c:v>0.93700000000000061</c:v>
                </c:pt>
                <c:pt idx="754">
                  <c:v>0.93300000000000005</c:v>
                </c:pt>
                <c:pt idx="755">
                  <c:v>0.90900000000000003</c:v>
                </c:pt>
                <c:pt idx="756">
                  <c:v>0.92800000000000005</c:v>
                </c:pt>
                <c:pt idx="757">
                  <c:v>0.90600000000000003</c:v>
                </c:pt>
                <c:pt idx="758">
                  <c:v>0.92600000000000005</c:v>
                </c:pt>
                <c:pt idx="759">
                  <c:v>0.95900000000000063</c:v>
                </c:pt>
                <c:pt idx="760">
                  <c:v>0.92300000000000004</c:v>
                </c:pt>
                <c:pt idx="761">
                  <c:v>0.93700000000000061</c:v>
                </c:pt>
                <c:pt idx="762">
                  <c:v>0.92200000000000004</c:v>
                </c:pt>
                <c:pt idx="763">
                  <c:v>0.88700000000000012</c:v>
                </c:pt>
                <c:pt idx="764">
                  <c:v>0.92200000000000004</c:v>
                </c:pt>
                <c:pt idx="765">
                  <c:v>0.89500000000000013</c:v>
                </c:pt>
                <c:pt idx="766">
                  <c:v>0.88300000000000012</c:v>
                </c:pt>
                <c:pt idx="767">
                  <c:v>0.90600000000000003</c:v>
                </c:pt>
                <c:pt idx="768">
                  <c:v>0.93899999999999995</c:v>
                </c:pt>
                <c:pt idx="769">
                  <c:v>0.97100000000000064</c:v>
                </c:pt>
                <c:pt idx="770">
                  <c:v>0.96100000000000063</c:v>
                </c:pt>
                <c:pt idx="771">
                  <c:v>0.99199999999999999</c:v>
                </c:pt>
                <c:pt idx="772">
                  <c:v>0.99199999999999999</c:v>
                </c:pt>
                <c:pt idx="773">
                  <c:v>0.95600000000000063</c:v>
                </c:pt>
                <c:pt idx="774">
                  <c:v>0.92</c:v>
                </c:pt>
                <c:pt idx="775">
                  <c:v>0.91900000000000004</c:v>
                </c:pt>
                <c:pt idx="776">
                  <c:v>0.89400000000000013</c:v>
                </c:pt>
                <c:pt idx="777">
                  <c:v>0.89400000000000013</c:v>
                </c:pt>
                <c:pt idx="778">
                  <c:v>0.89100000000000013</c:v>
                </c:pt>
                <c:pt idx="779">
                  <c:v>0.90600000000000003</c:v>
                </c:pt>
                <c:pt idx="780">
                  <c:v>0.89700000000000013</c:v>
                </c:pt>
                <c:pt idx="781">
                  <c:v>0.88400000000000012</c:v>
                </c:pt>
                <c:pt idx="782">
                  <c:v>0.92300000000000004</c:v>
                </c:pt>
                <c:pt idx="783">
                  <c:v>0.91500000000000004</c:v>
                </c:pt>
                <c:pt idx="784">
                  <c:v>0.90600000000000003</c:v>
                </c:pt>
                <c:pt idx="785">
                  <c:v>0.87100000000000144</c:v>
                </c:pt>
                <c:pt idx="786">
                  <c:v>0.88200000000000012</c:v>
                </c:pt>
                <c:pt idx="787">
                  <c:v>0.90800000000000003</c:v>
                </c:pt>
                <c:pt idx="788">
                  <c:v>0.90600000000000003</c:v>
                </c:pt>
                <c:pt idx="789">
                  <c:v>0.91500000000000004</c:v>
                </c:pt>
                <c:pt idx="790">
                  <c:v>0.88900000000000012</c:v>
                </c:pt>
                <c:pt idx="791">
                  <c:v>0.89700000000000013</c:v>
                </c:pt>
                <c:pt idx="792">
                  <c:v>0.86700000000000144</c:v>
                </c:pt>
                <c:pt idx="793">
                  <c:v>0.85300000000000065</c:v>
                </c:pt>
                <c:pt idx="794">
                  <c:v>0.84200000000000064</c:v>
                </c:pt>
                <c:pt idx="795">
                  <c:v>0.84500000000000064</c:v>
                </c:pt>
                <c:pt idx="796">
                  <c:v>0.82399999999999995</c:v>
                </c:pt>
                <c:pt idx="797">
                  <c:v>0.83600000000000063</c:v>
                </c:pt>
                <c:pt idx="798">
                  <c:v>0.84500000000000064</c:v>
                </c:pt>
                <c:pt idx="799">
                  <c:v>0.85800000000000065</c:v>
                </c:pt>
                <c:pt idx="800">
                  <c:v>0.90900000000000003</c:v>
                </c:pt>
                <c:pt idx="801">
                  <c:v>0.91600000000000004</c:v>
                </c:pt>
                <c:pt idx="802">
                  <c:v>0.92300000000000004</c:v>
                </c:pt>
                <c:pt idx="803">
                  <c:v>0.89400000000000013</c:v>
                </c:pt>
                <c:pt idx="804">
                  <c:v>0.89300000000000013</c:v>
                </c:pt>
                <c:pt idx="805">
                  <c:v>0.83200000000000063</c:v>
                </c:pt>
                <c:pt idx="806">
                  <c:v>0.86800000000000144</c:v>
                </c:pt>
                <c:pt idx="807">
                  <c:v>0.85300000000000065</c:v>
                </c:pt>
                <c:pt idx="808">
                  <c:v>0.84000000000000064</c:v>
                </c:pt>
                <c:pt idx="809">
                  <c:v>0.86700000000000144</c:v>
                </c:pt>
                <c:pt idx="810">
                  <c:v>0.82299999999999995</c:v>
                </c:pt>
                <c:pt idx="811">
                  <c:v>0.84700000000000064</c:v>
                </c:pt>
                <c:pt idx="812">
                  <c:v>0.85600000000000065</c:v>
                </c:pt>
                <c:pt idx="813">
                  <c:v>0.87500000000000155</c:v>
                </c:pt>
                <c:pt idx="814">
                  <c:v>0.85700000000000065</c:v>
                </c:pt>
                <c:pt idx="815">
                  <c:v>0.87900000000000156</c:v>
                </c:pt>
                <c:pt idx="816">
                  <c:v>0.87500000000000155</c:v>
                </c:pt>
                <c:pt idx="817">
                  <c:v>0.86900000000000144</c:v>
                </c:pt>
                <c:pt idx="818">
                  <c:v>0.83400000000000063</c:v>
                </c:pt>
                <c:pt idx="819">
                  <c:v>0.87100000000000144</c:v>
                </c:pt>
                <c:pt idx="820">
                  <c:v>0.87600000000000156</c:v>
                </c:pt>
                <c:pt idx="821">
                  <c:v>0.84000000000000064</c:v>
                </c:pt>
                <c:pt idx="822">
                  <c:v>0.86900000000000144</c:v>
                </c:pt>
                <c:pt idx="823">
                  <c:v>0.85400000000000065</c:v>
                </c:pt>
                <c:pt idx="824">
                  <c:v>0.83600000000000063</c:v>
                </c:pt>
                <c:pt idx="825">
                  <c:v>0.82800000000000062</c:v>
                </c:pt>
                <c:pt idx="826">
                  <c:v>0.88200000000000012</c:v>
                </c:pt>
                <c:pt idx="827">
                  <c:v>0.86900000000000144</c:v>
                </c:pt>
                <c:pt idx="828">
                  <c:v>0.88300000000000012</c:v>
                </c:pt>
                <c:pt idx="829">
                  <c:v>0.83200000000000063</c:v>
                </c:pt>
                <c:pt idx="830">
                  <c:v>0.84500000000000064</c:v>
                </c:pt>
                <c:pt idx="831">
                  <c:v>0.84600000000000064</c:v>
                </c:pt>
                <c:pt idx="832">
                  <c:v>0.89400000000000013</c:v>
                </c:pt>
                <c:pt idx="833">
                  <c:v>0.86800000000000144</c:v>
                </c:pt>
                <c:pt idx="834">
                  <c:v>0.86700000000000144</c:v>
                </c:pt>
                <c:pt idx="835">
                  <c:v>0.87800000000000156</c:v>
                </c:pt>
                <c:pt idx="836">
                  <c:v>0.84300000000000064</c:v>
                </c:pt>
                <c:pt idx="837">
                  <c:v>0.80700000000000005</c:v>
                </c:pt>
                <c:pt idx="838">
                  <c:v>0.76200000000000156</c:v>
                </c:pt>
                <c:pt idx="839">
                  <c:v>0.80500000000000005</c:v>
                </c:pt>
                <c:pt idx="840">
                  <c:v>0.80700000000000005</c:v>
                </c:pt>
                <c:pt idx="841">
                  <c:v>0.82000000000000062</c:v>
                </c:pt>
                <c:pt idx="842">
                  <c:v>0.83800000000000063</c:v>
                </c:pt>
                <c:pt idx="843">
                  <c:v>0.83100000000000063</c:v>
                </c:pt>
                <c:pt idx="844">
                  <c:v>0.81299999999999994</c:v>
                </c:pt>
                <c:pt idx="845">
                  <c:v>0.82800000000000062</c:v>
                </c:pt>
                <c:pt idx="846">
                  <c:v>0.79600000000000004</c:v>
                </c:pt>
                <c:pt idx="847">
                  <c:v>0.76900000000000168</c:v>
                </c:pt>
                <c:pt idx="848">
                  <c:v>0.78500000000000003</c:v>
                </c:pt>
                <c:pt idx="849">
                  <c:v>0.83200000000000063</c:v>
                </c:pt>
                <c:pt idx="850">
                  <c:v>0.80900000000000005</c:v>
                </c:pt>
                <c:pt idx="851">
                  <c:v>0.79100000000000004</c:v>
                </c:pt>
                <c:pt idx="852">
                  <c:v>0.80900000000000005</c:v>
                </c:pt>
                <c:pt idx="853">
                  <c:v>0.79</c:v>
                </c:pt>
                <c:pt idx="854">
                  <c:v>0.79400000000000004</c:v>
                </c:pt>
                <c:pt idx="855">
                  <c:v>0.81</c:v>
                </c:pt>
                <c:pt idx="856">
                  <c:v>0.82700000000000062</c:v>
                </c:pt>
                <c:pt idx="857">
                  <c:v>0.82000000000000062</c:v>
                </c:pt>
                <c:pt idx="858">
                  <c:v>0.81</c:v>
                </c:pt>
                <c:pt idx="859">
                  <c:v>0.81799999999999995</c:v>
                </c:pt>
                <c:pt idx="860">
                  <c:v>0.79400000000000004</c:v>
                </c:pt>
                <c:pt idx="861">
                  <c:v>0.78</c:v>
                </c:pt>
                <c:pt idx="862">
                  <c:v>0.78</c:v>
                </c:pt>
                <c:pt idx="863">
                  <c:v>0.80200000000000005</c:v>
                </c:pt>
                <c:pt idx="864">
                  <c:v>0.78100000000000003</c:v>
                </c:pt>
                <c:pt idx="865">
                  <c:v>0.72600000000000064</c:v>
                </c:pt>
                <c:pt idx="866">
                  <c:v>0.73700000000000065</c:v>
                </c:pt>
                <c:pt idx="867">
                  <c:v>0.76300000000000157</c:v>
                </c:pt>
                <c:pt idx="868">
                  <c:v>0.75500000000000156</c:v>
                </c:pt>
                <c:pt idx="869">
                  <c:v>0.77200000000000146</c:v>
                </c:pt>
                <c:pt idx="870">
                  <c:v>0.76500000000000168</c:v>
                </c:pt>
                <c:pt idx="871">
                  <c:v>0.77200000000000146</c:v>
                </c:pt>
                <c:pt idx="872">
                  <c:v>0.76300000000000157</c:v>
                </c:pt>
                <c:pt idx="873">
                  <c:v>0.76900000000000168</c:v>
                </c:pt>
                <c:pt idx="874">
                  <c:v>0.74400000000000144</c:v>
                </c:pt>
                <c:pt idx="875">
                  <c:v>0.74000000000000143</c:v>
                </c:pt>
                <c:pt idx="876">
                  <c:v>0.73200000000000065</c:v>
                </c:pt>
                <c:pt idx="877">
                  <c:v>0.73600000000000065</c:v>
                </c:pt>
                <c:pt idx="878">
                  <c:v>0.75200000000000156</c:v>
                </c:pt>
                <c:pt idx="879">
                  <c:v>0.73600000000000065</c:v>
                </c:pt>
                <c:pt idx="880">
                  <c:v>0.73500000000000065</c:v>
                </c:pt>
                <c:pt idx="881">
                  <c:v>0.74100000000000144</c:v>
                </c:pt>
                <c:pt idx="882">
                  <c:v>0.73500000000000065</c:v>
                </c:pt>
                <c:pt idx="883">
                  <c:v>0.71700000000000064</c:v>
                </c:pt>
                <c:pt idx="884">
                  <c:v>0.72900000000000065</c:v>
                </c:pt>
                <c:pt idx="885">
                  <c:v>0.72600000000000064</c:v>
                </c:pt>
                <c:pt idx="886">
                  <c:v>0.73500000000000065</c:v>
                </c:pt>
                <c:pt idx="887">
                  <c:v>0.77300000000000146</c:v>
                </c:pt>
                <c:pt idx="888">
                  <c:v>0.73300000000000065</c:v>
                </c:pt>
                <c:pt idx="889">
                  <c:v>0.71700000000000064</c:v>
                </c:pt>
                <c:pt idx="890">
                  <c:v>0.73000000000000065</c:v>
                </c:pt>
                <c:pt idx="891">
                  <c:v>0.75000000000000155</c:v>
                </c:pt>
                <c:pt idx="892">
                  <c:v>0.70400000000000063</c:v>
                </c:pt>
                <c:pt idx="893">
                  <c:v>0.70000000000000062</c:v>
                </c:pt>
                <c:pt idx="894">
                  <c:v>0.69200000000000061</c:v>
                </c:pt>
                <c:pt idx="895">
                  <c:v>0.70700000000000063</c:v>
                </c:pt>
                <c:pt idx="896">
                  <c:v>0.71000000000000063</c:v>
                </c:pt>
                <c:pt idx="897">
                  <c:v>0.73500000000000065</c:v>
                </c:pt>
                <c:pt idx="898">
                  <c:v>0.68900000000000061</c:v>
                </c:pt>
                <c:pt idx="899">
                  <c:v>0.70000000000000062</c:v>
                </c:pt>
                <c:pt idx="900">
                  <c:v>0.71100000000000063</c:v>
                </c:pt>
                <c:pt idx="901">
                  <c:v>0.72100000000000064</c:v>
                </c:pt>
                <c:pt idx="902">
                  <c:v>0.75400000000000156</c:v>
                </c:pt>
                <c:pt idx="903">
                  <c:v>0.74400000000000144</c:v>
                </c:pt>
                <c:pt idx="904">
                  <c:v>0.73600000000000065</c:v>
                </c:pt>
                <c:pt idx="905">
                  <c:v>0.75900000000000156</c:v>
                </c:pt>
                <c:pt idx="906">
                  <c:v>0.74100000000000144</c:v>
                </c:pt>
                <c:pt idx="907">
                  <c:v>0.72600000000000064</c:v>
                </c:pt>
                <c:pt idx="908">
                  <c:v>0.74000000000000143</c:v>
                </c:pt>
                <c:pt idx="909">
                  <c:v>0.73200000000000065</c:v>
                </c:pt>
                <c:pt idx="910">
                  <c:v>0.71000000000000063</c:v>
                </c:pt>
                <c:pt idx="911">
                  <c:v>0.72200000000000064</c:v>
                </c:pt>
                <c:pt idx="912">
                  <c:v>0.72900000000000065</c:v>
                </c:pt>
                <c:pt idx="913">
                  <c:v>0.70000000000000062</c:v>
                </c:pt>
                <c:pt idx="914">
                  <c:v>0.70300000000000062</c:v>
                </c:pt>
                <c:pt idx="915">
                  <c:v>0.70200000000000062</c:v>
                </c:pt>
                <c:pt idx="916">
                  <c:v>0.69100000000000061</c:v>
                </c:pt>
                <c:pt idx="917">
                  <c:v>0.71000000000000063</c:v>
                </c:pt>
                <c:pt idx="918">
                  <c:v>0.71400000000000063</c:v>
                </c:pt>
                <c:pt idx="919">
                  <c:v>0.67700000000000193</c:v>
                </c:pt>
                <c:pt idx="920">
                  <c:v>0.71100000000000063</c:v>
                </c:pt>
                <c:pt idx="921">
                  <c:v>0.69100000000000061</c:v>
                </c:pt>
                <c:pt idx="922">
                  <c:v>0.65900000000000192</c:v>
                </c:pt>
                <c:pt idx="923">
                  <c:v>0.67500000000000193</c:v>
                </c:pt>
                <c:pt idx="924">
                  <c:v>0.69200000000000061</c:v>
                </c:pt>
                <c:pt idx="925">
                  <c:v>0.68500000000000061</c:v>
                </c:pt>
                <c:pt idx="926">
                  <c:v>0.72200000000000064</c:v>
                </c:pt>
                <c:pt idx="927">
                  <c:v>0.73500000000000065</c:v>
                </c:pt>
                <c:pt idx="928">
                  <c:v>0.72400000000000064</c:v>
                </c:pt>
                <c:pt idx="929">
                  <c:v>0.69900000000000062</c:v>
                </c:pt>
                <c:pt idx="930">
                  <c:v>0.69200000000000061</c:v>
                </c:pt>
                <c:pt idx="931">
                  <c:v>0.67700000000000193</c:v>
                </c:pt>
                <c:pt idx="932">
                  <c:v>0.69600000000000062</c:v>
                </c:pt>
                <c:pt idx="933">
                  <c:v>0.72100000000000064</c:v>
                </c:pt>
                <c:pt idx="934">
                  <c:v>0.71100000000000063</c:v>
                </c:pt>
                <c:pt idx="935">
                  <c:v>0.71900000000000064</c:v>
                </c:pt>
                <c:pt idx="936">
                  <c:v>0.70600000000000063</c:v>
                </c:pt>
                <c:pt idx="937">
                  <c:v>0.68400000000000061</c:v>
                </c:pt>
                <c:pt idx="938">
                  <c:v>0.67400000000000193</c:v>
                </c:pt>
                <c:pt idx="939">
                  <c:v>0.67800000000000193</c:v>
                </c:pt>
                <c:pt idx="940">
                  <c:v>0.66300000000000192</c:v>
                </c:pt>
                <c:pt idx="941">
                  <c:v>0.65600000000000191</c:v>
                </c:pt>
                <c:pt idx="942">
                  <c:v>0.68500000000000061</c:v>
                </c:pt>
                <c:pt idx="943">
                  <c:v>0.68500000000000061</c:v>
                </c:pt>
                <c:pt idx="944">
                  <c:v>0.67100000000000193</c:v>
                </c:pt>
                <c:pt idx="945">
                  <c:v>0.66400000000000192</c:v>
                </c:pt>
                <c:pt idx="946">
                  <c:v>0.64600000000000168</c:v>
                </c:pt>
                <c:pt idx="947">
                  <c:v>0.69700000000000062</c:v>
                </c:pt>
                <c:pt idx="948">
                  <c:v>0.72800000000000065</c:v>
                </c:pt>
                <c:pt idx="949">
                  <c:v>0.69100000000000061</c:v>
                </c:pt>
                <c:pt idx="950">
                  <c:v>0.66900000000000193</c:v>
                </c:pt>
                <c:pt idx="951">
                  <c:v>0.67800000000000193</c:v>
                </c:pt>
                <c:pt idx="952">
                  <c:v>0.67400000000000193</c:v>
                </c:pt>
                <c:pt idx="953">
                  <c:v>0.65900000000000192</c:v>
                </c:pt>
                <c:pt idx="954">
                  <c:v>0.65500000000000191</c:v>
                </c:pt>
                <c:pt idx="955">
                  <c:v>0.69200000000000061</c:v>
                </c:pt>
                <c:pt idx="956">
                  <c:v>0.68500000000000061</c:v>
                </c:pt>
                <c:pt idx="957">
                  <c:v>0.69300000000000062</c:v>
                </c:pt>
                <c:pt idx="958">
                  <c:v>0.63800000000000157</c:v>
                </c:pt>
                <c:pt idx="959">
                  <c:v>0.66900000000000193</c:v>
                </c:pt>
                <c:pt idx="960">
                  <c:v>0.64800000000000169</c:v>
                </c:pt>
                <c:pt idx="961">
                  <c:v>0.65700000000000192</c:v>
                </c:pt>
                <c:pt idx="962">
                  <c:v>0.6810000000000006</c:v>
                </c:pt>
                <c:pt idx="963">
                  <c:v>0.69100000000000061</c:v>
                </c:pt>
                <c:pt idx="964">
                  <c:v>0.70600000000000063</c:v>
                </c:pt>
                <c:pt idx="965">
                  <c:v>0.67700000000000193</c:v>
                </c:pt>
                <c:pt idx="966">
                  <c:v>0.64100000000000168</c:v>
                </c:pt>
                <c:pt idx="967">
                  <c:v>0.66300000000000192</c:v>
                </c:pt>
                <c:pt idx="968">
                  <c:v>0.64600000000000168</c:v>
                </c:pt>
                <c:pt idx="969">
                  <c:v>0.66400000000000192</c:v>
                </c:pt>
                <c:pt idx="970">
                  <c:v>0.66200000000000192</c:v>
                </c:pt>
                <c:pt idx="971">
                  <c:v>0.64200000000000168</c:v>
                </c:pt>
                <c:pt idx="972">
                  <c:v>0.62300000000000144</c:v>
                </c:pt>
                <c:pt idx="973">
                  <c:v>0.63400000000000156</c:v>
                </c:pt>
                <c:pt idx="974">
                  <c:v>0.62300000000000144</c:v>
                </c:pt>
                <c:pt idx="975">
                  <c:v>0.63000000000000156</c:v>
                </c:pt>
                <c:pt idx="976">
                  <c:v>0.63700000000000156</c:v>
                </c:pt>
                <c:pt idx="977">
                  <c:v>0.65500000000000191</c:v>
                </c:pt>
                <c:pt idx="978">
                  <c:v>0.66200000000000192</c:v>
                </c:pt>
                <c:pt idx="979">
                  <c:v>0.64500000000000168</c:v>
                </c:pt>
                <c:pt idx="980">
                  <c:v>0.63100000000000156</c:v>
                </c:pt>
                <c:pt idx="981">
                  <c:v>0.61600000000000144</c:v>
                </c:pt>
                <c:pt idx="982">
                  <c:v>0.60700000000000065</c:v>
                </c:pt>
                <c:pt idx="983">
                  <c:v>0.66200000000000192</c:v>
                </c:pt>
                <c:pt idx="984">
                  <c:v>0.66200000000000192</c:v>
                </c:pt>
                <c:pt idx="985">
                  <c:v>0.63400000000000156</c:v>
                </c:pt>
                <c:pt idx="986">
                  <c:v>0.63800000000000157</c:v>
                </c:pt>
                <c:pt idx="987">
                  <c:v>0.66200000000000192</c:v>
                </c:pt>
                <c:pt idx="988">
                  <c:v>0.64800000000000169</c:v>
                </c:pt>
                <c:pt idx="989">
                  <c:v>0.63300000000000156</c:v>
                </c:pt>
                <c:pt idx="990">
                  <c:v>0.62700000000000156</c:v>
                </c:pt>
                <c:pt idx="991">
                  <c:v>0.62900000000000156</c:v>
                </c:pt>
                <c:pt idx="992">
                  <c:v>0.61500000000000143</c:v>
                </c:pt>
                <c:pt idx="993">
                  <c:v>0.62400000000000144</c:v>
                </c:pt>
                <c:pt idx="994">
                  <c:v>0.64200000000000168</c:v>
                </c:pt>
                <c:pt idx="995">
                  <c:v>0.65300000000000191</c:v>
                </c:pt>
                <c:pt idx="996">
                  <c:v>0.63300000000000156</c:v>
                </c:pt>
                <c:pt idx="997">
                  <c:v>0.63700000000000156</c:v>
                </c:pt>
                <c:pt idx="998">
                  <c:v>0.65700000000000192</c:v>
                </c:pt>
                <c:pt idx="999">
                  <c:v>0.64100000000000168</c:v>
                </c:pt>
                <c:pt idx="1000">
                  <c:v>0.64600000000000168</c:v>
                </c:pt>
                <c:pt idx="1001">
                  <c:v>0.61500000000000143</c:v>
                </c:pt>
                <c:pt idx="1002">
                  <c:v>0.62300000000000144</c:v>
                </c:pt>
                <c:pt idx="1003">
                  <c:v>0.60000000000000064</c:v>
                </c:pt>
                <c:pt idx="1004">
                  <c:v>0.60000000000000064</c:v>
                </c:pt>
                <c:pt idx="1005">
                  <c:v>0.62600000000000156</c:v>
                </c:pt>
                <c:pt idx="1006">
                  <c:v>0.62300000000000144</c:v>
                </c:pt>
                <c:pt idx="1007">
                  <c:v>0.63300000000000156</c:v>
                </c:pt>
                <c:pt idx="1008">
                  <c:v>0.62200000000000144</c:v>
                </c:pt>
                <c:pt idx="1009">
                  <c:v>0.63100000000000156</c:v>
                </c:pt>
                <c:pt idx="1010">
                  <c:v>0.64100000000000168</c:v>
                </c:pt>
                <c:pt idx="1011">
                  <c:v>0.62400000000000144</c:v>
                </c:pt>
                <c:pt idx="1012">
                  <c:v>0.62000000000000144</c:v>
                </c:pt>
                <c:pt idx="1013">
                  <c:v>0.65200000000000191</c:v>
                </c:pt>
                <c:pt idx="1014">
                  <c:v>0.65100000000000191</c:v>
                </c:pt>
                <c:pt idx="1015">
                  <c:v>0.62000000000000144</c:v>
                </c:pt>
                <c:pt idx="1016">
                  <c:v>0.62200000000000144</c:v>
                </c:pt>
                <c:pt idx="1017">
                  <c:v>0.60700000000000065</c:v>
                </c:pt>
                <c:pt idx="1018">
                  <c:v>0.61800000000000144</c:v>
                </c:pt>
                <c:pt idx="1019">
                  <c:v>0.59000000000000008</c:v>
                </c:pt>
                <c:pt idx="1020">
                  <c:v>0.55800000000000005</c:v>
                </c:pt>
                <c:pt idx="1021">
                  <c:v>0.57399999999999995</c:v>
                </c:pt>
                <c:pt idx="1022">
                  <c:v>0.57399999999999995</c:v>
                </c:pt>
                <c:pt idx="1023">
                  <c:v>0.57600000000000062</c:v>
                </c:pt>
                <c:pt idx="1024">
                  <c:v>0.59100000000000008</c:v>
                </c:pt>
                <c:pt idx="1025">
                  <c:v>0.59300000000000008</c:v>
                </c:pt>
                <c:pt idx="1026">
                  <c:v>0.56399999999999995</c:v>
                </c:pt>
                <c:pt idx="1027">
                  <c:v>0.56799999999999995</c:v>
                </c:pt>
                <c:pt idx="1028">
                  <c:v>0.55400000000000005</c:v>
                </c:pt>
                <c:pt idx="1029">
                  <c:v>0.57900000000000063</c:v>
                </c:pt>
                <c:pt idx="1030">
                  <c:v>0.56499999999999995</c:v>
                </c:pt>
                <c:pt idx="1031">
                  <c:v>0.58000000000000018</c:v>
                </c:pt>
                <c:pt idx="1032">
                  <c:v>0.57800000000000062</c:v>
                </c:pt>
                <c:pt idx="1033">
                  <c:v>0.56799999999999995</c:v>
                </c:pt>
                <c:pt idx="1034">
                  <c:v>0.55700000000000005</c:v>
                </c:pt>
                <c:pt idx="1035">
                  <c:v>0.58300000000000007</c:v>
                </c:pt>
                <c:pt idx="1036">
                  <c:v>0.57900000000000063</c:v>
                </c:pt>
                <c:pt idx="1037">
                  <c:v>0.56000000000000005</c:v>
                </c:pt>
                <c:pt idx="1038">
                  <c:v>0.57199999999999995</c:v>
                </c:pt>
                <c:pt idx="1039">
                  <c:v>0.59600000000000009</c:v>
                </c:pt>
                <c:pt idx="1040">
                  <c:v>0.56699999999999995</c:v>
                </c:pt>
                <c:pt idx="1041">
                  <c:v>0.57399999999999995</c:v>
                </c:pt>
                <c:pt idx="1042">
                  <c:v>0.56000000000000005</c:v>
                </c:pt>
                <c:pt idx="1043">
                  <c:v>0.55400000000000005</c:v>
                </c:pt>
                <c:pt idx="1044">
                  <c:v>0.57199999999999995</c:v>
                </c:pt>
                <c:pt idx="1045">
                  <c:v>0.56000000000000005</c:v>
                </c:pt>
                <c:pt idx="1046">
                  <c:v>0.56000000000000005</c:v>
                </c:pt>
                <c:pt idx="1047">
                  <c:v>0.57199999999999995</c:v>
                </c:pt>
                <c:pt idx="1048">
                  <c:v>0.54200000000000004</c:v>
                </c:pt>
                <c:pt idx="1049">
                  <c:v>0.54100000000000004</c:v>
                </c:pt>
                <c:pt idx="1050">
                  <c:v>0.56699999999999995</c:v>
                </c:pt>
                <c:pt idx="1051">
                  <c:v>0.54300000000000004</c:v>
                </c:pt>
                <c:pt idx="1052">
                  <c:v>0.54700000000000004</c:v>
                </c:pt>
                <c:pt idx="1053">
                  <c:v>0.52800000000000002</c:v>
                </c:pt>
                <c:pt idx="1054">
                  <c:v>0.52700000000000002</c:v>
                </c:pt>
                <c:pt idx="1055">
                  <c:v>0.52</c:v>
                </c:pt>
                <c:pt idx="1056">
                  <c:v>0.51</c:v>
                </c:pt>
                <c:pt idx="1057">
                  <c:v>0.52800000000000002</c:v>
                </c:pt>
                <c:pt idx="1058">
                  <c:v>0.51400000000000001</c:v>
                </c:pt>
                <c:pt idx="1059">
                  <c:v>0.50900000000000001</c:v>
                </c:pt>
                <c:pt idx="1060">
                  <c:v>0.53</c:v>
                </c:pt>
                <c:pt idx="1061">
                  <c:v>0.55000000000000004</c:v>
                </c:pt>
                <c:pt idx="1062">
                  <c:v>0.53600000000000003</c:v>
                </c:pt>
                <c:pt idx="1063">
                  <c:v>0.54300000000000004</c:v>
                </c:pt>
                <c:pt idx="1064">
                  <c:v>0.50900000000000001</c:v>
                </c:pt>
                <c:pt idx="1065">
                  <c:v>0.51</c:v>
                </c:pt>
                <c:pt idx="1066">
                  <c:v>0.52</c:v>
                </c:pt>
                <c:pt idx="1067">
                  <c:v>0.51600000000000001</c:v>
                </c:pt>
                <c:pt idx="1068">
                  <c:v>0.52500000000000002</c:v>
                </c:pt>
                <c:pt idx="1069">
                  <c:v>0.52300000000000002</c:v>
                </c:pt>
                <c:pt idx="1070">
                  <c:v>0.53200000000000003</c:v>
                </c:pt>
                <c:pt idx="1071">
                  <c:v>0.53100000000000003</c:v>
                </c:pt>
                <c:pt idx="1072">
                  <c:v>0.54100000000000004</c:v>
                </c:pt>
                <c:pt idx="1073">
                  <c:v>0.53500000000000003</c:v>
                </c:pt>
                <c:pt idx="1074">
                  <c:v>0.52</c:v>
                </c:pt>
                <c:pt idx="1075">
                  <c:v>0.54200000000000004</c:v>
                </c:pt>
                <c:pt idx="1076">
                  <c:v>0.51900000000000002</c:v>
                </c:pt>
                <c:pt idx="1077">
                  <c:v>0.48300000000000032</c:v>
                </c:pt>
                <c:pt idx="1078">
                  <c:v>0.49000000000000032</c:v>
                </c:pt>
                <c:pt idx="1079">
                  <c:v>0.48400000000000032</c:v>
                </c:pt>
                <c:pt idx="1080">
                  <c:v>0.50800000000000001</c:v>
                </c:pt>
                <c:pt idx="1081">
                  <c:v>0.49500000000000038</c:v>
                </c:pt>
                <c:pt idx="1082">
                  <c:v>0.505</c:v>
                </c:pt>
                <c:pt idx="1083">
                  <c:v>0.48100000000000032</c:v>
                </c:pt>
                <c:pt idx="1084">
                  <c:v>0.48100000000000032</c:v>
                </c:pt>
                <c:pt idx="1085">
                  <c:v>0.47900000000000031</c:v>
                </c:pt>
                <c:pt idx="1086">
                  <c:v>0.47500000000000031</c:v>
                </c:pt>
                <c:pt idx="1087">
                  <c:v>0.45300000000000001</c:v>
                </c:pt>
                <c:pt idx="1088">
                  <c:v>0.47000000000000008</c:v>
                </c:pt>
                <c:pt idx="1089">
                  <c:v>0.48100000000000032</c:v>
                </c:pt>
                <c:pt idx="1090">
                  <c:v>0.46800000000000008</c:v>
                </c:pt>
                <c:pt idx="1091">
                  <c:v>0.46400000000000002</c:v>
                </c:pt>
                <c:pt idx="1092">
                  <c:v>0.46500000000000002</c:v>
                </c:pt>
                <c:pt idx="1093">
                  <c:v>0.46500000000000002</c:v>
                </c:pt>
                <c:pt idx="1094">
                  <c:v>0.45100000000000001</c:v>
                </c:pt>
                <c:pt idx="1095">
                  <c:v>0.45900000000000002</c:v>
                </c:pt>
                <c:pt idx="1096">
                  <c:v>0.43700000000000072</c:v>
                </c:pt>
                <c:pt idx="1097">
                  <c:v>0.44600000000000006</c:v>
                </c:pt>
                <c:pt idx="1098">
                  <c:v>0.46100000000000002</c:v>
                </c:pt>
                <c:pt idx="1099">
                  <c:v>0.45700000000000002</c:v>
                </c:pt>
                <c:pt idx="1100">
                  <c:v>0.44700000000000006</c:v>
                </c:pt>
                <c:pt idx="1101">
                  <c:v>0.45</c:v>
                </c:pt>
                <c:pt idx="1102">
                  <c:v>0.44800000000000006</c:v>
                </c:pt>
                <c:pt idx="1103">
                  <c:v>0.43500000000000072</c:v>
                </c:pt>
                <c:pt idx="1104">
                  <c:v>0.44200000000000006</c:v>
                </c:pt>
                <c:pt idx="1105">
                  <c:v>0.43300000000000038</c:v>
                </c:pt>
                <c:pt idx="1106">
                  <c:v>0.42100000000000032</c:v>
                </c:pt>
                <c:pt idx="1107">
                  <c:v>0.43900000000000072</c:v>
                </c:pt>
                <c:pt idx="1108">
                  <c:v>0.44300000000000006</c:v>
                </c:pt>
                <c:pt idx="1109">
                  <c:v>0.44400000000000006</c:v>
                </c:pt>
                <c:pt idx="1110">
                  <c:v>0.42200000000000032</c:v>
                </c:pt>
                <c:pt idx="1111">
                  <c:v>0.40700000000000008</c:v>
                </c:pt>
                <c:pt idx="1112">
                  <c:v>0.4</c:v>
                </c:pt>
                <c:pt idx="1113">
                  <c:v>0.43100000000000038</c:v>
                </c:pt>
                <c:pt idx="1114">
                  <c:v>0.43100000000000038</c:v>
                </c:pt>
                <c:pt idx="1115">
                  <c:v>0.41100000000000031</c:v>
                </c:pt>
                <c:pt idx="1116">
                  <c:v>0.41300000000000031</c:v>
                </c:pt>
                <c:pt idx="1117">
                  <c:v>0.41300000000000031</c:v>
                </c:pt>
                <c:pt idx="1118">
                  <c:v>0.40200000000000002</c:v>
                </c:pt>
                <c:pt idx="1119">
                  <c:v>0.40300000000000002</c:v>
                </c:pt>
                <c:pt idx="1120">
                  <c:v>0.41000000000000031</c:v>
                </c:pt>
                <c:pt idx="1121">
                  <c:v>0.40300000000000002</c:v>
                </c:pt>
                <c:pt idx="1122">
                  <c:v>0.39300000000000096</c:v>
                </c:pt>
                <c:pt idx="1123">
                  <c:v>0.40400000000000008</c:v>
                </c:pt>
                <c:pt idx="1124">
                  <c:v>0.39600000000000096</c:v>
                </c:pt>
                <c:pt idx="1125">
                  <c:v>0.40600000000000008</c:v>
                </c:pt>
                <c:pt idx="1126">
                  <c:v>0.41100000000000031</c:v>
                </c:pt>
                <c:pt idx="1127">
                  <c:v>0.41800000000000032</c:v>
                </c:pt>
                <c:pt idx="1128">
                  <c:v>0.4</c:v>
                </c:pt>
                <c:pt idx="1129">
                  <c:v>0.40300000000000002</c:v>
                </c:pt>
                <c:pt idx="1130">
                  <c:v>0.4</c:v>
                </c:pt>
                <c:pt idx="1131">
                  <c:v>0.38900000000000085</c:v>
                </c:pt>
                <c:pt idx="1132">
                  <c:v>0.40600000000000008</c:v>
                </c:pt>
                <c:pt idx="1133">
                  <c:v>0.39800000000000096</c:v>
                </c:pt>
                <c:pt idx="1134">
                  <c:v>0.39500000000000096</c:v>
                </c:pt>
                <c:pt idx="1135">
                  <c:v>0.37800000000000072</c:v>
                </c:pt>
                <c:pt idx="1136">
                  <c:v>0.38200000000000084</c:v>
                </c:pt>
                <c:pt idx="1137">
                  <c:v>0.38500000000000084</c:v>
                </c:pt>
                <c:pt idx="1138">
                  <c:v>0.37700000000000072</c:v>
                </c:pt>
                <c:pt idx="1139">
                  <c:v>0.37800000000000072</c:v>
                </c:pt>
                <c:pt idx="1140">
                  <c:v>0.38200000000000084</c:v>
                </c:pt>
                <c:pt idx="1141">
                  <c:v>0.37600000000000072</c:v>
                </c:pt>
                <c:pt idx="1142">
                  <c:v>0.35200000000000031</c:v>
                </c:pt>
                <c:pt idx="1143">
                  <c:v>0.36300000000000032</c:v>
                </c:pt>
                <c:pt idx="1144">
                  <c:v>0.36000000000000032</c:v>
                </c:pt>
                <c:pt idx="1145">
                  <c:v>0.36700000000000038</c:v>
                </c:pt>
                <c:pt idx="1146">
                  <c:v>0.34900000000000031</c:v>
                </c:pt>
                <c:pt idx="1147">
                  <c:v>0.34400000000000031</c:v>
                </c:pt>
                <c:pt idx="1148">
                  <c:v>0.36000000000000032</c:v>
                </c:pt>
                <c:pt idx="1149">
                  <c:v>0.33800000000000097</c:v>
                </c:pt>
                <c:pt idx="1150">
                  <c:v>0.36500000000000032</c:v>
                </c:pt>
                <c:pt idx="1151">
                  <c:v>0.34800000000000031</c:v>
                </c:pt>
                <c:pt idx="1152">
                  <c:v>0.3410000000000003</c:v>
                </c:pt>
                <c:pt idx="1153">
                  <c:v>0.35400000000000031</c:v>
                </c:pt>
                <c:pt idx="1154">
                  <c:v>0.33300000000000096</c:v>
                </c:pt>
                <c:pt idx="1155">
                  <c:v>0.3410000000000003</c:v>
                </c:pt>
                <c:pt idx="1156">
                  <c:v>0.32600000000000084</c:v>
                </c:pt>
                <c:pt idx="1157">
                  <c:v>0.33600000000000096</c:v>
                </c:pt>
                <c:pt idx="1158">
                  <c:v>0.34700000000000031</c:v>
                </c:pt>
                <c:pt idx="1159">
                  <c:v>0.35800000000000032</c:v>
                </c:pt>
                <c:pt idx="1160">
                  <c:v>0.34800000000000031</c:v>
                </c:pt>
                <c:pt idx="1161">
                  <c:v>0.33300000000000096</c:v>
                </c:pt>
                <c:pt idx="1162">
                  <c:v>0.34500000000000031</c:v>
                </c:pt>
                <c:pt idx="1163">
                  <c:v>0.33100000000000096</c:v>
                </c:pt>
                <c:pt idx="1164">
                  <c:v>0.33600000000000096</c:v>
                </c:pt>
                <c:pt idx="1165">
                  <c:v>0.34800000000000031</c:v>
                </c:pt>
                <c:pt idx="1166">
                  <c:v>0.33600000000000096</c:v>
                </c:pt>
                <c:pt idx="1167">
                  <c:v>0.34700000000000031</c:v>
                </c:pt>
                <c:pt idx="1168">
                  <c:v>0.33000000000000096</c:v>
                </c:pt>
                <c:pt idx="1169">
                  <c:v>0.33400000000000096</c:v>
                </c:pt>
                <c:pt idx="1170">
                  <c:v>0.30700000000000038</c:v>
                </c:pt>
                <c:pt idx="1171">
                  <c:v>0.31400000000000072</c:v>
                </c:pt>
                <c:pt idx="1172">
                  <c:v>0.31800000000000084</c:v>
                </c:pt>
                <c:pt idx="1173">
                  <c:v>0.32500000000000084</c:v>
                </c:pt>
                <c:pt idx="1174">
                  <c:v>0.31400000000000072</c:v>
                </c:pt>
                <c:pt idx="1175">
                  <c:v>0.31400000000000072</c:v>
                </c:pt>
                <c:pt idx="1176">
                  <c:v>0.29700000000000032</c:v>
                </c:pt>
                <c:pt idx="1177">
                  <c:v>0.30100000000000032</c:v>
                </c:pt>
                <c:pt idx="1178">
                  <c:v>0.31100000000000072</c:v>
                </c:pt>
                <c:pt idx="1179">
                  <c:v>0.30800000000000038</c:v>
                </c:pt>
                <c:pt idx="1180">
                  <c:v>0.31900000000000084</c:v>
                </c:pt>
                <c:pt idx="1181">
                  <c:v>0.31100000000000072</c:v>
                </c:pt>
                <c:pt idx="1182">
                  <c:v>0.30900000000000072</c:v>
                </c:pt>
                <c:pt idx="1183">
                  <c:v>0.30400000000000038</c:v>
                </c:pt>
                <c:pt idx="1184">
                  <c:v>0.29400000000000032</c:v>
                </c:pt>
                <c:pt idx="1185">
                  <c:v>0.30400000000000038</c:v>
                </c:pt>
                <c:pt idx="1186">
                  <c:v>0.30100000000000032</c:v>
                </c:pt>
                <c:pt idx="1187">
                  <c:v>0.30300000000000032</c:v>
                </c:pt>
                <c:pt idx="1188">
                  <c:v>0.29700000000000032</c:v>
                </c:pt>
                <c:pt idx="1189">
                  <c:v>0.28300000000000008</c:v>
                </c:pt>
                <c:pt idx="1190">
                  <c:v>0.28300000000000008</c:v>
                </c:pt>
                <c:pt idx="1191">
                  <c:v>0.28600000000000031</c:v>
                </c:pt>
                <c:pt idx="1192">
                  <c:v>0.28300000000000008</c:v>
                </c:pt>
                <c:pt idx="1193">
                  <c:v>0.28100000000000008</c:v>
                </c:pt>
                <c:pt idx="1194">
                  <c:v>0.28300000000000008</c:v>
                </c:pt>
                <c:pt idx="1195">
                  <c:v>0.28200000000000008</c:v>
                </c:pt>
                <c:pt idx="1196">
                  <c:v>0.27</c:v>
                </c:pt>
                <c:pt idx="1197">
                  <c:v>0.27100000000000002</c:v>
                </c:pt>
                <c:pt idx="1198">
                  <c:v>0.28300000000000008</c:v>
                </c:pt>
                <c:pt idx="1199">
                  <c:v>0.27400000000000002</c:v>
                </c:pt>
                <c:pt idx="1200">
                  <c:v>0.27400000000000002</c:v>
                </c:pt>
                <c:pt idx="1201">
                  <c:v>0.27600000000000002</c:v>
                </c:pt>
                <c:pt idx="1202">
                  <c:v>0.27800000000000002</c:v>
                </c:pt>
                <c:pt idx="1203">
                  <c:v>0.28500000000000031</c:v>
                </c:pt>
                <c:pt idx="1204">
                  <c:v>0.26300000000000001</c:v>
                </c:pt>
                <c:pt idx="1205">
                  <c:v>0.26800000000000002</c:v>
                </c:pt>
                <c:pt idx="1206">
                  <c:v>0.27</c:v>
                </c:pt>
                <c:pt idx="1207">
                  <c:v>0.28500000000000031</c:v>
                </c:pt>
                <c:pt idx="1208">
                  <c:v>0.27500000000000002</c:v>
                </c:pt>
                <c:pt idx="1209">
                  <c:v>0.28200000000000008</c:v>
                </c:pt>
                <c:pt idx="1210">
                  <c:v>0.27600000000000002</c:v>
                </c:pt>
                <c:pt idx="1211">
                  <c:v>0.26300000000000001</c:v>
                </c:pt>
                <c:pt idx="1212">
                  <c:v>0.28500000000000031</c:v>
                </c:pt>
                <c:pt idx="1213">
                  <c:v>0.27200000000000002</c:v>
                </c:pt>
                <c:pt idx="1214">
                  <c:v>0.252</c:v>
                </c:pt>
                <c:pt idx="1215">
                  <c:v>0.25700000000000001</c:v>
                </c:pt>
                <c:pt idx="1216">
                  <c:v>0.252</c:v>
                </c:pt>
                <c:pt idx="1217">
                  <c:v>0.26</c:v>
                </c:pt>
                <c:pt idx="1218">
                  <c:v>0.25600000000000001</c:v>
                </c:pt>
                <c:pt idx="1219">
                  <c:v>0.254</c:v>
                </c:pt>
                <c:pt idx="1220">
                  <c:v>0.24800000000000036</c:v>
                </c:pt>
                <c:pt idx="1221">
                  <c:v>0.25</c:v>
                </c:pt>
                <c:pt idx="1222">
                  <c:v>0.252</c:v>
                </c:pt>
                <c:pt idx="1223">
                  <c:v>0.26300000000000001</c:v>
                </c:pt>
                <c:pt idx="1224">
                  <c:v>0.23800000000000004</c:v>
                </c:pt>
                <c:pt idx="1225">
                  <c:v>0.23900000000000021</c:v>
                </c:pt>
                <c:pt idx="1226">
                  <c:v>0.23400000000000001</c:v>
                </c:pt>
                <c:pt idx="1227">
                  <c:v>0.23200000000000001</c:v>
                </c:pt>
                <c:pt idx="1228">
                  <c:v>0.23200000000000001</c:v>
                </c:pt>
                <c:pt idx="1229">
                  <c:v>0.23</c:v>
                </c:pt>
                <c:pt idx="1230">
                  <c:v>0.22300000000000003</c:v>
                </c:pt>
                <c:pt idx="1231">
                  <c:v>0.23900000000000021</c:v>
                </c:pt>
                <c:pt idx="1232">
                  <c:v>0.23200000000000001</c:v>
                </c:pt>
                <c:pt idx="1233">
                  <c:v>0.23700000000000004</c:v>
                </c:pt>
                <c:pt idx="1234">
                  <c:v>0.22400000000000003</c:v>
                </c:pt>
                <c:pt idx="1235">
                  <c:v>0.22800000000000004</c:v>
                </c:pt>
                <c:pt idx="1236">
                  <c:v>0.22700000000000004</c:v>
                </c:pt>
                <c:pt idx="1237">
                  <c:v>0.23500000000000001</c:v>
                </c:pt>
                <c:pt idx="1238">
                  <c:v>0.23200000000000001</c:v>
                </c:pt>
                <c:pt idx="1239">
                  <c:v>0.22600000000000003</c:v>
                </c:pt>
                <c:pt idx="1240">
                  <c:v>0.23</c:v>
                </c:pt>
                <c:pt idx="1241">
                  <c:v>0.22100000000000003</c:v>
                </c:pt>
                <c:pt idx="1242">
                  <c:v>0.22000000000000003</c:v>
                </c:pt>
                <c:pt idx="1243">
                  <c:v>0.21000000000000021</c:v>
                </c:pt>
                <c:pt idx="1244">
                  <c:v>0.21200000000000024</c:v>
                </c:pt>
                <c:pt idx="1245">
                  <c:v>0.21000000000000021</c:v>
                </c:pt>
                <c:pt idx="1246">
                  <c:v>0.20800000000000021</c:v>
                </c:pt>
                <c:pt idx="1247">
                  <c:v>0.22000000000000003</c:v>
                </c:pt>
                <c:pt idx="1248">
                  <c:v>0.22100000000000003</c:v>
                </c:pt>
                <c:pt idx="1249">
                  <c:v>0.20100000000000001</c:v>
                </c:pt>
                <c:pt idx="1250">
                  <c:v>0.22000000000000003</c:v>
                </c:pt>
                <c:pt idx="1251">
                  <c:v>0.20500000000000004</c:v>
                </c:pt>
                <c:pt idx="1252">
                  <c:v>0.21900000000000039</c:v>
                </c:pt>
                <c:pt idx="1253">
                  <c:v>0.20200000000000001</c:v>
                </c:pt>
                <c:pt idx="1254">
                  <c:v>0.21300000000000024</c:v>
                </c:pt>
                <c:pt idx="1255">
                  <c:v>0.20500000000000004</c:v>
                </c:pt>
                <c:pt idx="1256">
                  <c:v>0.21000000000000021</c:v>
                </c:pt>
                <c:pt idx="1257">
                  <c:v>0.20400000000000001</c:v>
                </c:pt>
                <c:pt idx="1258">
                  <c:v>0.19800000000000004</c:v>
                </c:pt>
                <c:pt idx="1259">
                  <c:v>0.19300000000000003</c:v>
                </c:pt>
                <c:pt idx="1260">
                  <c:v>0.19500000000000003</c:v>
                </c:pt>
                <c:pt idx="1261">
                  <c:v>0.18300000000000036</c:v>
                </c:pt>
                <c:pt idx="1262">
                  <c:v>0.19000000000000003</c:v>
                </c:pt>
                <c:pt idx="1263">
                  <c:v>0.19300000000000003</c:v>
                </c:pt>
                <c:pt idx="1264">
                  <c:v>0.18800000000000039</c:v>
                </c:pt>
                <c:pt idx="1265">
                  <c:v>0.19500000000000003</c:v>
                </c:pt>
                <c:pt idx="1266">
                  <c:v>0.19000000000000003</c:v>
                </c:pt>
                <c:pt idx="1267">
                  <c:v>0.18400000000000036</c:v>
                </c:pt>
                <c:pt idx="1268">
                  <c:v>0.18700000000000039</c:v>
                </c:pt>
                <c:pt idx="1269">
                  <c:v>0.18800000000000039</c:v>
                </c:pt>
                <c:pt idx="1270">
                  <c:v>0.17700000000000021</c:v>
                </c:pt>
                <c:pt idx="1271">
                  <c:v>0.18600000000000039</c:v>
                </c:pt>
                <c:pt idx="1272">
                  <c:v>0.18400000000000036</c:v>
                </c:pt>
                <c:pt idx="1273">
                  <c:v>0.17700000000000021</c:v>
                </c:pt>
                <c:pt idx="1274">
                  <c:v>0.17900000000000021</c:v>
                </c:pt>
                <c:pt idx="1275">
                  <c:v>0.16900000000000004</c:v>
                </c:pt>
                <c:pt idx="1276">
                  <c:v>0.16600000000000004</c:v>
                </c:pt>
                <c:pt idx="1277">
                  <c:v>0.16600000000000004</c:v>
                </c:pt>
                <c:pt idx="1278">
                  <c:v>0.16600000000000004</c:v>
                </c:pt>
                <c:pt idx="1279">
                  <c:v>0.17600000000000021</c:v>
                </c:pt>
                <c:pt idx="1280">
                  <c:v>0.17700000000000021</c:v>
                </c:pt>
                <c:pt idx="1281">
                  <c:v>0.17100000000000001</c:v>
                </c:pt>
                <c:pt idx="1282">
                  <c:v>0.17900000000000021</c:v>
                </c:pt>
                <c:pt idx="1283">
                  <c:v>0.17200000000000001</c:v>
                </c:pt>
                <c:pt idx="1284">
                  <c:v>0.17600000000000021</c:v>
                </c:pt>
                <c:pt idx="1285">
                  <c:v>0.16900000000000004</c:v>
                </c:pt>
                <c:pt idx="1286">
                  <c:v>0.17200000000000001</c:v>
                </c:pt>
                <c:pt idx="1287">
                  <c:v>0.15500000000000039</c:v>
                </c:pt>
                <c:pt idx="1288">
                  <c:v>0.15700000000000039</c:v>
                </c:pt>
                <c:pt idx="1289">
                  <c:v>0.16400000000000003</c:v>
                </c:pt>
                <c:pt idx="1290">
                  <c:v>0.16400000000000003</c:v>
                </c:pt>
                <c:pt idx="1291">
                  <c:v>0.15800000000000039</c:v>
                </c:pt>
                <c:pt idx="1292">
                  <c:v>0.16600000000000004</c:v>
                </c:pt>
                <c:pt idx="1293">
                  <c:v>0.15100000000000036</c:v>
                </c:pt>
                <c:pt idx="1294">
                  <c:v>0.16000000000000003</c:v>
                </c:pt>
                <c:pt idx="1295">
                  <c:v>0.16100000000000003</c:v>
                </c:pt>
                <c:pt idx="1296">
                  <c:v>0.16400000000000003</c:v>
                </c:pt>
                <c:pt idx="1297">
                  <c:v>0.15500000000000039</c:v>
                </c:pt>
                <c:pt idx="1298">
                  <c:v>0.15400000000000036</c:v>
                </c:pt>
                <c:pt idx="1299">
                  <c:v>0.14300000000000004</c:v>
                </c:pt>
                <c:pt idx="1300">
                  <c:v>0.14600000000000021</c:v>
                </c:pt>
                <c:pt idx="1301">
                  <c:v>0.14700000000000021</c:v>
                </c:pt>
                <c:pt idx="1302">
                  <c:v>0.14700000000000021</c:v>
                </c:pt>
                <c:pt idx="1303">
                  <c:v>0.14300000000000004</c:v>
                </c:pt>
                <c:pt idx="1304">
                  <c:v>0.14400000000000004</c:v>
                </c:pt>
                <c:pt idx="1305">
                  <c:v>0.15000000000000024</c:v>
                </c:pt>
                <c:pt idx="1306">
                  <c:v>0.14300000000000004</c:v>
                </c:pt>
                <c:pt idx="1307">
                  <c:v>0.14000000000000001</c:v>
                </c:pt>
                <c:pt idx="1308">
                  <c:v>0.13900000000000001</c:v>
                </c:pt>
                <c:pt idx="1309">
                  <c:v>0.13500000000000001</c:v>
                </c:pt>
                <c:pt idx="1310">
                  <c:v>0.14000000000000001</c:v>
                </c:pt>
                <c:pt idx="1311">
                  <c:v>0.14300000000000004</c:v>
                </c:pt>
                <c:pt idx="1312">
                  <c:v>0.13800000000000001</c:v>
                </c:pt>
                <c:pt idx="1313">
                  <c:v>0.13900000000000001</c:v>
                </c:pt>
                <c:pt idx="1314">
                  <c:v>0.13200000000000001</c:v>
                </c:pt>
                <c:pt idx="1315">
                  <c:v>0.12400000000000012</c:v>
                </c:pt>
                <c:pt idx="1316">
                  <c:v>0.13100000000000001</c:v>
                </c:pt>
                <c:pt idx="1317">
                  <c:v>0.13200000000000001</c:v>
                </c:pt>
                <c:pt idx="1318">
                  <c:v>0.14000000000000001</c:v>
                </c:pt>
                <c:pt idx="1319">
                  <c:v>0.13500000000000001</c:v>
                </c:pt>
                <c:pt idx="1320">
                  <c:v>0.128</c:v>
                </c:pt>
                <c:pt idx="1321">
                  <c:v>0.127</c:v>
                </c:pt>
                <c:pt idx="1322">
                  <c:v>0.13300000000000001</c:v>
                </c:pt>
                <c:pt idx="1323">
                  <c:v>0.13300000000000001</c:v>
                </c:pt>
                <c:pt idx="1324">
                  <c:v>0.127</c:v>
                </c:pt>
                <c:pt idx="1325">
                  <c:v>0.12000000000000002</c:v>
                </c:pt>
                <c:pt idx="1326">
                  <c:v>0.125</c:v>
                </c:pt>
                <c:pt idx="1327">
                  <c:v>0.12000000000000002</c:v>
                </c:pt>
                <c:pt idx="1328">
                  <c:v>0.125</c:v>
                </c:pt>
                <c:pt idx="1329">
                  <c:v>0.12200000000000009</c:v>
                </c:pt>
                <c:pt idx="1330">
                  <c:v>0.12000000000000002</c:v>
                </c:pt>
                <c:pt idx="1331">
                  <c:v>0.12200000000000009</c:v>
                </c:pt>
                <c:pt idx="1332">
                  <c:v>0.11700000000000003</c:v>
                </c:pt>
                <c:pt idx="1333">
                  <c:v>0.11300000000000002</c:v>
                </c:pt>
                <c:pt idx="1334">
                  <c:v>0.12100000000000002</c:v>
                </c:pt>
                <c:pt idx="1335">
                  <c:v>0.10900000000000012</c:v>
                </c:pt>
                <c:pt idx="1336">
                  <c:v>0.11300000000000002</c:v>
                </c:pt>
                <c:pt idx="1337">
                  <c:v>0.11600000000000003</c:v>
                </c:pt>
                <c:pt idx="1338">
                  <c:v>0.12000000000000002</c:v>
                </c:pt>
                <c:pt idx="1339">
                  <c:v>0.11300000000000002</c:v>
                </c:pt>
                <c:pt idx="1340">
                  <c:v>0.11600000000000003</c:v>
                </c:pt>
                <c:pt idx="1341">
                  <c:v>0.11400000000000002</c:v>
                </c:pt>
                <c:pt idx="1342">
                  <c:v>0.11100000000000002</c:v>
                </c:pt>
                <c:pt idx="1343">
                  <c:v>0.10600000000000002</c:v>
                </c:pt>
                <c:pt idx="1344">
                  <c:v>0.11000000000000001</c:v>
                </c:pt>
                <c:pt idx="1345">
                  <c:v>0.10500000000000002</c:v>
                </c:pt>
                <c:pt idx="1346">
                  <c:v>0.11100000000000002</c:v>
                </c:pt>
                <c:pt idx="1347">
                  <c:v>0.10900000000000012</c:v>
                </c:pt>
                <c:pt idx="1348">
                  <c:v>0.10900000000000012</c:v>
                </c:pt>
                <c:pt idx="1349">
                  <c:v>0.11000000000000001</c:v>
                </c:pt>
                <c:pt idx="1350">
                  <c:v>0.11000000000000001</c:v>
                </c:pt>
                <c:pt idx="1351">
                  <c:v>0.10199999999999998</c:v>
                </c:pt>
                <c:pt idx="1352">
                  <c:v>9.9000000000000227E-2</c:v>
                </c:pt>
                <c:pt idx="1353">
                  <c:v>0.1</c:v>
                </c:pt>
                <c:pt idx="1354">
                  <c:v>9.8000000000000226E-2</c:v>
                </c:pt>
                <c:pt idx="1355">
                  <c:v>0.10600000000000002</c:v>
                </c:pt>
                <c:pt idx="1356">
                  <c:v>9.9000000000000227E-2</c:v>
                </c:pt>
                <c:pt idx="1357">
                  <c:v>9.8000000000000226E-2</c:v>
                </c:pt>
                <c:pt idx="1358">
                  <c:v>0.10600000000000002</c:v>
                </c:pt>
                <c:pt idx="1359">
                  <c:v>9.9000000000000227E-2</c:v>
                </c:pt>
                <c:pt idx="1360">
                  <c:v>0.1</c:v>
                </c:pt>
                <c:pt idx="1361">
                  <c:v>9.5000000000000098E-2</c:v>
                </c:pt>
                <c:pt idx="1362">
                  <c:v>9.1000000000000025E-2</c:v>
                </c:pt>
                <c:pt idx="1363">
                  <c:v>0.1</c:v>
                </c:pt>
                <c:pt idx="1364">
                  <c:v>9.2000000000000026E-2</c:v>
                </c:pt>
                <c:pt idx="1365">
                  <c:v>8.8000000000000245E-2</c:v>
                </c:pt>
                <c:pt idx="1366">
                  <c:v>9.1000000000000025E-2</c:v>
                </c:pt>
                <c:pt idx="1367">
                  <c:v>8.7000000000000022E-2</c:v>
                </c:pt>
                <c:pt idx="1368">
                  <c:v>8.8000000000000245E-2</c:v>
                </c:pt>
                <c:pt idx="1369">
                  <c:v>9.5000000000000098E-2</c:v>
                </c:pt>
                <c:pt idx="1370">
                  <c:v>9.2000000000000026E-2</c:v>
                </c:pt>
                <c:pt idx="1371">
                  <c:v>8.8000000000000245E-2</c:v>
                </c:pt>
                <c:pt idx="1372">
                  <c:v>8.3000000000000226E-2</c:v>
                </c:pt>
                <c:pt idx="1373">
                  <c:v>8.1000000000000016E-2</c:v>
                </c:pt>
                <c:pt idx="1374">
                  <c:v>7.8000000000000028E-2</c:v>
                </c:pt>
                <c:pt idx="1375">
                  <c:v>8.0000000000000057E-2</c:v>
                </c:pt>
                <c:pt idx="1376">
                  <c:v>8.0000000000000057E-2</c:v>
                </c:pt>
                <c:pt idx="1377">
                  <c:v>8.1000000000000016E-2</c:v>
                </c:pt>
                <c:pt idx="1378">
                  <c:v>8.4000000000000061E-2</c:v>
                </c:pt>
                <c:pt idx="1379">
                  <c:v>7.8000000000000028E-2</c:v>
                </c:pt>
                <c:pt idx="1380">
                  <c:v>8.7000000000000022E-2</c:v>
                </c:pt>
                <c:pt idx="1381">
                  <c:v>7.7000000000000013E-2</c:v>
                </c:pt>
                <c:pt idx="1382">
                  <c:v>7.8000000000000028E-2</c:v>
                </c:pt>
                <c:pt idx="1383">
                  <c:v>7.4000000000000024E-2</c:v>
                </c:pt>
                <c:pt idx="1384">
                  <c:v>7.4000000000000024E-2</c:v>
                </c:pt>
                <c:pt idx="1385">
                  <c:v>7.6000000000000012E-2</c:v>
                </c:pt>
                <c:pt idx="1386">
                  <c:v>6.7000000000000032E-2</c:v>
                </c:pt>
                <c:pt idx="1387">
                  <c:v>7.6000000000000012E-2</c:v>
                </c:pt>
                <c:pt idx="1388">
                  <c:v>6.1000000000000019E-2</c:v>
                </c:pt>
                <c:pt idx="1389">
                  <c:v>7.0000000000000034E-2</c:v>
                </c:pt>
                <c:pt idx="1390">
                  <c:v>6.1000000000000019E-2</c:v>
                </c:pt>
                <c:pt idx="1391">
                  <c:v>6.7000000000000032E-2</c:v>
                </c:pt>
                <c:pt idx="1392">
                  <c:v>6.7000000000000032E-2</c:v>
                </c:pt>
                <c:pt idx="1393">
                  <c:v>6.9000000000000103E-2</c:v>
                </c:pt>
                <c:pt idx="1394">
                  <c:v>6.6000000000000003E-2</c:v>
                </c:pt>
                <c:pt idx="1395">
                  <c:v>6.2000000000000104E-2</c:v>
                </c:pt>
                <c:pt idx="1396">
                  <c:v>6.1000000000000019E-2</c:v>
                </c:pt>
                <c:pt idx="1397">
                  <c:v>6.500000000000003E-2</c:v>
                </c:pt>
                <c:pt idx="1398">
                  <c:v>6.1000000000000019E-2</c:v>
                </c:pt>
                <c:pt idx="1399">
                  <c:v>7.2000000000000022E-2</c:v>
                </c:pt>
                <c:pt idx="1400">
                  <c:v>6.500000000000003E-2</c:v>
                </c:pt>
                <c:pt idx="1401">
                  <c:v>6.6000000000000003E-2</c:v>
                </c:pt>
                <c:pt idx="1402">
                  <c:v>6.3000000000000014E-2</c:v>
                </c:pt>
                <c:pt idx="1403">
                  <c:v>5.5000000000000021E-2</c:v>
                </c:pt>
                <c:pt idx="1404">
                  <c:v>5.2000000000000032E-2</c:v>
                </c:pt>
                <c:pt idx="1405">
                  <c:v>5.6000000000000008E-2</c:v>
                </c:pt>
                <c:pt idx="1406">
                  <c:v>5.9000000000000129E-2</c:v>
                </c:pt>
                <c:pt idx="1407">
                  <c:v>5.2000000000000032E-2</c:v>
                </c:pt>
                <c:pt idx="1408">
                  <c:v>5.6000000000000008E-2</c:v>
                </c:pt>
                <c:pt idx="1409">
                  <c:v>5.2000000000000032E-2</c:v>
                </c:pt>
                <c:pt idx="1410">
                  <c:v>5.2000000000000032E-2</c:v>
                </c:pt>
                <c:pt idx="1411">
                  <c:v>5.2000000000000032E-2</c:v>
                </c:pt>
                <c:pt idx="1412">
                  <c:v>4.8000000000000022E-2</c:v>
                </c:pt>
                <c:pt idx="1413">
                  <c:v>5.4000000000000034E-2</c:v>
                </c:pt>
                <c:pt idx="1414">
                  <c:v>4.5000000000000033E-2</c:v>
                </c:pt>
                <c:pt idx="1415">
                  <c:v>4.7000000000000097E-2</c:v>
                </c:pt>
                <c:pt idx="1416">
                  <c:v>3.7000000000000012E-2</c:v>
                </c:pt>
                <c:pt idx="1417">
                  <c:v>4.0000000000000029E-2</c:v>
                </c:pt>
                <c:pt idx="1418">
                  <c:v>3.7000000000000012E-2</c:v>
                </c:pt>
                <c:pt idx="1419">
                  <c:v>4.0000000000000029E-2</c:v>
                </c:pt>
                <c:pt idx="1420">
                  <c:v>3.9000000000000042E-2</c:v>
                </c:pt>
                <c:pt idx="1421">
                  <c:v>3.3000000000000002E-2</c:v>
                </c:pt>
                <c:pt idx="1422">
                  <c:v>4.1000000000000002E-2</c:v>
                </c:pt>
                <c:pt idx="1423">
                  <c:v>3.7000000000000012E-2</c:v>
                </c:pt>
                <c:pt idx="1424">
                  <c:v>2.9000000000000012E-2</c:v>
                </c:pt>
                <c:pt idx="1425">
                  <c:v>2.9000000000000012E-2</c:v>
                </c:pt>
                <c:pt idx="1426">
                  <c:v>3.3000000000000002E-2</c:v>
                </c:pt>
                <c:pt idx="1427">
                  <c:v>3.0000000000000016E-2</c:v>
                </c:pt>
                <c:pt idx="1428">
                  <c:v>3.0000000000000016E-2</c:v>
                </c:pt>
                <c:pt idx="1429">
                  <c:v>2.2000000000000016E-2</c:v>
                </c:pt>
                <c:pt idx="1430">
                  <c:v>3.3000000000000002E-2</c:v>
                </c:pt>
                <c:pt idx="1431">
                  <c:v>2.6000000000000002E-2</c:v>
                </c:pt>
                <c:pt idx="1432">
                  <c:v>2.300000000000001E-2</c:v>
                </c:pt>
                <c:pt idx="1433">
                  <c:v>2.5000000000000012E-2</c:v>
                </c:pt>
                <c:pt idx="1434">
                  <c:v>1.2000000000000005E-2</c:v>
                </c:pt>
                <c:pt idx="1435">
                  <c:v>2.1000000000000015E-2</c:v>
                </c:pt>
                <c:pt idx="1436">
                  <c:v>2.1000000000000015E-2</c:v>
                </c:pt>
                <c:pt idx="1437">
                  <c:v>1.4999999999999998E-2</c:v>
                </c:pt>
                <c:pt idx="1438">
                  <c:v>1.4999999999999998E-2</c:v>
                </c:pt>
                <c:pt idx="1439">
                  <c:v>2.1000000000000015E-2</c:v>
                </c:pt>
                <c:pt idx="1440">
                  <c:v>1.0000000000000007E-2</c:v>
                </c:pt>
                <c:pt idx="1441">
                  <c:v>2.2000000000000016E-2</c:v>
                </c:pt>
                <c:pt idx="1442">
                  <c:v>1.7000000000000005E-2</c:v>
                </c:pt>
                <c:pt idx="1443">
                  <c:v>1.7000000000000005E-2</c:v>
                </c:pt>
                <c:pt idx="1444">
                  <c:v>1.8000000000000023E-2</c:v>
                </c:pt>
                <c:pt idx="1445">
                  <c:v>1.4999999999999998E-2</c:v>
                </c:pt>
                <c:pt idx="1446">
                  <c:v>1.4000000000000002E-2</c:v>
                </c:pt>
                <c:pt idx="1447">
                  <c:v>1.7000000000000005E-2</c:v>
                </c:pt>
                <c:pt idx="1448">
                  <c:v>1.2000000000000005E-2</c:v>
                </c:pt>
                <c:pt idx="1449">
                  <c:v>1.0000000000000007E-2</c:v>
                </c:pt>
                <c:pt idx="1450">
                  <c:v>1.2000000000000005E-2</c:v>
                </c:pt>
                <c:pt idx="1451">
                  <c:v>1.4999999999999998E-2</c:v>
                </c:pt>
                <c:pt idx="1452">
                  <c:v>7.0000000000000114E-3</c:v>
                </c:pt>
                <c:pt idx="1453">
                  <c:v>1.0999999999999998E-2</c:v>
                </c:pt>
                <c:pt idx="1454">
                  <c:v>1.4000000000000002E-2</c:v>
                </c:pt>
                <c:pt idx="1455">
                  <c:v>1.8000000000000023E-2</c:v>
                </c:pt>
                <c:pt idx="1456">
                  <c:v>1.7000000000000005E-2</c:v>
                </c:pt>
                <c:pt idx="1457">
                  <c:v>1.8000000000000023E-2</c:v>
                </c:pt>
                <c:pt idx="1458">
                  <c:v>1.4999999999999998E-2</c:v>
                </c:pt>
                <c:pt idx="1459">
                  <c:v>1.4999999999999998E-2</c:v>
                </c:pt>
                <c:pt idx="1460">
                  <c:v>8.0000000000000227E-3</c:v>
                </c:pt>
                <c:pt idx="1461">
                  <c:v>1.0999999999999998E-2</c:v>
                </c:pt>
                <c:pt idx="1462">
                  <c:v>1.4999999999999998E-2</c:v>
                </c:pt>
                <c:pt idx="1463">
                  <c:v>1.0999999999999998E-2</c:v>
                </c:pt>
                <c:pt idx="1464">
                  <c:v>1.4999999999999998E-2</c:v>
                </c:pt>
                <c:pt idx="1465">
                  <c:v>1.7000000000000005E-2</c:v>
                </c:pt>
                <c:pt idx="1466">
                  <c:v>1.2000000000000005E-2</c:v>
                </c:pt>
                <c:pt idx="1467">
                  <c:v>1.4999999999999998E-2</c:v>
                </c:pt>
                <c:pt idx="1468">
                  <c:v>1.0000000000000007E-2</c:v>
                </c:pt>
                <c:pt idx="1469">
                  <c:v>1.4999999999999998E-2</c:v>
                </c:pt>
                <c:pt idx="1470">
                  <c:v>2.1000000000000015E-2</c:v>
                </c:pt>
                <c:pt idx="1471">
                  <c:v>1.2000000000000005E-2</c:v>
                </c:pt>
                <c:pt idx="1472">
                  <c:v>1.4000000000000002E-2</c:v>
                </c:pt>
                <c:pt idx="1473">
                  <c:v>1.2000000000000005E-2</c:v>
                </c:pt>
                <c:pt idx="1474">
                  <c:v>1.0000000000000007E-2</c:v>
                </c:pt>
                <c:pt idx="1475">
                  <c:v>8.0000000000000227E-3</c:v>
                </c:pt>
                <c:pt idx="1476">
                  <c:v>1.4000000000000002E-2</c:v>
                </c:pt>
                <c:pt idx="1477">
                  <c:v>7.0000000000000114E-3</c:v>
                </c:pt>
                <c:pt idx="1478">
                  <c:v>1.7000000000000005E-2</c:v>
                </c:pt>
                <c:pt idx="1479">
                  <c:v>1.7000000000000005E-2</c:v>
                </c:pt>
                <c:pt idx="1480">
                  <c:v>1.7000000000000005E-2</c:v>
                </c:pt>
                <c:pt idx="1481">
                  <c:v>2.1000000000000015E-2</c:v>
                </c:pt>
                <c:pt idx="1482">
                  <c:v>1.9000000000000048E-2</c:v>
                </c:pt>
                <c:pt idx="1483">
                  <c:v>1.7000000000000005E-2</c:v>
                </c:pt>
                <c:pt idx="1484">
                  <c:v>2.2000000000000016E-2</c:v>
                </c:pt>
                <c:pt idx="1485">
                  <c:v>1.7000000000000005E-2</c:v>
                </c:pt>
                <c:pt idx="1486">
                  <c:v>1.7000000000000005E-2</c:v>
                </c:pt>
                <c:pt idx="1487">
                  <c:v>2.1000000000000015E-2</c:v>
                </c:pt>
                <c:pt idx="1488">
                  <c:v>1.4999999999999998E-2</c:v>
                </c:pt>
                <c:pt idx="1489">
                  <c:v>1.0000000000000007E-2</c:v>
                </c:pt>
                <c:pt idx="1490">
                  <c:v>1.9000000000000048E-2</c:v>
                </c:pt>
                <c:pt idx="1491">
                  <c:v>1.4000000000000002E-2</c:v>
                </c:pt>
                <c:pt idx="1492">
                  <c:v>1.4999999999999998E-2</c:v>
                </c:pt>
                <c:pt idx="1493">
                  <c:v>1.4999999999999998E-2</c:v>
                </c:pt>
                <c:pt idx="1494">
                  <c:v>1.7000000000000005E-2</c:v>
                </c:pt>
                <c:pt idx="1495">
                  <c:v>1.4999999999999998E-2</c:v>
                </c:pt>
                <c:pt idx="1496">
                  <c:v>1.4999999999999998E-2</c:v>
                </c:pt>
                <c:pt idx="1497">
                  <c:v>1.2000000000000005E-2</c:v>
                </c:pt>
                <c:pt idx="1498">
                  <c:v>2.2000000000000016E-2</c:v>
                </c:pt>
                <c:pt idx="1499">
                  <c:v>1.4999999999999998E-2</c:v>
                </c:pt>
                <c:pt idx="1500">
                  <c:v>1.0000000000000007E-2</c:v>
                </c:pt>
                <c:pt idx="1501">
                  <c:v>1.4000000000000002E-2</c:v>
                </c:pt>
                <c:pt idx="1502">
                  <c:v>2.1000000000000015E-2</c:v>
                </c:pt>
                <c:pt idx="1503">
                  <c:v>1.9000000000000048E-2</c:v>
                </c:pt>
                <c:pt idx="1504">
                  <c:v>1.4999999999999998E-2</c:v>
                </c:pt>
                <c:pt idx="1505">
                  <c:v>1.9000000000000048E-2</c:v>
                </c:pt>
                <c:pt idx="1506">
                  <c:v>1.4000000000000002E-2</c:v>
                </c:pt>
                <c:pt idx="1507">
                  <c:v>1.9000000000000048E-2</c:v>
                </c:pt>
                <c:pt idx="1508">
                  <c:v>1.4000000000000002E-2</c:v>
                </c:pt>
                <c:pt idx="1509">
                  <c:v>1.2000000000000005E-2</c:v>
                </c:pt>
                <c:pt idx="1510">
                  <c:v>1.7000000000000005E-2</c:v>
                </c:pt>
                <c:pt idx="1511">
                  <c:v>1.0999999999999998E-2</c:v>
                </c:pt>
                <c:pt idx="1512">
                  <c:v>1.8000000000000023E-2</c:v>
                </c:pt>
                <c:pt idx="1513">
                  <c:v>1.9000000000000048E-2</c:v>
                </c:pt>
                <c:pt idx="1514">
                  <c:v>1.8000000000000023E-2</c:v>
                </c:pt>
                <c:pt idx="1515">
                  <c:v>1.4999999999999998E-2</c:v>
                </c:pt>
                <c:pt idx="1516">
                  <c:v>1.8000000000000023E-2</c:v>
                </c:pt>
                <c:pt idx="1517">
                  <c:v>1.7000000000000005E-2</c:v>
                </c:pt>
                <c:pt idx="1518">
                  <c:v>1.4999999999999998E-2</c:v>
                </c:pt>
                <c:pt idx="1519">
                  <c:v>1.0000000000000007E-2</c:v>
                </c:pt>
                <c:pt idx="1520">
                  <c:v>2.1000000000000015E-2</c:v>
                </c:pt>
                <c:pt idx="1521">
                  <c:v>1.0999999999999998E-2</c:v>
                </c:pt>
                <c:pt idx="1522">
                  <c:v>1.2000000000000005E-2</c:v>
                </c:pt>
                <c:pt idx="1523">
                  <c:v>1.7000000000000005E-2</c:v>
                </c:pt>
                <c:pt idx="1524">
                  <c:v>1.0999999999999998E-2</c:v>
                </c:pt>
                <c:pt idx="1525">
                  <c:v>1.7000000000000005E-2</c:v>
                </c:pt>
                <c:pt idx="1526">
                  <c:v>1.4999999999999998E-2</c:v>
                </c:pt>
                <c:pt idx="1527">
                  <c:v>2.2000000000000016E-2</c:v>
                </c:pt>
                <c:pt idx="1528">
                  <c:v>1.2000000000000005E-2</c:v>
                </c:pt>
                <c:pt idx="1529">
                  <c:v>1.8000000000000023E-2</c:v>
                </c:pt>
                <c:pt idx="1530">
                  <c:v>1.7000000000000005E-2</c:v>
                </c:pt>
                <c:pt idx="1531">
                  <c:v>1.4000000000000002E-2</c:v>
                </c:pt>
                <c:pt idx="1532">
                  <c:v>1.0999999999999998E-2</c:v>
                </c:pt>
                <c:pt idx="1533">
                  <c:v>2.1000000000000015E-2</c:v>
                </c:pt>
                <c:pt idx="1534">
                  <c:v>1.4000000000000002E-2</c:v>
                </c:pt>
                <c:pt idx="1535">
                  <c:v>2.1000000000000015E-2</c:v>
                </c:pt>
                <c:pt idx="1536">
                  <c:v>1.4999999999999998E-2</c:v>
                </c:pt>
                <c:pt idx="1537">
                  <c:v>1.9000000000000048E-2</c:v>
                </c:pt>
                <c:pt idx="1538">
                  <c:v>1.8000000000000023E-2</c:v>
                </c:pt>
                <c:pt idx="1539">
                  <c:v>1.7000000000000005E-2</c:v>
                </c:pt>
                <c:pt idx="1540">
                  <c:v>1.4999999999999998E-2</c:v>
                </c:pt>
                <c:pt idx="1541">
                  <c:v>1.7000000000000005E-2</c:v>
                </c:pt>
                <c:pt idx="1542">
                  <c:v>1.4999999999999998E-2</c:v>
                </c:pt>
                <c:pt idx="1543">
                  <c:v>1.4000000000000002E-2</c:v>
                </c:pt>
                <c:pt idx="1544">
                  <c:v>1.4999999999999998E-2</c:v>
                </c:pt>
                <c:pt idx="1545">
                  <c:v>1.8000000000000023E-2</c:v>
                </c:pt>
                <c:pt idx="1546">
                  <c:v>2.2000000000000016E-2</c:v>
                </c:pt>
                <c:pt idx="1547">
                  <c:v>7.0000000000000114E-3</c:v>
                </c:pt>
                <c:pt idx="1548">
                  <c:v>1.4999999999999998E-2</c:v>
                </c:pt>
                <c:pt idx="1549">
                  <c:v>1.7000000000000005E-2</c:v>
                </c:pt>
                <c:pt idx="1550">
                  <c:v>1.4999999999999998E-2</c:v>
                </c:pt>
                <c:pt idx="1551">
                  <c:v>1.4000000000000002E-2</c:v>
                </c:pt>
                <c:pt idx="1552">
                  <c:v>1.8000000000000023E-2</c:v>
                </c:pt>
                <c:pt idx="1553">
                  <c:v>1.4000000000000002E-2</c:v>
                </c:pt>
                <c:pt idx="1554">
                  <c:v>1.0000000000000007E-2</c:v>
                </c:pt>
                <c:pt idx="1555">
                  <c:v>1.7000000000000005E-2</c:v>
                </c:pt>
                <c:pt idx="1556">
                  <c:v>1.4999999999999998E-2</c:v>
                </c:pt>
                <c:pt idx="1557">
                  <c:v>1.2000000000000005E-2</c:v>
                </c:pt>
                <c:pt idx="1558">
                  <c:v>1.0999999999999998E-2</c:v>
                </c:pt>
                <c:pt idx="1559">
                  <c:v>1.2000000000000005E-2</c:v>
                </c:pt>
                <c:pt idx="1560">
                  <c:v>1.7000000000000005E-2</c:v>
                </c:pt>
                <c:pt idx="1561">
                  <c:v>1.2000000000000005E-2</c:v>
                </c:pt>
                <c:pt idx="1562">
                  <c:v>2.2000000000000016E-2</c:v>
                </c:pt>
                <c:pt idx="1563">
                  <c:v>1.4000000000000002E-2</c:v>
                </c:pt>
                <c:pt idx="1564">
                  <c:v>1.2000000000000005E-2</c:v>
                </c:pt>
                <c:pt idx="1565">
                  <c:v>1.4999999999999998E-2</c:v>
                </c:pt>
                <c:pt idx="1566">
                  <c:v>1.2000000000000005E-2</c:v>
                </c:pt>
                <c:pt idx="1567">
                  <c:v>1.7000000000000005E-2</c:v>
                </c:pt>
                <c:pt idx="1568">
                  <c:v>2.300000000000001E-2</c:v>
                </c:pt>
                <c:pt idx="1569">
                  <c:v>1.4999999999999998E-2</c:v>
                </c:pt>
                <c:pt idx="1570">
                  <c:v>2.2000000000000016E-2</c:v>
                </c:pt>
                <c:pt idx="1571">
                  <c:v>1.8000000000000023E-2</c:v>
                </c:pt>
                <c:pt idx="1572">
                  <c:v>1.4999999999999998E-2</c:v>
                </c:pt>
                <c:pt idx="1573">
                  <c:v>1.9000000000000048E-2</c:v>
                </c:pt>
                <c:pt idx="1574">
                  <c:v>1.2000000000000005E-2</c:v>
                </c:pt>
                <c:pt idx="1575">
                  <c:v>1.7000000000000005E-2</c:v>
                </c:pt>
                <c:pt idx="1576">
                  <c:v>1.2000000000000005E-2</c:v>
                </c:pt>
                <c:pt idx="1577">
                  <c:v>1.4999999999999998E-2</c:v>
                </c:pt>
                <c:pt idx="1578">
                  <c:v>1.7000000000000005E-2</c:v>
                </c:pt>
                <c:pt idx="1579">
                  <c:v>1.4000000000000002E-2</c:v>
                </c:pt>
                <c:pt idx="1580">
                  <c:v>1.2000000000000005E-2</c:v>
                </c:pt>
                <c:pt idx="1581">
                  <c:v>2.2000000000000016E-2</c:v>
                </c:pt>
                <c:pt idx="1582">
                  <c:v>1.4999999999999998E-2</c:v>
                </c:pt>
                <c:pt idx="1583">
                  <c:v>1.9000000000000048E-2</c:v>
                </c:pt>
                <c:pt idx="1584">
                  <c:v>1.7000000000000005E-2</c:v>
                </c:pt>
                <c:pt idx="1585">
                  <c:v>1.9000000000000048E-2</c:v>
                </c:pt>
                <c:pt idx="1586">
                  <c:v>1.7000000000000005E-2</c:v>
                </c:pt>
                <c:pt idx="1587">
                  <c:v>1.8000000000000023E-2</c:v>
                </c:pt>
                <c:pt idx="1588">
                  <c:v>1.2000000000000005E-2</c:v>
                </c:pt>
                <c:pt idx="1589">
                  <c:v>8.0000000000000227E-3</c:v>
                </c:pt>
                <c:pt idx="1590">
                  <c:v>8.0000000000000227E-3</c:v>
                </c:pt>
                <c:pt idx="1591">
                  <c:v>1.0999999999999998E-2</c:v>
                </c:pt>
                <c:pt idx="1592">
                  <c:v>0</c:v>
                </c:pt>
                <c:pt idx="1593">
                  <c:v>1.0999999999999998E-2</c:v>
                </c:pt>
                <c:pt idx="1594">
                  <c:v>1.0000000000000007E-2</c:v>
                </c:pt>
                <c:pt idx="1595">
                  <c:v>3.0000000000000066E-3</c:v>
                </c:pt>
                <c:pt idx="1596">
                  <c:v>7.0000000000000114E-3</c:v>
                </c:pt>
                <c:pt idx="1597">
                  <c:v>7.0000000000000114E-3</c:v>
                </c:pt>
                <c:pt idx="1598">
                  <c:v>8.0000000000000227E-3</c:v>
                </c:pt>
                <c:pt idx="1599">
                  <c:v>1.8000000000000023E-2</c:v>
                </c:pt>
                <c:pt idx="1600">
                  <c:v>1.4999999999999998E-2</c:v>
                </c:pt>
                <c:pt idx="1601">
                  <c:v>1.0999999999999998E-2</c:v>
                </c:pt>
                <c:pt idx="1602">
                  <c:v>1.2000000000000005E-2</c:v>
                </c:pt>
                <c:pt idx="1603">
                  <c:v>1.4999999999999998E-2</c:v>
                </c:pt>
                <c:pt idx="1604">
                  <c:v>1.2000000000000005E-2</c:v>
                </c:pt>
                <c:pt idx="1605">
                  <c:v>1.9000000000000048E-2</c:v>
                </c:pt>
                <c:pt idx="1606">
                  <c:v>1.0999999999999998E-2</c:v>
                </c:pt>
                <c:pt idx="1607">
                  <c:v>1.0999999999999998E-2</c:v>
                </c:pt>
                <c:pt idx="1608">
                  <c:v>1.2000000000000005E-2</c:v>
                </c:pt>
                <c:pt idx="1609">
                  <c:v>1.7000000000000005E-2</c:v>
                </c:pt>
                <c:pt idx="1610">
                  <c:v>1.7000000000000005E-2</c:v>
                </c:pt>
                <c:pt idx="1611">
                  <c:v>1.4000000000000002E-2</c:v>
                </c:pt>
                <c:pt idx="1612">
                  <c:v>1.0999999999999998E-2</c:v>
                </c:pt>
                <c:pt idx="1613">
                  <c:v>1.2000000000000005E-2</c:v>
                </c:pt>
                <c:pt idx="1614">
                  <c:v>1.2000000000000005E-2</c:v>
                </c:pt>
                <c:pt idx="1615">
                  <c:v>1.7000000000000005E-2</c:v>
                </c:pt>
                <c:pt idx="1616">
                  <c:v>1.0999999999999998E-2</c:v>
                </c:pt>
                <c:pt idx="1617">
                  <c:v>1.0999999999999998E-2</c:v>
                </c:pt>
                <c:pt idx="1618">
                  <c:v>1.0999999999999998E-2</c:v>
                </c:pt>
                <c:pt idx="1619">
                  <c:v>6.0000000000000114E-3</c:v>
                </c:pt>
                <c:pt idx="1620">
                  <c:v>6.0000000000000114E-3</c:v>
                </c:pt>
                <c:pt idx="1621">
                  <c:v>1.2000000000000005E-2</c:v>
                </c:pt>
                <c:pt idx="1622">
                  <c:v>1.2000000000000005E-2</c:v>
                </c:pt>
                <c:pt idx="1623">
                  <c:v>1.9000000000000048E-2</c:v>
                </c:pt>
                <c:pt idx="1624">
                  <c:v>4.0000000000000114E-3</c:v>
                </c:pt>
                <c:pt idx="1625">
                  <c:v>1.0999999999999998E-2</c:v>
                </c:pt>
                <c:pt idx="1626">
                  <c:v>7.0000000000000114E-3</c:v>
                </c:pt>
                <c:pt idx="1627">
                  <c:v>1.8000000000000023E-2</c:v>
                </c:pt>
                <c:pt idx="1628">
                  <c:v>1.8000000000000023E-2</c:v>
                </c:pt>
                <c:pt idx="1629">
                  <c:v>1.4000000000000002E-2</c:v>
                </c:pt>
                <c:pt idx="1630">
                  <c:v>1.0999999999999998E-2</c:v>
                </c:pt>
                <c:pt idx="1631">
                  <c:v>1.7000000000000005E-2</c:v>
                </c:pt>
                <c:pt idx="1632">
                  <c:v>1.4999999999999998E-2</c:v>
                </c:pt>
                <c:pt idx="1633">
                  <c:v>1.7000000000000005E-2</c:v>
                </c:pt>
                <c:pt idx="1634">
                  <c:v>1.7000000000000005E-2</c:v>
                </c:pt>
                <c:pt idx="1635">
                  <c:v>1.2000000000000005E-2</c:v>
                </c:pt>
                <c:pt idx="1636">
                  <c:v>1.0999999999999998E-2</c:v>
                </c:pt>
                <c:pt idx="1637">
                  <c:v>1.2000000000000005E-2</c:v>
                </c:pt>
                <c:pt idx="1638">
                  <c:v>7.0000000000000114E-3</c:v>
                </c:pt>
                <c:pt idx="1639">
                  <c:v>8.0000000000000227E-3</c:v>
                </c:pt>
                <c:pt idx="1640">
                  <c:v>1.0999999999999998E-2</c:v>
                </c:pt>
                <c:pt idx="1641">
                  <c:v>1.2000000000000005E-2</c:v>
                </c:pt>
                <c:pt idx="1642">
                  <c:v>7.0000000000000114E-3</c:v>
                </c:pt>
                <c:pt idx="1643">
                  <c:v>1.4000000000000002E-2</c:v>
                </c:pt>
                <c:pt idx="1644">
                  <c:v>1.2000000000000005E-2</c:v>
                </c:pt>
                <c:pt idx="1645">
                  <c:v>1.0999999999999998E-2</c:v>
                </c:pt>
                <c:pt idx="1646">
                  <c:v>8.0000000000000227E-3</c:v>
                </c:pt>
                <c:pt idx="1647">
                  <c:v>1.4999999999999998E-2</c:v>
                </c:pt>
                <c:pt idx="1648">
                  <c:v>1.4999999999999998E-2</c:v>
                </c:pt>
                <c:pt idx="1649">
                  <c:v>7.0000000000000114E-3</c:v>
                </c:pt>
                <c:pt idx="1650">
                  <c:v>1.4000000000000002E-2</c:v>
                </c:pt>
                <c:pt idx="1651">
                  <c:v>1.0999999999999998E-2</c:v>
                </c:pt>
                <c:pt idx="1652">
                  <c:v>8.0000000000000227E-3</c:v>
                </c:pt>
                <c:pt idx="1653">
                  <c:v>6.0000000000000114E-3</c:v>
                </c:pt>
                <c:pt idx="1654">
                  <c:v>0</c:v>
                </c:pt>
                <c:pt idx="1655">
                  <c:v>3.0000000000000066E-3</c:v>
                </c:pt>
                <c:pt idx="1656">
                  <c:v>1.0999999999999998E-2</c:v>
                </c:pt>
                <c:pt idx="1657">
                  <c:v>1.0999999999999998E-2</c:v>
                </c:pt>
                <c:pt idx="1658">
                  <c:v>4.0000000000000114E-3</c:v>
                </c:pt>
                <c:pt idx="1659">
                  <c:v>1.0000000000000007E-2</c:v>
                </c:pt>
                <c:pt idx="1660">
                  <c:v>7.0000000000000114E-3</c:v>
                </c:pt>
                <c:pt idx="1661">
                  <c:v>4.0000000000000114E-3</c:v>
                </c:pt>
                <c:pt idx="1662">
                  <c:v>6.0000000000000114E-3</c:v>
                </c:pt>
                <c:pt idx="1663">
                  <c:v>1.0000000000000031E-3</c:v>
                </c:pt>
                <c:pt idx="1664">
                  <c:v>6.0000000000000114E-3</c:v>
                </c:pt>
                <c:pt idx="1665">
                  <c:v>-1.0000000000000031E-3</c:v>
                </c:pt>
                <c:pt idx="1666">
                  <c:v>1.0000000000000007E-2</c:v>
                </c:pt>
                <c:pt idx="1667">
                  <c:v>1.4000000000000002E-2</c:v>
                </c:pt>
                <c:pt idx="1668">
                  <c:v>1.0999999999999998E-2</c:v>
                </c:pt>
                <c:pt idx="1669">
                  <c:v>6.0000000000000114E-3</c:v>
                </c:pt>
                <c:pt idx="1670">
                  <c:v>6.0000000000000114E-3</c:v>
                </c:pt>
                <c:pt idx="1671">
                  <c:v>3.0000000000000066E-3</c:v>
                </c:pt>
                <c:pt idx="1672">
                  <c:v>1.0999999999999998E-2</c:v>
                </c:pt>
                <c:pt idx="1673">
                  <c:v>4.0000000000000114E-3</c:v>
                </c:pt>
                <c:pt idx="1674">
                  <c:v>4.0000000000000114E-3</c:v>
                </c:pt>
                <c:pt idx="1675">
                  <c:v>3.0000000000000066E-3</c:v>
                </c:pt>
                <c:pt idx="1676">
                  <c:v>3.0000000000000066E-3</c:v>
                </c:pt>
                <c:pt idx="1677">
                  <c:v>1.4000000000000002E-2</c:v>
                </c:pt>
                <c:pt idx="1678">
                  <c:v>1.0999999999999998E-2</c:v>
                </c:pt>
                <c:pt idx="1679">
                  <c:v>6.0000000000000114E-3</c:v>
                </c:pt>
                <c:pt idx="1680">
                  <c:v>1.0000000000000007E-2</c:v>
                </c:pt>
                <c:pt idx="1681">
                  <c:v>7.0000000000000114E-3</c:v>
                </c:pt>
                <c:pt idx="1682">
                  <c:v>7.0000000000000114E-3</c:v>
                </c:pt>
                <c:pt idx="1683">
                  <c:v>8.0000000000000227E-3</c:v>
                </c:pt>
                <c:pt idx="1684">
                  <c:v>1.0000000000000007E-2</c:v>
                </c:pt>
                <c:pt idx="1685">
                  <c:v>7.0000000000000114E-3</c:v>
                </c:pt>
                <c:pt idx="1686">
                  <c:v>4.0000000000000114E-3</c:v>
                </c:pt>
                <c:pt idx="1687">
                  <c:v>1.0999999999999998E-2</c:v>
                </c:pt>
                <c:pt idx="1688">
                  <c:v>1.0000000000000007E-2</c:v>
                </c:pt>
                <c:pt idx="1689">
                  <c:v>-4.0000000000000114E-3</c:v>
                </c:pt>
                <c:pt idx="1690">
                  <c:v>6.0000000000000114E-3</c:v>
                </c:pt>
                <c:pt idx="1691">
                  <c:v>1.0000000000000031E-3</c:v>
                </c:pt>
                <c:pt idx="1692">
                  <c:v>8.0000000000000227E-3</c:v>
                </c:pt>
                <c:pt idx="1693">
                  <c:v>6.0000000000000114E-3</c:v>
                </c:pt>
                <c:pt idx="1694">
                  <c:v>1.0000000000000031E-3</c:v>
                </c:pt>
                <c:pt idx="1695">
                  <c:v>6.0000000000000114E-3</c:v>
                </c:pt>
                <c:pt idx="1696">
                  <c:v>8.0000000000000227E-3</c:v>
                </c:pt>
                <c:pt idx="1697">
                  <c:v>8.0000000000000227E-3</c:v>
                </c:pt>
                <c:pt idx="1698">
                  <c:v>4.0000000000000114E-3</c:v>
                </c:pt>
                <c:pt idx="1699">
                  <c:v>8.0000000000000227E-3</c:v>
                </c:pt>
                <c:pt idx="1700">
                  <c:v>7.0000000000000114E-3</c:v>
                </c:pt>
                <c:pt idx="1701">
                  <c:v>1.2000000000000005E-2</c:v>
                </c:pt>
                <c:pt idx="1702">
                  <c:v>6.0000000000000114E-3</c:v>
                </c:pt>
                <c:pt idx="1703">
                  <c:v>7.0000000000000114E-3</c:v>
                </c:pt>
                <c:pt idx="1704">
                  <c:v>4.0000000000000114E-3</c:v>
                </c:pt>
                <c:pt idx="1705">
                  <c:v>1.2000000000000005E-2</c:v>
                </c:pt>
                <c:pt idx="1706">
                  <c:v>8.0000000000000227E-3</c:v>
                </c:pt>
                <c:pt idx="1707">
                  <c:v>3.0000000000000066E-3</c:v>
                </c:pt>
                <c:pt idx="1708">
                  <c:v>1.0000000000000031E-3</c:v>
                </c:pt>
                <c:pt idx="1709">
                  <c:v>1.7000000000000005E-2</c:v>
                </c:pt>
                <c:pt idx="1710">
                  <c:v>-6.0000000000000114E-3</c:v>
                </c:pt>
                <c:pt idx="1711">
                  <c:v>1.4000000000000002E-2</c:v>
                </c:pt>
                <c:pt idx="1712">
                  <c:v>1.0000000000000007E-2</c:v>
                </c:pt>
                <c:pt idx="1713">
                  <c:v>1.0000000000000007E-2</c:v>
                </c:pt>
                <c:pt idx="1714">
                  <c:v>6.0000000000000114E-3</c:v>
                </c:pt>
                <c:pt idx="1715">
                  <c:v>0</c:v>
                </c:pt>
                <c:pt idx="1716">
                  <c:v>7.0000000000000114E-3</c:v>
                </c:pt>
                <c:pt idx="1717">
                  <c:v>6.0000000000000114E-3</c:v>
                </c:pt>
                <c:pt idx="1718">
                  <c:v>8.0000000000000227E-3</c:v>
                </c:pt>
                <c:pt idx="1719">
                  <c:v>1.0999999999999998E-2</c:v>
                </c:pt>
                <c:pt idx="1720">
                  <c:v>7.0000000000000114E-3</c:v>
                </c:pt>
                <c:pt idx="1721">
                  <c:v>7.0000000000000114E-3</c:v>
                </c:pt>
                <c:pt idx="1722">
                  <c:v>7.0000000000000114E-3</c:v>
                </c:pt>
                <c:pt idx="1723">
                  <c:v>8.0000000000000227E-3</c:v>
                </c:pt>
                <c:pt idx="1724">
                  <c:v>1.0000000000000031E-3</c:v>
                </c:pt>
                <c:pt idx="1725">
                  <c:v>3.0000000000000066E-3</c:v>
                </c:pt>
                <c:pt idx="1726">
                  <c:v>4.0000000000000114E-3</c:v>
                </c:pt>
                <c:pt idx="1727">
                  <c:v>7.0000000000000114E-3</c:v>
                </c:pt>
                <c:pt idx="1728">
                  <c:v>6.0000000000000114E-3</c:v>
                </c:pt>
                <c:pt idx="1729">
                  <c:v>6.0000000000000114E-3</c:v>
                </c:pt>
                <c:pt idx="1730">
                  <c:v>4.0000000000000114E-3</c:v>
                </c:pt>
                <c:pt idx="1731">
                  <c:v>6.0000000000000114E-3</c:v>
                </c:pt>
                <c:pt idx="1732">
                  <c:v>4.0000000000000114E-3</c:v>
                </c:pt>
                <c:pt idx="1733">
                  <c:v>1.0999999999999998E-2</c:v>
                </c:pt>
                <c:pt idx="1734">
                  <c:v>1.0000000000000031E-3</c:v>
                </c:pt>
                <c:pt idx="1735">
                  <c:v>1.0000000000000031E-3</c:v>
                </c:pt>
                <c:pt idx="1736">
                  <c:v>7.0000000000000114E-3</c:v>
                </c:pt>
                <c:pt idx="1737">
                  <c:v>-4.0000000000000114E-3</c:v>
                </c:pt>
                <c:pt idx="1738">
                  <c:v>1.0000000000000031E-3</c:v>
                </c:pt>
                <c:pt idx="1739">
                  <c:v>0</c:v>
                </c:pt>
                <c:pt idx="1740">
                  <c:v>3.0000000000000066E-3</c:v>
                </c:pt>
                <c:pt idx="1741">
                  <c:v>1.0000000000000031E-3</c:v>
                </c:pt>
                <c:pt idx="1742">
                  <c:v>1.0000000000000007E-2</c:v>
                </c:pt>
                <c:pt idx="1743">
                  <c:v>6.0000000000000114E-3</c:v>
                </c:pt>
                <c:pt idx="1744">
                  <c:v>6.0000000000000114E-3</c:v>
                </c:pt>
                <c:pt idx="1745">
                  <c:v>1.0000000000000007E-2</c:v>
                </c:pt>
                <c:pt idx="1746">
                  <c:v>3.0000000000000066E-3</c:v>
                </c:pt>
                <c:pt idx="1747">
                  <c:v>1.0000000000000031E-3</c:v>
                </c:pt>
                <c:pt idx="1748">
                  <c:v>7.0000000000000114E-3</c:v>
                </c:pt>
                <c:pt idx="1749">
                  <c:v>3.0000000000000066E-3</c:v>
                </c:pt>
                <c:pt idx="1750">
                  <c:v>4.0000000000000114E-3</c:v>
                </c:pt>
                <c:pt idx="1751">
                  <c:v>3.0000000000000066E-3</c:v>
                </c:pt>
                <c:pt idx="1752">
                  <c:v>1.0000000000000007E-2</c:v>
                </c:pt>
                <c:pt idx="1753">
                  <c:v>-1.0000000000000031E-3</c:v>
                </c:pt>
                <c:pt idx="1754">
                  <c:v>6.0000000000000114E-3</c:v>
                </c:pt>
                <c:pt idx="1755">
                  <c:v>1.0000000000000007E-2</c:v>
                </c:pt>
                <c:pt idx="1756">
                  <c:v>6.0000000000000114E-3</c:v>
                </c:pt>
                <c:pt idx="1757">
                  <c:v>1.0000000000000031E-3</c:v>
                </c:pt>
                <c:pt idx="1758">
                  <c:v>-7.0000000000000114E-3</c:v>
                </c:pt>
                <c:pt idx="1759">
                  <c:v>4.0000000000000114E-3</c:v>
                </c:pt>
                <c:pt idx="1760">
                  <c:v>0</c:v>
                </c:pt>
                <c:pt idx="1761">
                  <c:v>1.0000000000000031E-3</c:v>
                </c:pt>
                <c:pt idx="1762">
                  <c:v>-3.0000000000000066E-3</c:v>
                </c:pt>
                <c:pt idx="1763">
                  <c:v>1.4000000000000002E-2</c:v>
                </c:pt>
                <c:pt idx="1764">
                  <c:v>0</c:v>
                </c:pt>
                <c:pt idx="1765">
                  <c:v>6.0000000000000114E-3</c:v>
                </c:pt>
                <c:pt idx="1766">
                  <c:v>1.0000000000000031E-3</c:v>
                </c:pt>
                <c:pt idx="1767">
                  <c:v>1.0000000000000031E-3</c:v>
                </c:pt>
                <c:pt idx="1768">
                  <c:v>-1.0000000000000031E-3</c:v>
                </c:pt>
                <c:pt idx="1769">
                  <c:v>-3.0000000000000066E-3</c:v>
                </c:pt>
                <c:pt idx="1770">
                  <c:v>4.0000000000000114E-3</c:v>
                </c:pt>
                <c:pt idx="1771">
                  <c:v>7.0000000000000114E-3</c:v>
                </c:pt>
                <c:pt idx="1772">
                  <c:v>3.0000000000000066E-3</c:v>
                </c:pt>
                <c:pt idx="1773">
                  <c:v>-6.0000000000000114E-3</c:v>
                </c:pt>
                <c:pt idx="1774">
                  <c:v>-7.0000000000000114E-3</c:v>
                </c:pt>
                <c:pt idx="1775">
                  <c:v>6.0000000000000114E-3</c:v>
                </c:pt>
                <c:pt idx="1776">
                  <c:v>0</c:v>
                </c:pt>
                <c:pt idx="1777">
                  <c:v>8.0000000000000227E-3</c:v>
                </c:pt>
                <c:pt idx="1778">
                  <c:v>-6.0000000000000114E-3</c:v>
                </c:pt>
                <c:pt idx="1779">
                  <c:v>1.0000000000000031E-3</c:v>
                </c:pt>
                <c:pt idx="1780">
                  <c:v>0</c:v>
                </c:pt>
                <c:pt idx="1781">
                  <c:v>4.0000000000000114E-3</c:v>
                </c:pt>
                <c:pt idx="1782">
                  <c:v>1.0000000000000031E-3</c:v>
                </c:pt>
                <c:pt idx="1783">
                  <c:v>-1.0000000000000031E-3</c:v>
                </c:pt>
                <c:pt idx="1784">
                  <c:v>7.0000000000000114E-3</c:v>
                </c:pt>
                <c:pt idx="1785">
                  <c:v>3.0000000000000066E-3</c:v>
                </c:pt>
                <c:pt idx="1786">
                  <c:v>3.0000000000000066E-3</c:v>
                </c:pt>
                <c:pt idx="1787">
                  <c:v>4.0000000000000114E-3</c:v>
                </c:pt>
                <c:pt idx="1788">
                  <c:v>3.0000000000000066E-3</c:v>
                </c:pt>
                <c:pt idx="1789">
                  <c:v>-1.0000000000000031E-3</c:v>
                </c:pt>
                <c:pt idx="1790">
                  <c:v>1.0000000000000031E-3</c:v>
                </c:pt>
                <c:pt idx="1791">
                  <c:v>0</c:v>
                </c:pt>
                <c:pt idx="1792">
                  <c:v>-6.0000000000000114E-3</c:v>
                </c:pt>
                <c:pt idx="1793">
                  <c:v>0</c:v>
                </c:pt>
                <c:pt idx="1794">
                  <c:v>1.0000000000000031E-3</c:v>
                </c:pt>
                <c:pt idx="1795">
                  <c:v>1.0000000000000031E-3</c:v>
                </c:pt>
                <c:pt idx="1796">
                  <c:v>0</c:v>
                </c:pt>
                <c:pt idx="1797">
                  <c:v>6.0000000000000114E-3</c:v>
                </c:pt>
                <c:pt idx="1798">
                  <c:v>7.0000000000000114E-3</c:v>
                </c:pt>
                <c:pt idx="1799">
                  <c:v>0</c:v>
                </c:pt>
                <c:pt idx="1800">
                  <c:v>6.0000000000000114E-3</c:v>
                </c:pt>
                <c:pt idx="1801">
                  <c:v>3.0000000000000066E-3</c:v>
                </c:pt>
                <c:pt idx="1802">
                  <c:v>6.0000000000000114E-3</c:v>
                </c:pt>
                <c:pt idx="1803">
                  <c:v>1.0000000000000031E-3</c:v>
                </c:pt>
                <c:pt idx="1804">
                  <c:v>6.0000000000000114E-3</c:v>
                </c:pt>
                <c:pt idx="1805">
                  <c:v>0</c:v>
                </c:pt>
                <c:pt idx="1806">
                  <c:v>3.0000000000000066E-3</c:v>
                </c:pt>
                <c:pt idx="1807">
                  <c:v>1.0999999999999998E-2</c:v>
                </c:pt>
                <c:pt idx="1808">
                  <c:v>1.0000000000000031E-3</c:v>
                </c:pt>
                <c:pt idx="1809">
                  <c:v>0</c:v>
                </c:pt>
                <c:pt idx="1810">
                  <c:v>3.0000000000000066E-3</c:v>
                </c:pt>
                <c:pt idx="1811">
                  <c:v>1.0000000000000007E-2</c:v>
                </c:pt>
                <c:pt idx="1812">
                  <c:v>7.0000000000000114E-3</c:v>
                </c:pt>
                <c:pt idx="1813">
                  <c:v>1.0000000000000031E-3</c:v>
                </c:pt>
                <c:pt idx="1814">
                  <c:v>0</c:v>
                </c:pt>
                <c:pt idx="1815">
                  <c:v>3.0000000000000066E-3</c:v>
                </c:pt>
                <c:pt idx="1816">
                  <c:v>1.0000000000000031E-3</c:v>
                </c:pt>
                <c:pt idx="1817">
                  <c:v>-4.0000000000000114E-3</c:v>
                </c:pt>
                <c:pt idx="1818">
                  <c:v>0</c:v>
                </c:pt>
                <c:pt idx="1819">
                  <c:v>4.0000000000000114E-3</c:v>
                </c:pt>
                <c:pt idx="1820">
                  <c:v>-1.0000000000000031E-3</c:v>
                </c:pt>
                <c:pt idx="1821">
                  <c:v>3.0000000000000066E-3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-3.0000000000000066E-3</c:v>
                </c:pt>
                <c:pt idx="1826">
                  <c:v>0</c:v>
                </c:pt>
                <c:pt idx="1827">
                  <c:v>-1.0000000000000031E-3</c:v>
                </c:pt>
                <c:pt idx="1828">
                  <c:v>0</c:v>
                </c:pt>
                <c:pt idx="1829">
                  <c:v>-4.0000000000000114E-3</c:v>
                </c:pt>
                <c:pt idx="1830">
                  <c:v>3.0000000000000066E-3</c:v>
                </c:pt>
                <c:pt idx="1831">
                  <c:v>-7.0000000000000114E-3</c:v>
                </c:pt>
                <c:pt idx="1832">
                  <c:v>1.0000000000000031E-3</c:v>
                </c:pt>
                <c:pt idx="1833">
                  <c:v>-1.0000000000000031E-3</c:v>
                </c:pt>
                <c:pt idx="1834">
                  <c:v>1.0000000000000031E-3</c:v>
                </c:pt>
                <c:pt idx="1835">
                  <c:v>3.0000000000000066E-3</c:v>
                </c:pt>
                <c:pt idx="1836">
                  <c:v>-3.0000000000000066E-3</c:v>
                </c:pt>
                <c:pt idx="1837">
                  <c:v>1.0000000000000031E-3</c:v>
                </c:pt>
                <c:pt idx="1838">
                  <c:v>1.0000000000000007E-2</c:v>
                </c:pt>
                <c:pt idx="1839">
                  <c:v>-3.0000000000000066E-3</c:v>
                </c:pt>
                <c:pt idx="1840">
                  <c:v>-3.0000000000000066E-3</c:v>
                </c:pt>
                <c:pt idx="1841">
                  <c:v>1.0000000000000007E-2</c:v>
                </c:pt>
                <c:pt idx="1842">
                  <c:v>0</c:v>
                </c:pt>
                <c:pt idx="1843">
                  <c:v>4.0000000000000114E-3</c:v>
                </c:pt>
                <c:pt idx="1844">
                  <c:v>-3.0000000000000066E-3</c:v>
                </c:pt>
                <c:pt idx="1845">
                  <c:v>-1.0000000000000007E-2</c:v>
                </c:pt>
                <c:pt idx="1846">
                  <c:v>6.0000000000000114E-3</c:v>
                </c:pt>
                <c:pt idx="1847">
                  <c:v>1.0000000000000031E-3</c:v>
                </c:pt>
                <c:pt idx="1848">
                  <c:v>0</c:v>
                </c:pt>
                <c:pt idx="1849">
                  <c:v>4.0000000000000114E-3</c:v>
                </c:pt>
                <c:pt idx="1850">
                  <c:v>0</c:v>
                </c:pt>
                <c:pt idx="1851">
                  <c:v>-6.0000000000000114E-3</c:v>
                </c:pt>
                <c:pt idx="1852">
                  <c:v>3.0000000000000066E-3</c:v>
                </c:pt>
                <c:pt idx="1853">
                  <c:v>0</c:v>
                </c:pt>
                <c:pt idx="1854">
                  <c:v>0</c:v>
                </c:pt>
                <c:pt idx="1855">
                  <c:v>-4.0000000000000114E-3</c:v>
                </c:pt>
                <c:pt idx="1856">
                  <c:v>3.0000000000000066E-3</c:v>
                </c:pt>
                <c:pt idx="1857">
                  <c:v>-3.0000000000000066E-3</c:v>
                </c:pt>
                <c:pt idx="1858">
                  <c:v>0</c:v>
                </c:pt>
                <c:pt idx="1859">
                  <c:v>3.0000000000000066E-3</c:v>
                </c:pt>
                <c:pt idx="1860">
                  <c:v>3.0000000000000066E-3</c:v>
                </c:pt>
                <c:pt idx="1861">
                  <c:v>0</c:v>
                </c:pt>
                <c:pt idx="1862">
                  <c:v>4.0000000000000114E-3</c:v>
                </c:pt>
                <c:pt idx="1863">
                  <c:v>6.0000000000000114E-3</c:v>
                </c:pt>
                <c:pt idx="1864">
                  <c:v>6.0000000000000114E-3</c:v>
                </c:pt>
                <c:pt idx="1865">
                  <c:v>4.0000000000000114E-3</c:v>
                </c:pt>
                <c:pt idx="1866">
                  <c:v>4.0000000000000114E-3</c:v>
                </c:pt>
                <c:pt idx="1867">
                  <c:v>-4.0000000000000114E-3</c:v>
                </c:pt>
                <c:pt idx="1868">
                  <c:v>0</c:v>
                </c:pt>
                <c:pt idx="1869">
                  <c:v>-1.0000000000000031E-3</c:v>
                </c:pt>
                <c:pt idx="1870">
                  <c:v>-3.0000000000000066E-3</c:v>
                </c:pt>
                <c:pt idx="1871">
                  <c:v>8.0000000000000227E-3</c:v>
                </c:pt>
                <c:pt idx="1872">
                  <c:v>1.0000000000000031E-3</c:v>
                </c:pt>
                <c:pt idx="1873">
                  <c:v>0</c:v>
                </c:pt>
                <c:pt idx="1874">
                  <c:v>4.0000000000000114E-3</c:v>
                </c:pt>
                <c:pt idx="1875">
                  <c:v>3.0000000000000066E-3</c:v>
                </c:pt>
                <c:pt idx="1876">
                  <c:v>8.0000000000000227E-3</c:v>
                </c:pt>
                <c:pt idx="1877">
                  <c:v>0</c:v>
                </c:pt>
                <c:pt idx="1878">
                  <c:v>-3.0000000000000066E-3</c:v>
                </c:pt>
                <c:pt idx="1879">
                  <c:v>-4.0000000000000114E-3</c:v>
                </c:pt>
                <c:pt idx="1880">
                  <c:v>-4.0000000000000114E-3</c:v>
                </c:pt>
                <c:pt idx="1881">
                  <c:v>-1.0000000000000031E-3</c:v>
                </c:pt>
                <c:pt idx="1882">
                  <c:v>0</c:v>
                </c:pt>
                <c:pt idx="1883">
                  <c:v>-3.0000000000000066E-3</c:v>
                </c:pt>
                <c:pt idx="1884">
                  <c:v>1.0000000000000031E-3</c:v>
                </c:pt>
                <c:pt idx="1885">
                  <c:v>6.0000000000000114E-3</c:v>
                </c:pt>
                <c:pt idx="1886">
                  <c:v>8.0000000000000227E-3</c:v>
                </c:pt>
                <c:pt idx="1887">
                  <c:v>-4.0000000000000114E-3</c:v>
                </c:pt>
                <c:pt idx="1888">
                  <c:v>4.0000000000000114E-3</c:v>
                </c:pt>
                <c:pt idx="1889">
                  <c:v>3.0000000000000066E-3</c:v>
                </c:pt>
                <c:pt idx="1890">
                  <c:v>-8.0000000000000227E-3</c:v>
                </c:pt>
                <c:pt idx="1891">
                  <c:v>8.0000000000000227E-3</c:v>
                </c:pt>
                <c:pt idx="1892">
                  <c:v>0</c:v>
                </c:pt>
                <c:pt idx="1893">
                  <c:v>-1.0000000000000031E-3</c:v>
                </c:pt>
                <c:pt idx="1894">
                  <c:v>8.0000000000000227E-3</c:v>
                </c:pt>
                <c:pt idx="1895">
                  <c:v>8.0000000000000227E-3</c:v>
                </c:pt>
                <c:pt idx="1896">
                  <c:v>8.0000000000000227E-3</c:v>
                </c:pt>
                <c:pt idx="1897">
                  <c:v>0</c:v>
                </c:pt>
                <c:pt idx="1898">
                  <c:v>0</c:v>
                </c:pt>
                <c:pt idx="1899">
                  <c:v>1.0000000000000031E-3</c:v>
                </c:pt>
                <c:pt idx="1900">
                  <c:v>1.0000000000000031E-3</c:v>
                </c:pt>
                <c:pt idx="1901">
                  <c:v>-1.0000000000000031E-3</c:v>
                </c:pt>
                <c:pt idx="1902">
                  <c:v>8.0000000000000227E-3</c:v>
                </c:pt>
                <c:pt idx="1903">
                  <c:v>3.0000000000000066E-3</c:v>
                </c:pt>
                <c:pt idx="1904">
                  <c:v>1.0000000000000031E-3</c:v>
                </c:pt>
                <c:pt idx="1905">
                  <c:v>7.0000000000000114E-3</c:v>
                </c:pt>
                <c:pt idx="1906">
                  <c:v>-3.0000000000000066E-3</c:v>
                </c:pt>
                <c:pt idx="1907">
                  <c:v>3.0000000000000066E-3</c:v>
                </c:pt>
                <c:pt idx="1908">
                  <c:v>0</c:v>
                </c:pt>
                <c:pt idx="1909">
                  <c:v>-1.0000000000000031E-3</c:v>
                </c:pt>
                <c:pt idx="1910">
                  <c:v>-4.0000000000000114E-3</c:v>
                </c:pt>
                <c:pt idx="1911">
                  <c:v>-7.0000000000000114E-3</c:v>
                </c:pt>
                <c:pt idx="1912">
                  <c:v>-7.0000000000000114E-3</c:v>
                </c:pt>
                <c:pt idx="1913">
                  <c:v>-6.0000000000000114E-3</c:v>
                </c:pt>
                <c:pt idx="1914">
                  <c:v>-1.0000000000000031E-3</c:v>
                </c:pt>
                <c:pt idx="1915">
                  <c:v>0</c:v>
                </c:pt>
                <c:pt idx="1916">
                  <c:v>-7.0000000000000114E-3</c:v>
                </c:pt>
                <c:pt idx="1917">
                  <c:v>1.0000000000000031E-3</c:v>
                </c:pt>
                <c:pt idx="1918">
                  <c:v>-1.0000000000000031E-3</c:v>
                </c:pt>
                <c:pt idx="1919">
                  <c:v>-3.0000000000000066E-3</c:v>
                </c:pt>
                <c:pt idx="1920">
                  <c:v>6.0000000000000114E-3</c:v>
                </c:pt>
                <c:pt idx="1921">
                  <c:v>6.0000000000000114E-3</c:v>
                </c:pt>
                <c:pt idx="1922">
                  <c:v>0</c:v>
                </c:pt>
                <c:pt idx="1923">
                  <c:v>4.0000000000000114E-3</c:v>
                </c:pt>
                <c:pt idx="1924">
                  <c:v>-1.0999999999999998E-2</c:v>
                </c:pt>
                <c:pt idx="1925">
                  <c:v>3.0000000000000066E-3</c:v>
                </c:pt>
                <c:pt idx="1926">
                  <c:v>-1.0000000000000031E-3</c:v>
                </c:pt>
                <c:pt idx="1927">
                  <c:v>0</c:v>
                </c:pt>
                <c:pt idx="1928">
                  <c:v>7.0000000000000114E-3</c:v>
                </c:pt>
                <c:pt idx="1929">
                  <c:v>3.0000000000000066E-3</c:v>
                </c:pt>
                <c:pt idx="1930">
                  <c:v>3.0000000000000066E-3</c:v>
                </c:pt>
                <c:pt idx="1931">
                  <c:v>1.0000000000000031E-3</c:v>
                </c:pt>
                <c:pt idx="1932">
                  <c:v>0</c:v>
                </c:pt>
                <c:pt idx="1933">
                  <c:v>3.0000000000000066E-3</c:v>
                </c:pt>
                <c:pt idx="1934">
                  <c:v>-8.0000000000000227E-3</c:v>
                </c:pt>
                <c:pt idx="1935">
                  <c:v>-3.0000000000000066E-3</c:v>
                </c:pt>
                <c:pt idx="1936">
                  <c:v>0</c:v>
                </c:pt>
                <c:pt idx="1937">
                  <c:v>3.0000000000000066E-3</c:v>
                </c:pt>
                <c:pt idx="1938">
                  <c:v>4.0000000000000114E-3</c:v>
                </c:pt>
                <c:pt idx="1939">
                  <c:v>1.0000000000000031E-3</c:v>
                </c:pt>
                <c:pt idx="1940">
                  <c:v>0</c:v>
                </c:pt>
                <c:pt idx="1941">
                  <c:v>7.0000000000000114E-3</c:v>
                </c:pt>
                <c:pt idx="1942">
                  <c:v>-6.0000000000000114E-3</c:v>
                </c:pt>
                <c:pt idx="1943">
                  <c:v>1.0000000000000031E-3</c:v>
                </c:pt>
                <c:pt idx="1944">
                  <c:v>-3.0000000000000066E-3</c:v>
                </c:pt>
                <c:pt idx="1945">
                  <c:v>1.0000000000000031E-3</c:v>
                </c:pt>
                <c:pt idx="1946">
                  <c:v>-1.0000000000000031E-3</c:v>
                </c:pt>
                <c:pt idx="1947">
                  <c:v>0</c:v>
                </c:pt>
                <c:pt idx="1948">
                  <c:v>1.0000000000000031E-3</c:v>
                </c:pt>
                <c:pt idx="1949">
                  <c:v>3.0000000000000066E-3</c:v>
                </c:pt>
                <c:pt idx="1950">
                  <c:v>6.0000000000000114E-3</c:v>
                </c:pt>
                <c:pt idx="1951">
                  <c:v>1.0000000000000031E-3</c:v>
                </c:pt>
                <c:pt idx="1952">
                  <c:v>0</c:v>
                </c:pt>
                <c:pt idx="1953">
                  <c:v>1.0000000000000031E-3</c:v>
                </c:pt>
                <c:pt idx="1954">
                  <c:v>7.0000000000000114E-3</c:v>
                </c:pt>
                <c:pt idx="1955">
                  <c:v>1.0000000000000007E-2</c:v>
                </c:pt>
                <c:pt idx="1956">
                  <c:v>4.0000000000000114E-3</c:v>
                </c:pt>
                <c:pt idx="1957">
                  <c:v>-1.0000000000000031E-3</c:v>
                </c:pt>
                <c:pt idx="1958">
                  <c:v>6.0000000000000114E-3</c:v>
                </c:pt>
                <c:pt idx="1959">
                  <c:v>3.0000000000000066E-3</c:v>
                </c:pt>
                <c:pt idx="1960">
                  <c:v>4.0000000000000114E-3</c:v>
                </c:pt>
                <c:pt idx="1961">
                  <c:v>0</c:v>
                </c:pt>
                <c:pt idx="1962">
                  <c:v>0</c:v>
                </c:pt>
                <c:pt idx="1963">
                  <c:v>1.0000000000000031E-3</c:v>
                </c:pt>
                <c:pt idx="1964">
                  <c:v>-1.0000000000000031E-3</c:v>
                </c:pt>
                <c:pt idx="1965">
                  <c:v>1.0000000000000031E-3</c:v>
                </c:pt>
                <c:pt idx="1966">
                  <c:v>-3.0000000000000066E-3</c:v>
                </c:pt>
                <c:pt idx="1967">
                  <c:v>3.0000000000000066E-3</c:v>
                </c:pt>
                <c:pt idx="1968">
                  <c:v>6.0000000000000114E-3</c:v>
                </c:pt>
                <c:pt idx="1969">
                  <c:v>-1.0000000000000031E-3</c:v>
                </c:pt>
                <c:pt idx="1970">
                  <c:v>-3.0000000000000066E-3</c:v>
                </c:pt>
                <c:pt idx="1971">
                  <c:v>1.0000000000000031E-3</c:v>
                </c:pt>
                <c:pt idx="1972">
                  <c:v>4.0000000000000114E-3</c:v>
                </c:pt>
                <c:pt idx="1973">
                  <c:v>1.0000000000000031E-3</c:v>
                </c:pt>
                <c:pt idx="1974">
                  <c:v>1.0000000000000031E-3</c:v>
                </c:pt>
                <c:pt idx="1975">
                  <c:v>-3.0000000000000066E-3</c:v>
                </c:pt>
                <c:pt idx="1976">
                  <c:v>3.0000000000000066E-3</c:v>
                </c:pt>
                <c:pt idx="1977">
                  <c:v>3.0000000000000066E-3</c:v>
                </c:pt>
                <c:pt idx="1978">
                  <c:v>6.0000000000000114E-3</c:v>
                </c:pt>
                <c:pt idx="1979">
                  <c:v>-3.0000000000000066E-3</c:v>
                </c:pt>
                <c:pt idx="1980">
                  <c:v>0</c:v>
                </c:pt>
                <c:pt idx="1981">
                  <c:v>-3.0000000000000066E-3</c:v>
                </c:pt>
                <c:pt idx="1982">
                  <c:v>-3.0000000000000066E-3</c:v>
                </c:pt>
                <c:pt idx="1983">
                  <c:v>-6.0000000000000114E-3</c:v>
                </c:pt>
                <c:pt idx="1984">
                  <c:v>3.0000000000000066E-3</c:v>
                </c:pt>
                <c:pt idx="1985">
                  <c:v>1.0000000000000031E-3</c:v>
                </c:pt>
                <c:pt idx="1986">
                  <c:v>0</c:v>
                </c:pt>
                <c:pt idx="1987">
                  <c:v>-3.0000000000000066E-3</c:v>
                </c:pt>
                <c:pt idx="1988">
                  <c:v>8.0000000000000227E-3</c:v>
                </c:pt>
                <c:pt idx="1989">
                  <c:v>4.0000000000000114E-3</c:v>
                </c:pt>
                <c:pt idx="1990">
                  <c:v>6.0000000000000114E-3</c:v>
                </c:pt>
                <c:pt idx="1991">
                  <c:v>0</c:v>
                </c:pt>
                <c:pt idx="1992">
                  <c:v>-7.0000000000000114E-3</c:v>
                </c:pt>
                <c:pt idx="1993">
                  <c:v>-3.0000000000000066E-3</c:v>
                </c:pt>
                <c:pt idx="1994">
                  <c:v>4.0000000000000114E-3</c:v>
                </c:pt>
                <c:pt idx="1995">
                  <c:v>-7.0000000000000114E-3</c:v>
                </c:pt>
                <c:pt idx="1996">
                  <c:v>-1.0000000000000031E-3</c:v>
                </c:pt>
                <c:pt idx="1997">
                  <c:v>-1.0000000000000031E-3</c:v>
                </c:pt>
                <c:pt idx="1998">
                  <c:v>4.0000000000000114E-3</c:v>
                </c:pt>
                <c:pt idx="1999">
                  <c:v>3.0000000000000066E-3</c:v>
                </c:pt>
                <c:pt idx="2000">
                  <c:v>7.0000000000000114E-3</c:v>
                </c:pt>
                <c:pt idx="2001">
                  <c:v>-1.0000000000000031E-3</c:v>
                </c:pt>
                <c:pt idx="2002">
                  <c:v>4.0000000000000114E-3</c:v>
                </c:pt>
                <c:pt idx="2003">
                  <c:v>-1.0000000000000031E-3</c:v>
                </c:pt>
                <c:pt idx="2004">
                  <c:v>-6.0000000000000114E-3</c:v>
                </c:pt>
                <c:pt idx="2005">
                  <c:v>0</c:v>
                </c:pt>
                <c:pt idx="2006">
                  <c:v>3.0000000000000066E-3</c:v>
                </c:pt>
                <c:pt idx="2007">
                  <c:v>1.0000000000000031E-3</c:v>
                </c:pt>
                <c:pt idx="2008">
                  <c:v>4.0000000000000114E-3</c:v>
                </c:pt>
                <c:pt idx="2009">
                  <c:v>3.0000000000000066E-3</c:v>
                </c:pt>
                <c:pt idx="2010">
                  <c:v>3.0000000000000066E-3</c:v>
                </c:pt>
                <c:pt idx="2011">
                  <c:v>-8.0000000000000227E-3</c:v>
                </c:pt>
                <c:pt idx="2012">
                  <c:v>7.0000000000000114E-3</c:v>
                </c:pt>
                <c:pt idx="2013">
                  <c:v>3.0000000000000066E-3</c:v>
                </c:pt>
                <c:pt idx="2014">
                  <c:v>0</c:v>
                </c:pt>
                <c:pt idx="2015">
                  <c:v>8.0000000000000227E-3</c:v>
                </c:pt>
                <c:pt idx="2016">
                  <c:v>-7.0000000000000114E-3</c:v>
                </c:pt>
                <c:pt idx="2017">
                  <c:v>-6.0000000000000114E-3</c:v>
                </c:pt>
                <c:pt idx="2018">
                  <c:v>0</c:v>
                </c:pt>
                <c:pt idx="2019">
                  <c:v>-4.0000000000000114E-3</c:v>
                </c:pt>
                <c:pt idx="2020">
                  <c:v>-4.0000000000000114E-3</c:v>
                </c:pt>
                <c:pt idx="2021">
                  <c:v>0</c:v>
                </c:pt>
                <c:pt idx="2022">
                  <c:v>-1.0000000000000031E-3</c:v>
                </c:pt>
                <c:pt idx="2023">
                  <c:v>-3.0000000000000066E-3</c:v>
                </c:pt>
                <c:pt idx="2024">
                  <c:v>0</c:v>
                </c:pt>
                <c:pt idx="2025">
                  <c:v>7.0000000000000114E-3</c:v>
                </c:pt>
                <c:pt idx="2026">
                  <c:v>-1.0000000000000031E-3</c:v>
                </c:pt>
                <c:pt idx="2027">
                  <c:v>0</c:v>
                </c:pt>
                <c:pt idx="2028">
                  <c:v>-3.0000000000000066E-3</c:v>
                </c:pt>
                <c:pt idx="2029">
                  <c:v>1.0000000000000031E-3</c:v>
                </c:pt>
                <c:pt idx="2030">
                  <c:v>1.0000000000000031E-3</c:v>
                </c:pt>
                <c:pt idx="2031">
                  <c:v>-4.0000000000000114E-3</c:v>
                </c:pt>
                <c:pt idx="2032">
                  <c:v>6.0000000000000114E-3</c:v>
                </c:pt>
                <c:pt idx="2033">
                  <c:v>-3.0000000000000066E-3</c:v>
                </c:pt>
                <c:pt idx="2034">
                  <c:v>1.0000000000000031E-3</c:v>
                </c:pt>
                <c:pt idx="2035">
                  <c:v>1.0000000000000031E-3</c:v>
                </c:pt>
                <c:pt idx="2036">
                  <c:v>-3.0000000000000066E-3</c:v>
                </c:pt>
                <c:pt idx="2037">
                  <c:v>1.0000000000000031E-3</c:v>
                </c:pt>
                <c:pt idx="2038">
                  <c:v>7.0000000000000114E-3</c:v>
                </c:pt>
                <c:pt idx="2039">
                  <c:v>0</c:v>
                </c:pt>
                <c:pt idx="2040">
                  <c:v>8.0000000000000227E-3</c:v>
                </c:pt>
                <c:pt idx="2041">
                  <c:v>-1.0000000000000031E-3</c:v>
                </c:pt>
                <c:pt idx="2042">
                  <c:v>-3.0000000000000066E-3</c:v>
                </c:pt>
                <c:pt idx="2043">
                  <c:v>-4.0000000000000114E-3</c:v>
                </c:pt>
                <c:pt idx="2044">
                  <c:v>1.0000000000000031E-3</c:v>
                </c:pt>
                <c:pt idx="2045">
                  <c:v>0</c:v>
                </c:pt>
                <c:pt idx="2046">
                  <c:v>1.0000000000000031E-3</c:v>
                </c:pt>
                <c:pt idx="2047">
                  <c:v>-1.0000000000000031E-3</c:v>
                </c:pt>
              </c:numCache>
            </c:numRef>
          </c:yVal>
        </c:ser>
        <c:ser>
          <c:idx val="2"/>
          <c:order val="2"/>
          <c:tx>
            <c:v>Stretcher Out</c:v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xVal>
            <c:numRef>
              <c:f>Feuil1!$J:$J</c:f>
              <c:numCache>
                <c:formatCode>General</c:formatCode>
                <c:ptCount val="1048576"/>
                <c:pt idx="0">
                  <c:v>660.23</c:v>
                </c:pt>
                <c:pt idx="1">
                  <c:v>660.4</c:v>
                </c:pt>
                <c:pt idx="2">
                  <c:v>660.57</c:v>
                </c:pt>
                <c:pt idx="3">
                  <c:v>660.74</c:v>
                </c:pt>
                <c:pt idx="4">
                  <c:v>660.9</c:v>
                </c:pt>
                <c:pt idx="5">
                  <c:v>661.07</c:v>
                </c:pt>
                <c:pt idx="6">
                  <c:v>661.24</c:v>
                </c:pt>
                <c:pt idx="7">
                  <c:v>661.41</c:v>
                </c:pt>
                <c:pt idx="8">
                  <c:v>661.58</c:v>
                </c:pt>
                <c:pt idx="9">
                  <c:v>661.75</c:v>
                </c:pt>
                <c:pt idx="10">
                  <c:v>661.91</c:v>
                </c:pt>
                <c:pt idx="11">
                  <c:v>662.08</c:v>
                </c:pt>
                <c:pt idx="12">
                  <c:v>662.25</c:v>
                </c:pt>
                <c:pt idx="13">
                  <c:v>662.42</c:v>
                </c:pt>
                <c:pt idx="14">
                  <c:v>662.59</c:v>
                </c:pt>
                <c:pt idx="15">
                  <c:v>662.75</c:v>
                </c:pt>
                <c:pt idx="16">
                  <c:v>662.92</c:v>
                </c:pt>
                <c:pt idx="17">
                  <c:v>663.09</c:v>
                </c:pt>
                <c:pt idx="18">
                  <c:v>663.26</c:v>
                </c:pt>
                <c:pt idx="19">
                  <c:v>663.42</c:v>
                </c:pt>
                <c:pt idx="20">
                  <c:v>663.59</c:v>
                </c:pt>
                <c:pt idx="21">
                  <c:v>663.76</c:v>
                </c:pt>
                <c:pt idx="22">
                  <c:v>663.93</c:v>
                </c:pt>
                <c:pt idx="23">
                  <c:v>664.1</c:v>
                </c:pt>
                <c:pt idx="24">
                  <c:v>664.26</c:v>
                </c:pt>
                <c:pt idx="25">
                  <c:v>664.43</c:v>
                </c:pt>
                <c:pt idx="26">
                  <c:v>664.6</c:v>
                </c:pt>
                <c:pt idx="27">
                  <c:v>664.77000000000055</c:v>
                </c:pt>
                <c:pt idx="28">
                  <c:v>664.93</c:v>
                </c:pt>
                <c:pt idx="29">
                  <c:v>665.1</c:v>
                </c:pt>
                <c:pt idx="30">
                  <c:v>665.27000000000055</c:v>
                </c:pt>
                <c:pt idx="31">
                  <c:v>665.43999999999949</c:v>
                </c:pt>
                <c:pt idx="32">
                  <c:v>665.6</c:v>
                </c:pt>
                <c:pt idx="33">
                  <c:v>665.77000000000055</c:v>
                </c:pt>
                <c:pt idx="34">
                  <c:v>665.93999999999949</c:v>
                </c:pt>
                <c:pt idx="35">
                  <c:v>666.11</c:v>
                </c:pt>
                <c:pt idx="36">
                  <c:v>666.27000000000055</c:v>
                </c:pt>
                <c:pt idx="37">
                  <c:v>666.43999999999949</c:v>
                </c:pt>
                <c:pt idx="38">
                  <c:v>666.61</c:v>
                </c:pt>
                <c:pt idx="39">
                  <c:v>666.77000000000055</c:v>
                </c:pt>
                <c:pt idx="40">
                  <c:v>666.93999999999949</c:v>
                </c:pt>
                <c:pt idx="41">
                  <c:v>667.11</c:v>
                </c:pt>
                <c:pt idx="42">
                  <c:v>667.28000000000054</c:v>
                </c:pt>
                <c:pt idx="43">
                  <c:v>667.43999999999949</c:v>
                </c:pt>
                <c:pt idx="44">
                  <c:v>667.61</c:v>
                </c:pt>
                <c:pt idx="45">
                  <c:v>667.78000000000054</c:v>
                </c:pt>
                <c:pt idx="46">
                  <c:v>667.93999999999949</c:v>
                </c:pt>
                <c:pt idx="47">
                  <c:v>668.11</c:v>
                </c:pt>
                <c:pt idx="48">
                  <c:v>668.28000000000054</c:v>
                </c:pt>
                <c:pt idx="49">
                  <c:v>668.44999999999948</c:v>
                </c:pt>
                <c:pt idx="50">
                  <c:v>668.61</c:v>
                </c:pt>
                <c:pt idx="51">
                  <c:v>668.78000000000054</c:v>
                </c:pt>
                <c:pt idx="52">
                  <c:v>668.94999999999948</c:v>
                </c:pt>
                <c:pt idx="53">
                  <c:v>669.11</c:v>
                </c:pt>
                <c:pt idx="54">
                  <c:v>669.28000000000054</c:v>
                </c:pt>
                <c:pt idx="55">
                  <c:v>669.44999999999948</c:v>
                </c:pt>
                <c:pt idx="56">
                  <c:v>669.61</c:v>
                </c:pt>
                <c:pt idx="57">
                  <c:v>669.78000000000054</c:v>
                </c:pt>
                <c:pt idx="58">
                  <c:v>669.94999999999948</c:v>
                </c:pt>
                <c:pt idx="59">
                  <c:v>670.11</c:v>
                </c:pt>
                <c:pt idx="60">
                  <c:v>670.28000000000054</c:v>
                </c:pt>
                <c:pt idx="61">
                  <c:v>670.44999999999948</c:v>
                </c:pt>
                <c:pt idx="62">
                  <c:v>670.61</c:v>
                </c:pt>
                <c:pt idx="63">
                  <c:v>670.78000000000054</c:v>
                </c:pt>
                <c:pt idx="64">
                  <c:v>670.94999999999948</c:v>
                </c:pt>
                <c:pt idx="65">
                  <c:v>671.11</c:v>
                </c:pt>
                <c:pt idx="66">
                  <c:v>671.28000000000054</c:v>
                </c:pt>
                <c:pt idx="67">
                  <c:v>671.44999999999948</c:v>
                </c:pt>
                <c:pt idx="68">
                  <c:v>671.61</c:v>
                </c:pt>
                <c:pt idx="69">
                  <c:v>671.78000000000054</c:v>
                </c:pt>
                <c:pt idx="70">
                  <c:v>671.93999999999949</c:v>
                </c:pt>
                <c:pt idx="71">
                  <c:v>672.11</c:v>
                </c:pt>
                <c:pt idx="72">
                  <c:v>672.28000000000054</c:v>
                </c:pt>
                <c:pt idx="73">
                  <c:v>672.43999999999949</c:v>
                </c:pt>
                <c:pt idx="74">
                  <c:v>672.61</c:v>
                </c:pt>
                <c:pt idx="75">
                  <c:v>672.78000000000054</c:v>
                </c:pt>
                <c:pt idx="76">
                  <c:v>672.93999999999949</c:v>
                </c:pt>
                <c:pt idx="77">
                  <c:v>673.11</c:v>
                </c:pt>
                <c:pt idx="78">
                  <c:v>673.27000000000055</c:v>
                </c:pt>
                <c:pt idx="79">
                  <c:v>673.43999999999949</c:v>
                </c:pt>
                <c:pt idx="80">
                  <c:v>673.61</c:v>
                </c:pt>
                <c:pt idx="81">
                  <c:v>673.77000000000055</c:v>
                </c:pt>
                <c:pt idx="82">
                  <c:v>673.93999999999949</c:v>
                </c:pt>
                <c:pt idx="83">
                  <c:v>674.1</c:v>
                </c:pt>
                <c:pt idx="84">
                  <c:v>674.27000000000055</c:v>
                </c:pt>
                <c:pt idx="85">
                  <c:v>674.43999999999949</c:v>
                </c:pt>
                <c:pt idx="86">
                  <c:v>674.6</c:v>
                </c:pt>
                <c:pt idx="87">
                  <c:v>674.77000000000055</c:v>
                </c:pt>
                <c:pt idx="88">
                  <c:v>674.93</c:v>
                </c:pt>
                <c:pt idx="89">
                  <c:v>675.1</c:v>
                </c:pt>
                <c:pt idx="90">
                  <c:v>675.26</c:v>
                </c:pt>
                <c:pt idx="91">
                  <c:v>675.43</c:v>
                </c:pt>
                <c:pt idx="92">
                  <c:v>675.6</c:v>
                </c:pt>
                <c:pt idx="93">
                  <c:v>675.76</c:v>
                </c:pt>
                <c:pt idx="94">
                  <c:v>675.93</c:v>
                </c:pt>
                <c:pt idx="95">
                  <c:v>676.09</c:v>
                </c:pt>
                <c:pt idx="96">
                  <c:v>676.26</c:v>
                </c:pt>
                <c:pt idx="97">
                  <c:v>676.42</c:v>
                </c:pt>
                <c:pt idx="98">
                  <c:v>676.59</c:v>
                </c:pt>
                <c:pt idx="99">
                  <c:v>676.75</c:v>
                </c:pt>
                <c:pt idx="100">
                  <c:v>676.92</c:v>
                </c:pt>
                <c:pt idx="101">
                  <c:v>677.08</c:v>
                </c:pt>
                <c:pt idx="102">
                  <c:v>677.25</c:v>
                </c:pt>
                <c:pt idx="103">
                  <c:v>677.42</c:v>
                </c:pt>
                <c:pt idx="104">
                  <c:v>677.58</c:v>
                </c:pt>
                <c:pt idx="105">
                  <c:v>677.75</c:v>
                </c:pt>
                <c:pt idx="106">
                  <c:v>677.91</c:v>
                </c:pt>
                <c:pt idx="107">
                  <c:v>678.08</c:v>
                </c:pt>
                <c:pt idx="108">
                  <c:v>678.24</c:v>
                </c:pt>
                <c:pt idx="109">
                  <c:v>678.41</c:v>
                </c:pt>
                <c:pt idx="110">
                  <c:v>678.57</c:v>
                </c:pt>
                <c:pt idx="111">
                  <c:v>678.74</c:v>
                </c:pt>
                <c:pt idx="112">
                  <c:v>678.9</c:v>
                </c:pt>
                <c:pt idx="113">
                  <c:v>679.07</c:v>
                </c:pt>
                <c:pt idx="114">
                  <c:v>679.23</c:v>
                </c:pt>
                <c:pt idx="115">
                  <c:v>679.4</c:v>
                </c:pt>
                <c:pt idx="116">
                  <c:v>679.56</c:v>
                </c:pt>
                <c:pt idx="117">
                  <c:v>679.73</c:v>
                </c:pt>
                <c:pt idx="118">
                  <c:v>679.89</c:v>
                </c:pt>
                <c:pt idx="119">
                  <c:v>680.06</c:v>
                </c:pt>
                <c:pt idx="120">
                  <c:v>680.22</c:v>
                </c:pt>
                <c:pt idx="121">
                  <c:v>680.39</c:v>
                </c:pt>
                <c:pt idx="122">
                  <c:v>680.55</c:v>
                </c:pt>
                <c:pt idx="123">
                  <c:v>680.72</c:v>
                </c:pt>
                <c:pt idx="124">
                  <c:v>680.88</c:v>
                </c:pt>
                <c:pt idx="125">
                  <c:v>681.05</c:v>
                </c:pt>
                <c:pt idx="126">
                  <c:v>681.21</c:v>
                </c:pt>
                <c:pt idx="127">
                  <c:v>681.37</c:v>
                </c:pt>
                <c:pt idx="128">
                  <c:v>681.54</c:v>
                </c:pt>
                <c:pt idx="129">
                  <c:v>681.7</c:v>
                </c:pt>
                <c:pt idx="130">
                  <c:v>681.87</c:v>
                </c:pt>
                <c:pt idx="131">
                  <c:v>682.03</c:v>
                </c:pt>
                <c:pt idx="132">
                  <c:v>682.2</c:v>
                </c:pt>
                <c:pt idx="133">
                  <c:v>682.35999999999842</c:v>
                </c:pt>
                <c:pt idx="134">
                  <c:v>682.53</c:v>
                </c:pt>
                <c:pt idx="135">
                  <c:v>682.69</c:v>
                </c:pt>
                <c:pt idx="136">
                  <c:v>682.84999999999854</c:v>
                </c:pt>
                <c:pt idx="137">
                  <c:v>683.02</c:v>
                </c:pt>
                <c:pt idx="138">
                  <c:v>683.18000000000052</c:v>
                </c:pt>
                <c:pt idx="139">
                  <c:v>683.34999999999854</c:v>
                </c:pt>
                <c:pt idx="140">
                  <c:v>683.51</c:v>
                </c:pt>
                <c:pt idx="141">
                  <c:v>683.68000000000052</c:v>
                </c:pt>
                <c:pt idx="142">
                  <c:v>683.83999999999946</c:v>
                </c:pt>
                <c:pt idx="143">
                  <c:v>684</c:v>
                </c:pt>
                <c:pt idx="144">
                  <c:v>684.17000000000053</c:v>
                </c:pt>
                <c:pt idx="145">
                  <c:v>684.32999999999947</c:v>
                </c:pt>
                <c:pt idx="146">
                  <c:v>684.5</c:v>
                </c:pt>
                <c:pt idx="147">
                  <c:v>684.66</c:v>
                </c:pt>
                <c:pt idx="148">
                  <c:v>684.81999999999948</c:v>
                </c:pt>
                <c:pt idx="149">
                  <c:v>684.99</c:v>
                </c:pt>
                <c:pt idx="150">
                  <c:v>685.15</c:v>
                </c:pt>
                <c:pt idx="151">
                  <c:v>685.31999999999948</c:v>
                </c:pt>
                <c:pt idx="152">
                  <c:v>685.48</c:v>
                </c:pt>
                <c:pt idx="153">
                  <c:v>685.64</c:v>
                </c:pt>
                <c:pt idx="154">
                  <c:v>685.81</c:v>
                </c:pt>
                <c:pt idx="155">
                  <c:v>685.97</c:v>
                </c:pt>
                <c:pt idx="156">
                  <c:v>686.14</c:v>
                </c:pt>
                <c:pt idx="157">
                  <c:v>686.3</c:v>
                </c:pt>
                <c:pt idx="158">
                  <c:v>686.45999999999947</c:v>
                </c:pt>
                <c:pt idx="159">
                  <c:v>686.63</c:v>
                </c:pt>
                <c:pt idx="160">
                  <c:v>686.79000000000053</c:v>
                </c:pt>
                <c:pt idx="161">
                  <c:v>686.94999999999948</c:v>
                </c:pt>
                <c:pt idx="162">
                  <c:v>687.12</c:v>
                </c:pt>
                <c:pt idx="163">
                  <c:v>687.28000000000054</c:v>
                </c:pt>
                <c:pt idx="164">
                  <c:v>687.43999999999949</c:v>
                </c:pt>
                <c:pt idx="165">
                  <c:v>687.61</c:v>
                </c:pt>
                <c:pt idx="166">
                  <c:v>687.77000000000055</c:v>
                </c:pt>
                <c:pt idx="167">
                  <c:v>687.93</c:v>
                </c:pt>
                <c:pt idx="168">
                  <c:v>688.1</c:v>
                </c:pt>
                <c:pt idx="169">
                  <c:v>688.26</c:v>
                </c:pt>
                <c:pt idx="170">
                  <c:v>688.42</c:v>
                </c:pt>
                <c:pt idx="171">
                  <c:v>688.59</c:v>
                </c:pt>
                <c:pt idx="172">
                  <c:v>688.75</c:v>
                </c:pt>
                <c:pt idx="173">
                  <c:v>688.91</c:v>
                </c:pt>
                <c:pt idx="174">
                  <c:v>689.08</c:v>
                </c:pt>
                <c:pt idx="175">
                  <c:v>689.24</c:v>
                </c:pt>
                <c:pt idx="176">
                  <c:v>689.4</c:v>
                </c:pt>
                <c:pt idx="177">
                  <c:v>689.57</c:v>
                </c:pt>
                <c:pt idx="178">
                  <c:v>689.73</c:v>
                </c:pt>
                <c:pt idx="179">
                  <c:v>689.89</c:v>
                </c:pt>
                <c:pt idx="180">
                  <c:v>690.06</c:v>
                </c:pt>
                <c:pt idx="181">
                  <c:v>690.22</c:v>
                </c:pt>
                <c:pt idx="182">
                  <c:v>690.38</c:v>
                </c:pt>
                <c:pt idx="183">
                  <c:v>690.55</c:v>
                </c:pt>
                <c:pt idx="184">
                  <c:v>690.71</c:v>
                </c:pt>
                <c:pt idx="185">
                  <c:v>690.87</c:v>
                </c:pt>
                <c:pt idx="186">
                  <c:v>691.03</c:v>
                </c:pt>
                <c:pt idx="187">
                  <c:v>691.2</c:v>
                </c:pt>
                <c:pt idx="188">
                  <c:v>691.35999999999842</c:v>
                </c:pt>
                <c:pt idx="189">
                  <c:v>691.52</c:v>
                </c:pt>
                <c:pt idx="190">
                  <c:v>691.69</c:v>
                </c:pt>
                <c:pt idx="191">
                  <c:v>691.84999999999854</c:v>
                </c:pt>
                <c:pt idx="192">
                  <c:v>692.01</c:v>
                </c:pt>
                <c:pt idx="193">
                  <c:v>692.17000000000053</c:v>
                </c:pt>
                <c:pt idx="194">
                  <c:v>692.33999999999946</c:v>
                </c:pt>
                <c:pt idx="195">
                  <c:v>692.5</c:v>
                </c:pt>
                <c:pt idx="196">
                  <c:v>692.66</c:v>
                </c:pt>
                <c:pt idx="197">
                  <c:v>692.81999999999948</c:v>
                </c:pt>
                <c:pt idx="198">
                  <c:v>692.99</c:v>
                </c:pt>
                <c:pt idx="199">
                  <c:v>693.15</c:v>
                </c:pt>
                <c:pt idx="200">
                  <c:v>693.31</c:v>
                </c:pt>
                <c:pt idx="201">
                  <c:v>693.47</c:v>
                </c:pt>
                <c:pt idx="202">
                  <c:v>693.64</c:v>
                </c:pt>
                <c:pt idx="203">
                  <c:v>693.8</c:v>
                </c:pt>
                <c:pt idx="204">
                  <c:v>693.95999999999947</c:v>
                </c:pt>
                <c:pt idx="205">
                  <c:v>694.12</c:v>
                </c:pt>
                <c:pt idx="206">
                  <c:v>694.28000000000054</c:v>
                </c:pt>
                <c:pt idx="207">
                  <c:v>694.44999999999948</c:v>
                </c:pt>
                <c:pt idx="208">
                  <c:v>694.61</c:v>
                </c:pt>
                <c:pt idx="209">
                  <c:v>694.77000000000055</c:v>
                </c:pt>
                <c:pt idx="210">
                  <c:v>694.93</c:v>
                </c:pt>
                <c:pt idx="211">
                  <c:v>695.1</c:v>
                </c:pt>
                <c:pt idx="212">
                  <c:v>695.26</c:v>
                </c:pt>
                <c:pt idx="213">
                  <c:v>695.42</c:v>
                </c:pt>
                <c:pt idx="214">
                  <c:v>695.58</c:v>
                </c:pt>
                <c:pt idx="215">
                  <c:v>695.74</c:v>
                </c:pt>
                <c:pt idx="216">
                  <c:v>695.91</c:v>
                </c:pt>
                <c:pt idx="217">
                  <c:v>696.07</c:v>
                </c:pt>
                <c:pt idx="218">
                  <c:v>696.23</c:v>
                </c:pt>
                <c:pt idx="219">
                  <c:v>696.39</c:v>
                </c:pt>
                <c:pt idx="220">
                  <c:v>696.55</c:v>
                </c:pt>
                <c:pt idx="221">
                  <c:v>696.71</c:v>
                </c:pt>
                <c:pt idx="222">
                  <c:v>696.88</c:v>
                </c:pt>
                <c:pt idx="223">
                  <c:v>697.04</c:v>
                </c:pt>
                <c:pt idx="224">
                  <c:v>697.2</c:v>
                </c:pt>
                <c:pt idx="225">
                  <c:v>697.35999999999842</c:v>
                </c:pt>
                <c:pt idx="226">
                  <c:v>697.52</c:v>
                </c:pt>
                <c:pt idx="227">
                  <c:v>697.68000000000052</c:v>
                </c:pt>
                <c:pt idx="228">
                  <c:v>697.84999999999854</c:v>
                </c:pt>
                <c:pt idx="229">
                  <c:v>698.01</c:v>
                </c:pt>
                <c:pt idx="230">
                  <c:v>698.17000000000053</c:v>
                </c:pt>
                <c:pt idx="231">
                  <c:v>698.32999999999947</c:v>
                </c:pt>
                <c:pt idx="232">
                  <c:v>698.49</c:v>
                </c:pt>
                <c:pt idx="233">
                  <c:v>698.65</c:v>
                </c:pt>
                <c:pt idx="234">
                  <c:v>698.81999999999948</c:v>
                </c:pt>
                <c:pt idx="235">
                  <c:v>698.98</c:v>
                </c:pt>
                <c:pt idx="236">
                  <c:v>699.14</c:v>
                </c:pt>
                <c:pt idx="237">
                  <c:v>699.3</c:v>
                </c:pt>
                <c:pt idx="238">
                  <c:v>699.45999999999947</c:v>
                </c:pt>
                <c:pt idx="239">
                  <c:v>699.62</c:v>
                </c:pt>
                <c:pt idx="240">
                  <c:v>699.78000000000054</c:v>
                </c:pt>
                <c:pt idx="241">
                  <c:v>699.93999999999949</c:v>
                </c:pt>
                <c:pt idx="242">
                  <c:v>700.11</c:v>
                </c:pt>
                <c:pt idx="243">
                  <c:v>700.27000000000055</c:v>
                </c:pt>
                <c:pt idx="244">
                  <c:v>700.43</c:v>
                </c:pt>
                <c:pt idx="245">
                  <c:v>700.59</c:v>
                </c:pt>
                <c:pt idx="246">
                  <c:v>700.75</c:v>
                </c:pt>
                <c:pt idx="247">
                  <c:v>700.91</c:v>
                </c:pt>
                <c:pt idx="248">
                  <c:v>701.07</c:v>
                </c:pt>
                <c:pt idx="249">
                  <c:v>701.23</c:v>
                </c:pt>
                <c:pt idx="250">
                  <c:v>701.39</c:v>
                </c:pt>
                <c:pt idx="251">
                  <c:v>701.55</c:v>
                </c:pt>
                <c:pt idx="252">
                  <c:v>701.72</c:v>
                </c:pt>
                <c:pt idx="253">
                  <c:v>701.88</c:v>
                </c:pt>
                <c:pt idx="254">
                  <c:v>702.04</c:v>
                </c:pt>
                <c:pt idx="255">
                  <c:v>702.2</c:v>
                </c:pt>
                <c:pt idx="256">
                  <c:v>702.35999999999842</c:v>
                </c:pt>
                <c:pt idx="257">
                  <c:v>702.52</c:v>
                </c:pt>
                <c:pt idx="258">
                  <c:v>702.68000000000052</c:v>
                </c:pt>
                <c:pt idx="259">
                  <c:v>702.83999999999946</c:v>
                </c:pt>
                <c:pt idx="260">
                  <c:v>703</c:v>
                </c:pt>
                <c:pt idx="261">
                  <c:v>703.16</c:v>
                </c:pt>
                <c:pt idx="262">
                  <c:v>703.31999999999948</c:v>
                </c:pt>
                <c:pt idx="263">
                  <c:v>703.48</c:v>
                </c:pt>
                <c:pt idx="264">
                  <c:v>703.64</c:v>
                </c:pt>
                <c:pt idx="265">
                  <c:v>703.8</c:v>
                </c:pt>
                <c:pt idx="266">
                  <c:v>703.95999999999947</c:v>
                </c:pt>
                <c:pt idx="267">
                  <c:v>704.12</c:v>
                </c:pt>
                <c:pt idx="268">
                  <c:v>704.28000000000054</c:v>
                </c:pt>
                <c:pt idx="269">
                  <c:v>704.44999999999948</c:v>
                </c:pt>
                <c:pt idx="270">
                  <c:v>704.61</c:v>
                </c:pt>
                <c:pt idx="271">
                  <c:v>704.77000000000055</c:v>
                </c:pt>
                <c:pt idx="272">
                  <c:v>704.93</c:v>
                </c:pt>
                <c:pt idx="273">
                  <c:v>705.09</c:v>
                </c:pt>
                <c:pt idx="274">
                  <c:v>705.25</c:v>
                </c:pt>
                <c:pt idx="275">
                  <c:v>705.41</c:v>
                </c:pt>
                <c:pt idx="276">
                  <c:v>705.57</c:v>
                </c:pt>
                <c:pt idx="277">
                  <c:v>705.73</c:v>
                </c:pt>
                <c:pt idx="278">
                  <c:v>705.89</c:v>
                </c:pt>
                <c:pt idx="279">
                  <c:v>706.05</c:v>
                </c:pt>
                <c:pt idx="280">
                  <c:v>706.21</c:v>
                </c:pt>
                <c:pt idx="281">
                  <c:v>706.37</c:v>
                </c:pt>
                <c:pt idx="282">
                  <c:v>706.53</c:v>
                </c:pt>
                <c:pt idx="283">
                  <c:v>706.69</c:v>
                </c:pt>
                <c:pt idx="284">
                  <c:v>706.84999999999854</c:v>
                </c:pt>
                <c:pt idx="285">
                  <c:v>707.01</c:v>
                </c:pt>
                <c:pt idx="286">
                  <c:v>707.17000000000053</c:v>
                </c:pt>
                <c:pt idx="287">
                  <c:v>707.32999999999947</c:v>
                </c:pt>
                <c:pt idx="288">
                  <c:v>707.49</c:v>
                </c:pt>
                <c:pt idx="289">
                  <c:v>707.65</c:v>
                </c:pt>
                <c:pt idx="290">
                  <c:v>707.81</c:v>
                </c:pt>
                <c:pt idx="291">
                  <c:v>707.95999999999947</c:v>
                </c:pt>
                <c:pt idx="292">
                  <c:v>708.12</c:v>
                </c:pt>
                <c:pt idx="293">
                  <c:v>708.28000000000054</c:v>
                </c:pt>
                <c:pt idx="294">
                  <c:v>708.43999999999949</c:v>
                </c:pt>
                <c:pt idx="295">
                  <c:v>708.6</c:v>
                </c:pt>
                <c:pt idx="296">
                  <c:v>708.76</c:v>
                </c:pt>
                <c:pt idx="297">
                  <c:v>708.92</c:v>
                </c:pt>
                <c:pt idx="298">
                  <c:v>709.08</c:v>
                </c:pt>
                <c:pt idx="299">
                  <c:v>709.24</c:v>
                </c:pt>
                <c:pt idx="300">
                  <c:v>709.4</c:v>
                </c:pt>
                <c:pt idx="301">
                  <c:v>709.56</c:v>
                </c:pt>
                <c:pt idx="302">
                  <c:v>709.72</c:v>
                </c:pt>
                <c:pt idx="303">
                  <c:v>709.88</c:v>
                </c:pt>
                <c:pt idx="304">
                  <c:v>710.04</c:v>
                </c:pt>
                <c:pt idx="305">
                  <c:v>710.2</c:v>
                </c:pt>
                <c:pt idx="306">
                  <c:v>710.35999999999842</c:v>
                </c:pt>
                <c:pt idx="307">
                  <c:v>710.52</c:v>
                </c:pt>
                <c:pt idx="308">
                  <c:v>710.67000000000053</c:v>
                </c:pt>
                <c:pt idx="309">
                  <c:v>710.82999999999947</c:v>
                </c:pt>
                <c:pt idx="310">
                  <c:v>710.99</c:v>
                </c:pt>
                <c:pt idx="311">
                  <c:v>711.15</c:v>
                </c:pt>
                <c:pt idx="312">
                  <c:v>711.31</c:v>
                </c:pt>
                <c:pt idx="313">
                  <c:v>711.47</c:v>
                </c:pt>
                <c:pt idx="314">
                  <c:v>711.63</c:v>
                </c:pt>
                <c:pt idx="315">
                  <c:v>711.79000000000053</c:v>
                </c:pt>
                <c:pt idx="316">
                  <c:v>711.94999999999948</c:v>
                </c:pt>
                <c:pt idx="317">
                  <c:v>712.11</c:v>
                </c:pt>
                <c:pt idx="318">
                  <c:v>712.26</c:v>
                </c:pt>
                <c:pt idx="319">
                  <c:v>712.42</c:v>
                </c:pt>
                <c:pt idx="320">
                  <c:v>712.58</c:v>
                </c:pt>
                <c:pt idx="321">
                  <c:v>712.74</c:v>
                </c:pt>
                <c:pt idx="322">
                  <c:v>712.9</c:v>
                </c:pt>
                <c:pt idx="323">
                  <c:v>713.06</c:v>
                </c:pt>
                <c:pt idx="324">
                  <c:v>713.22</c:v>
                </c:pt>
                <c:pt idx="325">
                  <c:v>713.37</c:v>
                </c:pt>
                <c:pt idx="326">
                  <c:v>713.53</c:v>
                </c:pt>
                <c:pt idx="327">
                  <c:v>713.69</c:v>
                </c:pt>
                <c:pt idx="328">
                  <c:v>713.84999999999854</c:v>
                </c:pt>
                <c:pt idx="329">
                  <c:v>714.01</c:v>
                </c:pt>
                <c:pt idx="330">
                  <c:v>714.17000000000053</c:v>
                </c:pt>
                <c:pt idx="331">
                  <c:v>714.32999999999947</c:v>
                </c:pt>
                <c:pt idx="332">
                  <c:v>714.48</c:v>
                </c:pt>
                <c:pt idx="333">
                  <c:v>714.64</c:v>
                </c:pt>
                <c:pt idx="334">
                  <c:v>714.8</c:v>
                </c:pt>
                <c:pt idx="335">
                  <c:v>714.95999999999947</c:v>
                </c:pt>
                <c:pt idx="336">
                  <c:v>715.12</c:v>
                </c:pt>
                <c:pt idx="337">
                  <c:v>715.28000000000054</c:v>
                </c:pt>
                <c:pt idx="338">
                  <c:v>715.43</c:v>
                </c:pt>
                <c:pt idx="339">
                  <c:v>715.59</c:v>
                </c:pt>
                <c:pt idx="340">
                  <c:v>715.75</c:v>
                </c:pt>
                <c:pt idx="341">
                  <c:v>715.91</c:v>
                </c:pt>
                <c:pt idx="342">
                  <c:v>716.07</c:v>
                </c:pt>
                <c:pt idx="343">
                  <c:v>716.22</c:v>
                </c:pt>
                <c:pt idx="344">
                  <c:v>716.38</c:v>
                </c:pt>
                <c:pt idx="345">
                  <c:v>716.54</c:v>
                </c:pt>
                <c:pt idx="346">
                  <c:v>716.7</c:v>
                </c:pt>
                <c:pt idx="347">
                  <c:v>716.85999999999842</c:v>
                </c:pt>
                <c:pt idx="348">
                  <c:v>717.01</c:v>
                </c:pt>
                <c:pt idx="349">
                  <c:v>717.17000000000053</c:v>
                </c:pt>
                <c:pt idx="350">
                  <c:v>717.32999999999947</c:v>
                </c:pt>
                <c:pt idx="351">
                  <c:v>717.49</c:v>
                </c:pt>
                <c:pt idx="352">
                  <c:v>717.65</c:v>
                </c:pt>
                <c:pt idx="353">
                  <c:v>717.8</c:v>
                </c:pt>
                <c:pt idx="354">
                  <c:v>717.95999999999947</c:v>
                </c:pt>
                <c:pt idx="355">
                  <c:v>718.12</c:v>
                </c:pt>
                <c:pt idx="356">
                  <c:v>718.28000000000054</c:v>
                </c:pt>
                <c:pt idx="357">
                  <c:v>718.43</c:v>
                </c:pt>
                <c:pt idx="358">
                  <c:v>718.59</c:v>
                </c:pt>
                <c:pt idx="359">
                  <c:v>718.75</c:v>
                </c:pt>
                <c:pt idx="360">
                  <c:v>718.91</c:v>
                </c:pt>
                <c:pt idx="361">
                  <c:v>719.06</c:v>
                </c:pt>
                <c:pt idx="362">
                  <c:v>719.22</c:v>
                </c:pt>
                <c:pt idx="363">
                  <c:v>719.38</c:v>
                </c:pt>
                <c:pt idx="364">
                  <c:v>719.54</c:v>
                </c:pt>
                <c:pt idx="365">
                  <c:v>719.69</c:v>
                </c:pt>
                <c:pt idx="366">
                  <c:v>719.84999999999854</c:v>
                </c:pt>
                <c:pt idx="367">
                  <c:v>720.01</c:v>
                </c:pt>
                <c:pt idx="368">
                  <c:v>720.17000000000053</c:v>
                </c:pt>
                <c:pt idx="369">
                  <c:v>720.31999999999948</c:v>
                </c:pt>
                <c:pt idx="370">
                  <c:v>720.48</c:v>
                </c:pt>
                <c:pt idx="371">
                  <c:v>720.64</c:v>
                </c:pt>
                <c:pt idx="372">
                  <c:v>720.79000000000053</c:v>
                </c:pt>
                <c:pt idx="373">
                  <c:v>720.94999999999948</c:v>
                </c:pt>
                <c:pt idx="374">
                  <c:v>721.11</c:v>
                </c:pt>
                <c:pt idx="375">
                  <c:v>721.27000000000055</c:v>
                </c:pt>
                <c:pt idx="376">
                  <c:v>721.42</c:v>
                </c:pt>
                <c:pt idx="377">
                  <c:v>721.58</c:v>
                </c:pt>
                <c:pt idx="378">
                  <c:v>721.74</c:v>
                </c:pt>
                <c:pt idx="379">
                  <c:v>721.89</c:v>
                </c:pt>
                <c:pt idx="380">
                  <c:v>722.05</c:v>
                </c:pt>
                <c:pt idx="381">
                  <c:v>722.21</c:v>
                </c:pt>
                <c:pt idx="382">
                  <c:v>722.35999999999842</c:v>
                </c:pt>
                <c:pt idx="383">
                  <c:v>722.52</c:v>
                </c:pt>
                <c:pt idx="384">
                  <c:v>722.68000000000052</c:v>
                </c:pt>
                <c:pt idx="385">
                  <c:v>722.83999999999946</c:v>
                </c:pt>
                <c:pt idx="386">
                  <c:v>722.99</c:v>
                </c:pt>
                <c:pt idx="387">
                  <c:v>723.15</c:v>
                </c:pt>
                <c:pt idx="388">
                  <c:v>723.31</c:v>
                </c:pt>
                <c:pt idx="389">
                  <c:v>723.45999999999947</c:v>
                </c:pt>
                <c:pt idx="390">
                  <c:v>723.62</c:v>
                </c:pt>
                <c:pt idx="391">
                  <c:v>723.78000000000054</c:v>
                </c:pt>
                <c:pt idx="392">
                  <c:v>723.93</c:v>
                </c:pt>
                <c:pt idx="393">
                  <c:v>724.09</c:v>
                </c:pt>
                <c:pt idx="394">
                  <c:v>724.24</c:v>
                </c:pt>
                <c:pt idx="395">
                  <c:v>724.4</c:v>
                </c:pt>
                <c:pt idx="396">
                  <c:v>724.56</c:v>
                </c:pt>
                <c:pt idx="397">
                  <c:v>724.71</c:v>
                </c:pt>
                <c:pt idx="398">
                  <c:v>724.87</c:v>
                </c:pt>
                <c:pt idx="399">
                  <c:v>725.03</c:v>
                </c:pt>
                <c:pt idx="400">
                  <c:v>725.18000000000052</c:v>
                </c:pt>
                <c:pt idx="401">
                  <c:v>725.33999999999946</c:v>
                </c:pt>
                <c:pt idx="402">
                  <c:v>725.5</c:v>
                </c:pt>
                <c:pt idx="403">
                  <c:v>725.65</c:v>
                </c:pt>
                <c:pt idx="404">
                  <c:v>725.81</c:v>
                </c:pt>
                <c:pt idx="405">
                  <c:v>725.95999999999947</c:v>
                </c:pt>
                <c:pt idx="406">
                  <c:v>726.12</c:v>
                </c:pt>
                <c:pt idx="407">
                  <c:v>726.28000000000054</c:v>
                </c:pt>
                <c:pt idx="408">
                  <c:v>726.43</c:v>
                </c:pt>
                <c:pt idx="409">
                  <c:v>726.59</c:v>
                </c:pt>
                <c:pt idx="410">
                  <c:v>726.74</c:v>
                </c:pt>
                <c:pt idx="411">
                  <c:v>726.9</c:v>
                </c:pt>
                <c:pt idx="412">
                  <c:v>727.06</c:v>
                </c:pt>
                <c:pt idx="413">
                  <c:v>727.21</c:v>
                </c:pt>
                <c:pt idx="414">
                  <c:v>727.37</c:v>
                </c:pt>
                <c:pt idx="415">
                  <c:v>727.52</c:v>
                </c:pt>
                <c:pt idx="416">
                  <c:v>727.68000000000052</c:v>
                </c:pt>
                <c:pt idx="417">
                  <c:v>727.82999999999947</c:v>
                </c:pt>
                <c:pt idx="418">
                  <c:v>727.99</c:v>
                </c:pt>
                <c:pt idx="419">
                  <c:v>728.15</c:v>
                </c:pt>
                <c:pt idx="420">
                  <c:v>728.3</c:v>
                </c:pt>
                <c:pt idx="421">
                  <c:v>728.45999999999947</c:v>
                </c:pt>
                <c:pt idx="422">
                  <c:v>728.61</c:v>
                </c:pt>
                <c:pt idx="423">
                  <c:v>728.77000000000055</c:v>
                </c:pt>
                <c:pt idx="424">
                  <c:v>728.92</c:v>
                </c:pt>
                <c:pt idx="425">
                  <c:v>729.08</c:v>
                </c:pt>
                <c:pt idx="426">
                  <c:v>729.24</c:v>
                </c:pt>
                <c:pt idx="427">
                  <c:v>729.39</c:v>
                </c:pt>
                <c:pt idx="428">
                  <c:v>729.55</c:v>
                </c:pt>
                <c:pt idx="429">
                  <c:v>729.7</c:v>
                </c:pt>
                <c:pt idx="430">
                  <c:v>729.85999999999842</c:v>
                </c:pt>
                <c:pt idx="431">
                  <c:v>730.01</c:v>
                </c:pt>
                <c:pt idx="432">
                  <c:v>730.17000000000053</c:v>
                </c:pt>
                <c:pt idx="433">
                  <c:v>730.31999999999948</c:v>
                </c:pt>
                <c:pt idx="434">
                  <c:v>730.48</c:v>
                </c:pt>
                <c:pt idx="435">
                  <c:v>730.63</c:v>
                </c:pt>
                <c:pt idx="436">
                  <c:v>730.79000000000053</c:v>
                </c:pt>
                <c:pt idx="437">
                  <c:v>730.93999999999949</c:v>
                </c:pt>
                <c:pt idx="438">
                  <c:v>731.1</c:v>
                </c:pt>
                <c:pt idx="439">
                  <c:v>731.25</c:v>
                </c:pt>
                <c:pt idx="440">
                  <c:v>731.41</c:v>
                </c:pt>
                <c:pt idx="441">
                  <c:v>731.56</c:v>
                </c:pt>
                <c:pt idx="442">
                  <c:v>731.72</c:v>
                </c:pt>
                <c:pt idx="443">
                  <c:v>731.87</c:v>
                </c:pt>
                <c:pt idx="444">
                  <c:v>732.03</c:v>
                </c:pt>
                <c:pt idx="445">
                  <c:v>732.18000000000052</c:v>
                </c:pt>
                <c:pt idx="446">
                  <c:v>732.33999999999946</c:v>
                </c:pt>
                <c:pt idx="447">
                  <c:v>732.49</c:v>
                </c:pt>
                <c:pt idx="448">
                  <c:v>732.65</c:v>
                </c:pt>
                <c:pt idx="449">
                  <c:v>732.8</c:v>
                </c:pt>
                <c:pt idx="450">
                  <c:v>732.95999999999947</c:v>
                </c:pt>
                <c:pt idx="451">
                  <c:v>733.11</c:v>
                </c:pt>
                <c:pt idx="452">
                  <c:v>733.27000000000055</c:v>
                </c:pt>
                <c:pt idx="453">
                  <c:v>733.42</c:v>
                </c:pt>
                <c:pt idx="454">
                  <c:v>733.58</c:v>
                </c:pt>
                <c:pt idx="455">
                  <c:v>733.73</c:v>
                </c:pt>
                <c:pt idx="456">
                  <c:v>733.88</c:v>
                </c:pt>
                <c:pt idx="457">
                  <c:v>734.04</c:v>
                </c:pt>
                <c:pt idx="458">
                  <c:v>734.19</c:v>
                </c:pt>
                <c:pt idx="459">
                  <c:v>734.34999999999854</c:v>
                </c:pt>
                <c:pt idx="460">
                  <c:v>734.5</c:v>
                </c:pt>
                <c:pt idx="461">
                  <c:v>734.66</c:v>
                </c:pt>
                <c:pt idx="462">
                  <c:v>734.81</c:v>
                </c:pt>
                <c:pt idx="463">
                  <c:v>734.97</c:v>
                </c:pt>
                <c:pt idx="464">
                  <c:v>735.12</c:v>
                </c:pt>
                <c:pt idx="465">
                  <c:v>735.27000000000055</c:v>
                </c:pt>
                <c:pt idx="466">
                  <c:v>735.43</c:v>
                </c:pt>
                <c:pt idx="467">
                  <c:v>735.58</c:v>
                </c:pt>
                <c:pt idx="468">
                  <c:v>735.74</c:v>
                </c:pt>
                <c:pt idx="469">
                  <c:v>735.89</c:v>
                </c:pt>
                <c:pt idx="470">
                  <c:v>736.04</c:v>
                </c:pt>
                <c:pt idx="471">
                  <c:v>736.2</c:v>
                </c:pt>
                <c:pt idx="472">
                  <c:v>736.34999999999854</c:v>
                </c:pt>
                <c:pt idx="473">
                  <c:v>736.51</c:v>
                </c:pt>
                <c:pt idx="474">
                  <c:v>736.66</c:v>
                </c:pt>
                <c:pt idx="475">
                  <c:v>736.81</c:v>
                </c:pt>
                <c:pt idx="476">
                  <c:v>736.97</c:v>
                </c:pt>
                <c:pt idx="477">
                  <c:v>737.12</c:v>
                </c:pt>
                <c:pt idx="478">
                  <c:v>737.28000000000054</c:v>
                </c:pt>
                <c:pt idx="479">
                  <c:v>737.43</c:v>
                </c:pt>
                <c:pt idx="480">
                  <c:v>737.58</c:v>
                </c:pt>
                <c:pt idx="481">
                  <c:v>737.74</c:v>
                </c:pt>
                <c:pt idx="482">
                  <c:v>737.89</c:v>
                </c:pt>
                <c:pt idx="483">
                  <c:v>738.05</c:v>
                </c:pt>
                <c:pt idx="484">
                  <c:v>738.2</c:v>
                </c:pt>
                <c:pt idx="485">
                  <c:v>738.34999999999854</c:v>
                </c:pt>
                <c:pt idx="486">
                  <c:v>738.51</c:v>
                </c:pt>
                <c:pt idx="487">
                  <c:v>738.66</c:v>
                </c:pt>
                <c:pt idx="488">
                  <c:v>738.81</c:v>
                </c:pt>
                <c:pt idx="489">
                  <c:v>738.97</c:v>
                </c:pt>
                <c:pt idx="490">
                  <c:v>739.12</c:v>
                </c:pt>
                <c:pt idx="491">
                  <c:v>739.27000000000055</c:v>
                </c:pt>
                <c:pt idx="492">
                  <c:v>739.43</c:v>
                </c:pt>
                <c:pt idx="493">
                  <c:v>739.58</c:v>
                </c:pt>
                <c:pt idx="494">
                  <c:v>739.73</c:v>
                </c:pt>
                <c:pt idx="495">
                  <c:v>739.89</c:v>
                </c:pt>
                <c:pt idx="496">
                  <c:v>740.04</c:v>
                </c:pt>
                <c:pt idx="497">
                  <c:v>740.19</c:v>
                </c:pt>
                <c:pt idx="498">
                  <c:v>740.34999999999854</c:v>
                </c:pt>
                <c:pt idx="499">
                  <c:v>740.5</c:v>
                </c:pt>
                <c:pt idx="500">
                  <c:v>740.65</c:v>
                </c:pt>
                <c:pt idx="501">
                  <c:v>740.81</c:v>
                </c:pt>
                <c:pt idx="502">
                  <c:v>740.95999999999947</c:v>
                </c:pt>
                <c:pt idx="503">
                  <c:v>741.11</c:v>
                </c:pt>
                <c:pt idx="504">
                  <c:v>741.27000000000055</c:v>
                </c:pt>
                <c:pt idx="505">
                  <c:v>741.42</c:v>
                </c:pt>
                <c:pt idx="506">
                  <c:v>741.57</c:v>
                </c:pt>
                <c:pt idx="507">
                  <c:v>741.72</c:v>
                </c:pt>
                <c:pt idx="508">
                  <c:v>741.88</c:v>
                </c:pt>
                <c:pt idx="509">
                  <c:v>742.03</c:v>
                </c:pt>
                <c:pt idx="510">
                  <c:v>742.18000000000052</c:v>
                </c:pt>
                <c:pt idx="511">
                  <c:v>742.33999999999946</c:v>
                </c:pt>
                <c:pt idx="512">
                  <c:v>742.49</c:v>
                </c:pt>
                <c:pt idx="513">
                  <c:v>742.64</c:v>
                </c:pt>
                <c:pt idx="514">
                  <c:v>742.79000000000053</c:v>
                </c:pt>
                <c:pt idx="515">
                  <c:v>742.94999999999948</c:v>
                </c:pt>
                <c:pt idx="516">
                  <c:v>743.1</c:v>
                </c:pt>
                <c:pt idx="517">
                  <c:v>743.25</c:v>
                </c:pt>
                <c:pt idx="518">
                  <c:v>743.4</c:v>
                </c:pt>
                <c:pt idx="519">
                  <c:v>743.56</c:v>
                </c:pt>
                <c:pt idx="520">
                  <c:v>743.71</c:v>
                </c:pt>
                <c:pt idx="521">
                  <c:v>743.85999999999842</c:v>
                </c:pt>
                <c:pt idx="522">
                  <c:v>744.01</c:v>
                </c:pt>
                <c:pt idx="523">
                  <c:v>744.17000000000053</c:v>
                </c:pt>
                <c:pt idx="524">
                  <c:v>744.31999999999948</c:v>
                </c:pt>
                <c:pt idx="525">
                  <c:v>744.47</c:v>
                </c:pt>
                <c:pt idx="526">
                  <c:v>744.62</c:v>
                </c:pt>
                <c:pt idx="527">
                  <c:v>744.78000000000054</c:v>
                </c:pt>
                <c:pt idx="528">
                  <c:v>744.93</c:v>
                </c:pt>
                <c:pt idx="529">
                  <c:v>745.08</c:v>
                </c:pt>
                <c:pt idx="530">
                  <c:v>745.23</c:v>
                </c:pt>
                <c:pt idx="531">
                  <c:v>745.38</c:v>
                </c:pt>
                <c:pt idx="532">
                  <c:v>745.54</c:v>
                </c:pt>
                <c:pt idx="533">
                  <c:v>745.69</c:v>
                </c:pt>
                <c:pt idx="534">
                  <c:v>745.83999999999946</c:v>
                </c:pt>
                <c:pt idx="535">
                  <c:v>745.99</c:v>
                </c:pt>
                <c:pt idx="536">
                  <c:v>746.14</c:v>
                </c:pt>
                <c:pt idx="537">
                  <c:v>746.3</c:v>
                </c:pt>
                <c:pt idx="538">
                  <c:v>746.44999999999948</c:v>
                </c:pt>
                <c:pt idx="539">
                  <c:v>746.6</c:v>
                </c:pt>
                <c:pt idx="540">
                  <c:v>746.75</c:v>
                </c:pt>
                <c:pt idx="541">
                  <c:v>746.9</c:v>
                </c:pt>
                <c:pt idx="542">
                  <c:v>747.06</c:v>
                </c:pt>
                <c:pt idx="543">
                  <c:v>747.21</c:v>
                </c:pt>
                <c:pt idx="544">
                  <c:v>747.35999999999842</c:v>
                </c:pt>
                <c:pt idx="545">
                  <c:v>747.51</c:v>
                </c:pt>
                <c:pt idx="546">
                  <c:v>747.66</c:v>
                </c:pt>
                <c:pt idx="547">
                  <c:v>747.81</c:v>
                </c:pt>
                <c:pt idx="548">
                  <c:v>747.97</c:v>
                </c:pt>
                <c:pt idx="549">
                  <c:v>748.12</c:v>
                </c:pt>
                <c:pt idx="550">
                  <c:v>748.27000000000055</c:v>
                </c:pt>
                <c:pt idx="551">
                  <c:v>748.42</c:v>
                </c:pt>
                <c:pt idx="552">
                  <c:v>748.57</c:v>
                </c:pt>
                <c:pt idx="553">
                  <c:v>748.72</c:v>
                </c:pt>
                <c:pt idx="554">
                  <c:v>748.87</c:v>
                </c:pt>
                <c:pt idx="555">
                  <c:v>749.03</c:v>
                </c:pt>
                <c:pt idx="556">
                  <c:v>749.18000000000052</c:v>
                </c:pt>
                <c:pt idx="557">
                  <c:v>749.32999999999947</c:v>
                </c:pt>
                <c:pt idx="558">
                  <c:v>749.48</c:v>
                </c:pt>
                <c:pt idx="559">
                  <c:v>749.63</c:v>
                </c:pt>
                <c:pt idx="560">
                  <c:v>749.78000000000054</c:v>
                </c:pt>
                <c:pt idx="561">
                  <c:v>749.93</c:v>
                </c:pt>
                <c:pt idx="562">
                  <c:v>750.09</c:v>
                </c:pt>
                <c:pt idx="563">
                  <c:v>750.24</c:v>
                </c:pt>
                <c:pt idx="564">
                  <c:v>750.39</c:v>
                </c:pt>
                <c:pt idx="565">
                  <c:v>750.54</c:v>
                </c:pt>
                <c:pt idx="566">
                  <c:v>750.69</c:v>
                </c:pt>
                <c:pt idx="567">
                  <c:v>750.83999999999946</c:v>
                </c:pt>
                <c:pt idx="568">
                  <c:v>750.99</c:v>
                </c:pt>
                <c:pt idx="569">
                  <c:v>751.14</c:v>
                </c:pt>
                <c:pt idx="570">
                  <c:v>751.29000000000053</c:v>
                </c:pt>
                <c:pt idx="571">
                  <c:v>751.43999999999949</c:v>
                </c:pt>
                <c:pt idx="572">
                  <c:v>751.59</c:v>
                </c:pt>
                <c:pt idx="573">
                  <c:v>751.75</c:v>
                </c:pt>
                <c:pt idx="574">
                  <c:v>751.9</c:v>
                </c:pt>
                <c:pt idx="575">
                  <c:v>752.05</c:v>
                </c:pt>
                <c:pt idx="576">
                  <c:v>752.2</c:v>
                </c:pt>
                <c:pt idx="577">
                  <c:v>752.34999999999854</c:v>
                </c:pt>
                <c:pt idx="578">
                  <c:v>752.5</c:v>
                </c:pt>
                <c:pt idx="579">
                  <c:v>752.65</c:v>
                </c:pt>
                <c:pt idx="580">
                  <c:v>752.8</c:v>
                </c:pt>
                <c:pt idx="581">
                  <c:v>752.94999999999948</c:v>
                </c:pt>
                <c:pt idx="582">
                  <c:v>753.1</c:v>
                </c:pt>
                <c:pt idx="583">
                  <c:v>753.25</c:v>
                </c:pt>
                <c:pt idx="584">
                  <c:v>753.4</c:v>
                </c:pt>
                <c:pt idx="585">
                  <c:v>753.55</c:v>
                </c:pt>
                <c:pt idx="586">
                  <c:v>753.7</c:v>
                </c:pt>
                <c:pt idx="587">
                  <c:v>753.84999999999854</c:v>
                </c:pt>
                <c:pt idx="588">
                  <c:v>754</c:v>
                </c:pt>
                <c:pt idx="589">
                  <c:v>754.15</c:v>
                </c:pt>
                <c:pt idx="590">
                  <c:v>754.3</c:v>
                </c:pt>
                <c:pt idx="591">
                  <c:v>754.44999999999948</c:v>
                </c:pt>
                <c:pt idx="592">
                  <c:v>754.6</c:v>
                </c:pt>
                <c:pt idx="593">
                  <c:v>754.75</c:v>
                </c:pt>
                <c:pt idx="594">
                  <c:v>754.91</c:v>
                </c:pt>
                <c:pt idx="595">
                  <c:v>755.06</c:v>
                </c:pt>
                <c:pt idx="596">
                  <c:v>755.21</c:v>
                </c:pt>
                <c:pt idx="597">
                  <c:v>755.35999999999842</c:v>
                </c:pt>
                <c:pt idx="598">
                  <c:v>755.51</c:v>
                </c:pt>
                <c:pt idx="599">
                  <c:v>755.66</c:v>
                </c:pt>
                <c:pt idx="600">
                  <c:v>755.81</c:v>
                </c:pt>
                <c:pt idx="601">
                  <c:v>755.95999999999947</c:v>
                </c:pt>
                <c:pt idx="602">
                  <c:v>756.1</c:v>
                </c:pt>
                <c:pt idx="603">
                  <c:v>756.25</c:v>
                </c:pt>
                <c:pt idx="604">
                  <c:v>756.4</c:v>
                </c:pt>
                <c:pt idx="605">
                  <c:v>756.55</c:v>
                </c:pt>
                <c:pt idx="606">
                  <c:v>756.7</c:v>
                </c:pt>
                <c:pt idx="607">
                  <c:v>756.84999999999854</c:v>
                </c:pt>
                <c:pt idx="608">
                  <c:v>757</c:v>
                </c:pt>
                <c:pt idx="609">
                  <c:v>757.15</c:v>
                </c:pt>
                <c:pt idx="610">
                  <c:v>757.3</c:v>
                </c:pt>
                <c:pt idx="611">
                  <c:v>757.44999999999948</c:v>
                </c:pt>
                <c:pt idx="612">
                  <c:v>757.6</c:v>
                </c:pt>
                <c:pt idx="613">
                  <c:v>757.75</c:v>
                </c:pt>
                <c:pt idx="614">
                  <c:v>757.9</c:v>
                </c:pt>
                <c:pt idx="615">
                  <c:v>758.05</c:v>
                </c:pt>
                <c:pt idx="616">
                  <c:v>758.2</c:v>
                </c:pt>
                <c:pt idx="617">
                  <c:v>758.34999999999854</c:v>
                </c:pt>
                <c:pt idx="618">
                  <c:v>758.5</c:v>
                </c:pt>
                <c:pt idx="619">
                  <c:v>758.65</c:v>
                </c:pt>
                <c:pt idx="620">
                  <c:v>758.8</c:v>
                </c:pt>
                <c:pt idx="621">
                  <c:v>758.94999999999948</c:v>
                </c:pt>
                <c:pt idx="622">
                  <c:v>759.1</c:v>
                </c:pt>
                <c:pt idx="623">
                  <c:v>759.24</c:v>
                </c:pt>
                <c:pt idx="624">
                  <c:v>759.39</c:v>
                </c:pt>
                <c:pt idx="625">
                  <c:v>759.54</c:v>
                </c:pt>
                <c:pt idx="626">
                  <c:v>759.69</c:v>
                </c:pt>
                <c:pt idx="627">
                  <c:v>759.83999999999946</c:v>
                </c:pt>
                <c:pt idx="628">
                  <c:v>759.99</c:v>
                </c:pt>
                <c:pt idx="629">
                  <c:v>760.14</c:v>
                </c:pt>
                <c:pt idx="630">
                  <c:v>760.29000000000053</c:v>
                </c:pt>
                <c:pt idx="631">
                  <c:v>760.43999999999949</c:v>
                </c:pt>
                <c:pt idx="632">
                  <c:v>760.59</c:v>
                </c:pt>
                <c:pt idx="633">
                  <c:v>760.73</c:v>
                </c:pt>
                <c:pt idx="634">
                  <c:v>760.88</c:v>
                </c:pt>
                <c:pt idx="635">
                  <c:v>761.03</c:v>
                </c:pt>
                <c:pt idx="636">
                  <c:v>761.18000000000052</c:v>
                </c:pt>
                <c:pt idx="637">
                  <c:v>761.32999999999947</c:v>
                </c:pt>
                <c:pt idx="638">
                  <c:v>761.48</c:v>
                </c:pt>
                <c:pt idx="639">
                  <c:v>761.63</c:v>
                </c:pt>
                <c:pt idx="640">
                  <c:v>761.78000000000054</c:v>
                </c:pt>
                <c:pt idx="641">
                  <c:v>761.92</c:v>
                </c:pt>
                <c:pt idx="642">
                  <c:v>762.07</c:v>
                </c:pt>
                <c:pt idx="643">
                  <c:v>762.22</c:v>
                </c:pt>
                <c:pt idx="644">
                  <c:v>762.37</c:v>
                </c:pt>
                <c:pt idx="645">
                  <c:v>762.52</c:v>
                </c:pt>
                <c:pt idx="646">
                  <c:v>762.67000000000053</c:v>
                </c:pt>
                <c:pt idx="647">
                  <c:v>762.81999999999948</c:v>
                </c:pt>
                <c:pt idx="648">
                  <c:v>762.95999999999947</c:v>
                </c:pt>
                <c:pt idx="649">
                  <c:v>763.11</c:v>
                </c:pt>
                <c:pt idx="650">
                  <c:v>763.26</c:v>
                </c:pt>
                <c:pt idx="651">
                  <c:v>763.41</c:v>
                </c:pt>
                <c:pt idx="652">
                  <c:v>763.56</c:v>
                </c:pt>
                <c:pt idx="653">
                  <c:v>763.71</c:v>
                </c:pt>
                <c:pt idx="654">
                  <c:v>763.84999999999854</c:v>
                </c:pt>
                <c:pt idx="655">
                  <c:v>764</c:v>
                </c:pt>
                <c:pt idx="656">
                  <c:v>764.15</c:v>
                </c:pt>
                <c:pt idx="657">
                  <c:v>764.3</c:v>
                </c:pt>
                <c:pt idx="658">
                  <c:v>764.44999999999948</c:v>
                </c:pt>
                <c:pt idx="659">
                  <c:v>764.59</c:v>
                </c:pt>
                <c:pt idx="660">
                  <c:v>764.74</c:v>
                </c:pt>
                <c:pt idx="661">
                  <c:v>764.89</c:v>
                </c:pt>
                <c:pt idx="662">
                  <c:v>765.04</c:v>
                </c:pt>
                <c:pt idx="663">
                  <c:v>765.19</c:v>
                </c:pt>
                <c:pt idx="664">
                  <c:v>765.32999999999947</c:v>
                </c:pt>
                <c:pt idx="665">
                  <c:v>765.48</c:v>
                </c:pt>
                <c:pt idx="666">
                  <c:v>765.63</c:v>
                </c:pt>
                <c:pt idx="667">
                  <c:v>765.78000000000054</c:v>
                </c:pt>
                <c:pt idx="668">
                  <c:v>765.92</c:v>
                </c:pt>
                <c:pt idx="669">
                  <c:v>766.07</c:v>
                </c:pt>
                <c:pt idx="670">
                  <c:v>766.22</c:v>
                </c:pt>
                <c:pt idx="671">
                  <c:v>766.37</c:v>
                </c:pt>
                <c:pt idx="672">
                  <c:v>766.52</c:v>
                </c:pt>
                <c:pt idx="673">
                  <c:v>766.66</c:v>
                </c:pt>
                <c:pt idx="674">
                  <c:v>766.81</c:v>
                </c:pt>
                <c:pt idx="675">
                  <c:v>766.95999999999947</c:v>
                </c:pt>
                <c:pt idx="676">
                  <c:v>767.11</c:v>
                </c:pt>
                <c:pt idx="677">
                  <c:v>767.25</c:v>
                </c:pt>
                <c:pt idx="678">
                  <c:v>767.4</c:v>
                </c:pt>
                <c:pt idx="679">
                  <c:v>767.55</c:v>
                </c:pt>
                <c:pt idx="680">
                  <c:v>767.69</c:v>
                </c:pt>
                <c:pt idx="681">
                  <c:v>767.83999999999946</c:v>
                </c:pt>
                <c:pt idx="682">
                  <c:v>767.99</c:v>
                </c:pt>
                <c:pt idx="683">
                  <c:v>768.14</c:v>
                </c:pt>
                <c:pt idx="684">
                  <c:v>768.28000000000054</c:v>
                </c:pt>
                <c:pt idx="685">
                  <c:v>768.43</c:v>
                </c:pt>
                <c:pt idx="686">
                  <c:v>768.58</c:v>
                </c:pt>
                <c:pt idx="687">
                  <c:v>768.73</c:v>
                </c:pt>
                <c:pt idx="688">
                  <c:v>768.87</c:v>
                </c:pt>
                <c:pt idx="689">
                  <c:v>769.02</c:v>
                </c:pt>
                <c:pt idx="690">
                  <c:v>769.17000000000053</c:v>
                </c:pt>
                <c:pt idx="691">
                  <c:v>769.31</c:v>
                </c:pt>
                <c:pt idx="692">
                  <c:v>769.45999999999947</c:v>
                </c:pt>
                <c:pt idx="693">
                  <c:v>769.61</c:v>
                </c:pt>
                <c:pt idx="694">
                  <c:v>769.75</c:v>
                </c:pt>
                <c:pt idx="695">
                  <c:v>769.9</c:v>
                </c:pt>
                <c:pt idx="696">
                  <c:v>770.05</c:v>
                </c:pt>
                <c:pt idx="697">
                  <c:v>770.19</c:v>
                </c:pt>
                <c:pt idx="698">
                  <c:v>770.33999999999946</c:v>
                </c:pt>
                <c:pt idx="699">
                  <c:v>770.49</c:v>
                </c:pt>
                <c:pt idx="700">
                  <c:v>770.63</c:v>
                </c:pt>
                <c:pt idx="701">
                  <c:v>770.78000000000054</c:v>
                </c:pt>
                <c:pt idx="702">
                  <c:v>770.93</c:v>
                </c:pt>
                <c:pt idx="703">
                  <c:v>771.07</c:v>
                </c:pt>
                <c:pt idx="704">
                  <c:v>771.22</c:v>
                </c:pt>
                <c:pt idx="705">
                  <c:v>771.37</c:v>
                </c:pt>
                <c:pt idx="706">
                  <c:v>771.51</c:v>
                </c:pt>
                <c:pt idx="707">
                  <c:v>771.66</c:v>
                </c:pt>
                <c:pt idx="708">
                  <c:v>771.81</c:v>
                </c:pt>
                <c:pt idx="709">
                  <c:v>771.94999999999948</c:v>
                </c:pt>
                <c:pt idx="710">
                  <c:v>772.1</c:v>
                </c:pt>
                <c:pt idx="711">
                  <c:v>772.25</c:v>
                </c:pt>
                <c:pt idx="712">
                  <c:v>772.39</c:v>
                </c:pt>
                <c:pt idx="713">
                  <c:v>772.54</c:v>
                </c:pt>
                <c:pt idx="714">
                  <c:v>772.68000000000052</c:v>
                </c:pt>
                <c:pt idx="715">
                  <c:v>772.82999999999947</c:v>
                </c:pt>
                <c:pt idx="716">
                  <c:v>772.98</c:v>
                </c:pt>
                <c:pt idx="717">
                  <c:v>773.12</c:v>
                </c:pt>
                <c:pt idx="718">
                  <c:v>773.27000000000055</c:v>
                </c:pt>
                <c:pt idx="719">
                  <c:v>773.42</c:v>
                </c:pt>
                <c:pt idx="720">
                  <c:v>773.56</c:v>
                </c:pt>
                <c:pt idx="721">
                  <c:v>773.71</c:v>
                </c:pt>
                <c:pt idx="722">
                  <c:v>773.84999999999854</c:v>
                </c:pt>
                <c:pt idx="723">
                  <c:v>774</c:v>
                </c:pt>
                <c:pt idx="724">
                  <c:v>774.15</c:v>
                </c:pt>
                <c:pt idx="725">
                  <c:v>774.29000000000053</c:v>
                </c:pt>
                <c:pt idx="726">
                  <c:v>774.43999999999949</c:v>
                </c:pt>
                <c:pt idx="727">
                  <c:v>774.58</c:v>
                </c:pt>
                <c:pt idx="728">
                  <c:v>774.73</c:v>
                </c:pt>
                <c:pt idx="729">
                  <c:v>774.87</c:v>
                </c:pt>
                <c:pt idx="730">
                  <c:v>775.02</c:v>
                </c:pt>
                <c:pt idx="731">
                  <c:v>775.17000000000053</c:v>
                </c:pt>
                <c:pt idx="732">
                  <c:v>775.31</c:v>
                </c:pt>
                <c:pt idx="733">
                  <c:v>775.45999999999947</c:v>
                </c:pt>
                <c:pt idx="734">
                  <c:v>775.6</c:v>
                </c:pt>
                <c:pt idx="735">
                  <c:v>775.75</c:v>
                </c:pt>
                <c:pt idx="736">
                  <c:v>775.89</c:v>
                </c:pt>
                <c:pt idx="737">
                  <c:v>776.04</c:v>
                </c:pt>
                <c:pt idx="738">
                  <c:v>776.18000000000052</c:v>
                </c:pt>
                <c:pt idx="739">
                  <c:v>776.32999999999947</c:v>
                </c:pt>
                <c:pt idx="740">
                  <c:v>776.47</c:v>
                </c:pt>
                <c:pt idx="741">
                  <c:v>776.62</c:v>
                </c:pt>
                <c:pt idx="742">
                  <c:v>776.77000000000055</c:v>
                </c:pt>
                <c:pt idx="743">
                  <c:v>776.91</c:v>
                </c:pt>
                <c:pt idx="744">
                  <c:v>777.06</c:v>
                </c:pt>
                <c:pt idx="745">
                  <c:v>777.2</c:v>
                </c:pt>
                <c:pt idx="746">
                  <c:v>777.34999999999854</c:v>
                </c:pt>
                <c:pt idx="747">
                  <c:v>777.49</c:v>
                </c:pt>
                <c:pt idx="748">
                  <c:v>777.64</c:v>
                </c:pt>
                <c:pt idx="749">
                  <c:v>777.78000000000054</c:v>
                </c:pt>
                <c:pt idx="750">
                  <c:v>777.93</c:v>
                </c:pt>
                <c:pt idx="751">
                  <c:v>778.07</c:v>
                </c:pt>
                <c:pt idx="752">
                  <c:v>778.22</c:v>
                </c:pt>
                <c:pt idx="753">
                  <c:v>778.35999999999842</c:v>
                </c:pt>
                <c:pt idx="754">
                  <c:v>778.51</c:v>
                </c:pt>
                <c:pt idx="755">
                  <c:v>778.65</c:v>
                </c:pt>
                <c:pt idx="756">
                  <c:v>778.8</c:v>
                </c:pt>
                <c:pt idx="757">
                  <c:v>778.93999999999949</c:v>
                </c:pt>
                <c:pt idx="758">
                  <c:v>779.09</c:v>
                </c:pt>
                <c:pt idx="759">
                  <c:v>779.23</c:v>
                </c:pt>
                <c:pt idx="760">
                  <c:v>779.38</c:v>
                </c:pt>
                <c:pt idx="761">
                  <c:v>779.52</c:v>
                </c:pt>
                <c:pt idx="762">
                  <c:v>779.66</c:v>
                </c:pt>
                <c:pt idx="763">
                  <c:v>779.81</c:v>
                </c:pt>
                <c:pt idx="764">
                  <c:v>779.94999999999948</c:v>
                </c:pt>
                <c:pt idx="765">
                  <c:v>780.1</c:v>
                </c:pt>
                <c:pt idx="766">
                  <c:v>780.24</c:v>
                </c:pt>
                <c:pt idx="767">
                  <c:v>780.39</c:v>
                </c:pt>
                <c:pt idx="768">
                  <c:v>780.53</c:v>
                </c:pt>
                <c:pt idx="769">
                  <c:v>780.68000000000052</c:v>
                </c:pt>
                <c:pt idx="770">
                  <c:v>780.81999999999948</c:v>
                </c:pt>
                <c:pt idx="771">
                  <c:v>780.95999999999947</c:v>
                </c:pt>
                <c:pt idx="772">
                  <c:v>781.11</c:v>
                </c:pt>
                <c:pt idx="773">
                  <c:v>781.25</c:v>
                </c:pt>
                <c:pt idx="774">
                  <c:v>781.4</c:v>
                </c:pt>
                <c:pt idx="775">
                  <c:v>781.54</c:v>
                </c:pt>
                <c:pt idx="776">
                  <c:v>781.69</c:v>
                </c:pt>
                <c:pt idx="777">
                  <c:v>781.82999999999947</c:v>
                </c:pt>
                <c:pt idx="778">
                  <c:v>781.97</c:v>
                </c:pt>
                <c:pt idx="779">
                  <c:v>782.12</c:v>
                </c:pt>
                <c:pt idx="780">
                  <c:v>782.26</c:v>
                </c:pt>
                <c:pt idx="781">
                  <c:v>782.41</c:v>
                </c:pt>
                <c:pt idx="782">
                  <c:v>782.55</c:v>
                </c:pt>
                <c:pt idx="783">
                  <c:v>782.69</c:v>
                </c:pt>
                <c:pt idx="784">
                  <c:v>782.83999999999946</c:v>
                </c:pt>
                <c:pt idx="785">
                  <c:v>782.98</c:v>
                </c:pt>
                <c:pt idx="786">
                  <c:v>783.13</c:v>
                </c:pt>
                <c:pt idx="787">
                  <c:v>783.27000000000055</c:v>
                </c:pt>
                <c:pt idx="788">
                  <c:v>783.41</c:v>
                </c:pt>
                <c:pt idx="789">
                  <c:v>783.56</c:v>
                </c:pt>
                <c:pt idx="790">
                  <c:v>783.7</c:v>
                </c:pt>
                <c:pt idx="791">
                  <c:v>783.83999999999946</c:v>
                </c:pt>
                <c:pt idx="792">
                  <c:v>783.99</c:v>
                </c:pt>
                <c:pt idx="793">
                  <c:v>784.13</c:v>
                </c:pt>
                <c:pt idx="794">
                  <c:v>784.28000000000054</c:v>
                </c:pt>
                <c:pt idx="795">
                  <c:v>784.42</c:v>
                </c:pt>
                <c:pt idx="796">
                  <c:v>784.56</c:v>
                </c:pt>
                <c:pt idx="797">
                  <c:v>784.71</c:v>
                </c:pt>
                <c:pt idx="798">
                  <c:v>784.84999999999854</c:v>
                </c:pt>
                <c:pt idx="799">
                  <c:v>784.99</c:v>
                </c:pt>
                <c:pt idx="800">
                  <c:v>785.14</c:v>
                </c:pt>
                <c:pt idx="801">
                  <c:v>785.28000000000054</c:v>
                </c:pt>
                <c:pt idx="802">
                  <c:v>785.42</c:v>
                </c:pt>
                <c:pt idx="803">
                  <c:v>785.57</c:v>
                </c:pt>
                <c:pt idx="804">
                  <c:v>785.71</c:v>
                </c:pt>
                <c:pt idx="805">
                  <c:v>785.84999999999854</c:v>
                </c:pt>
                <c:pt idx="806">
                  <c:v>786</c:v>
                </c:pt>
                <c:pt idx="807">
                  <c:v>786.14</c:v>
                </c:pt>
                <c:pt idx="808">
                  <c:v>786.28000000000054</c:v>
                </c:pt>
                <c:pt idx="809">
                  <c:v>786.43</c:v>
                </c:pt>
                <c:pt idx="810">
                  <c:v>786.57</c:v>
                </c:pt>
                <c:pt idx="811">
                  <c:v>786.71</c:v>
                </c:pt>
                <c:pt idx="812">
                  <c:v>786.84999999999854</c:v>
                </c:pt>
                <c:pt idx="813">
                  <c:v>787</c:v>
                </c:pt>
                <c:pt idx="814">
                  <c:v>787.14</c:v>
                </c:pt>
                <c:pt idx="815">
                  <c:v>787.28000000000054</c:v>
                </c:pt>
                <c:pt idx="816">
                  <c:v>787.43</c:v>
                </c:pt>
                <c:pt idx="817">
                  <c:v>787.57</c:v>
                </c:pt>
                <c:pt idx="818">
                  <c:v>787.71</c:v>
                </c:pt>
                <c:pt idx="819">
                  <c:v>787.84999999999854</c:v>
                </c:pt>
                <c:pt idx="820">
                  <c:v>788</c:v>
                </c:pt>
                <c:pt idx="821">
                  <c:v>788.14</c:v>
                </c:pt>
                <c:pt idx="822">
                  <c:v>788.28000000000054</c:v>
                </c:pt>
                <c:pt idx="823">
                  <c:v>788.42</c:v>
                </c:pt>
                <c:pt idx="824">
                  <c:v>788.57</c:v>
                </c:pt>
                <c:pt idx="825">
                  <c:v>788.71</c:v>
                </c:pt>
                <c:pt idx="826">
                  <c:v>788.84999999999854</c:v>
                </c:pt>
                <c:pt idx="827">
                  <c:v>788.99</c:v>
                </c:pt>
                <c:pt idx="828">
                  <c:v>789.14</c:v>
                </c:pt>
                <c:pt idx="829">
                  <c:v>789.28000000000054</c:v>
                </c:pt>
                <c:pt idx="830">
                  <c:v>789.42</c:v>
                </c:pt>
                <c:pt idx="831">
                  <c:v>789.56</c:v>
                </c:pt>
                <c:pt idx="832">
                  <c:v>789.71</c:v>
                </c:pt>
                <c:pt idx="833">
                  <c:v>789.84999999999854</c:v>
                </c:pt>
                <c:pt idx="834">
                  <c:v>789.99</c:v>
                </c:pt>
                <c:pt idx="835">
                  <c:v>790.13</c:v>
                </c:pt>
                <c:pt idx="836">
                  <c:v>790.28000000000054</c:v>
                </c:pt>
                <c:pt idx="837">
                  <c:v>790.42</c:v>
                </c:pt>
                <c:pt idx="838">
                  <c:v>790.56</c:v>
                </c:pt>
                <c:pt idx="839">
                  <c:v>790.7</c:v>
                </c:pt>
                <c:pt idx="840">
                  <c:v>790.83999999999946</c:v>
                </c:pt>
                <c:pt idx="841">
                  <c:v>790.99</c:v>
                </c:pt>
                <c:pt idx="842">
                  <c:v>791.13</c:v>
                </c:pt>
                <c:pt idx="843">
                  <c:v>791.27000000000055</c:v>
                </c:pt>
                <c:pt idx="844">
                  <c:v>791.41</c:v>
                </c:pt>
                <c:pt idx="845">
                  <c:v>791.55</c:v>
                </c:pt>
                <c:pt idx="846">
                  <c:v>791.7</c:v>
                </c:pt>
                <c:pt idx="847">
                  <c:v>791.83999999999946</c:v>
                </c:pt>
                <c:pt idx="848">
                  <c:v>791.98</c:v>
                </c:pt>
                <c:pt idx="849">
                  <c:v>792.12</c:v>
                </c:pt>
                <c:pt idx="850">
                  <c:v>792.26</c:v>
                </c:pt>
                <c:pt idx="851">
                  <c:v>792.4</c:v>
                </c:pt>
                <c:pt idx="852">
                  <c:v>792.55</c:v>
                </c:pt>
                <c:pt idx="853">
                  <c:v>792.69</c:v>
                </c:pt>
                <c:pt idx="854">
                  <c:v>792.82999999999947</c:v>
                </c:pt>
                <c:pt idx="855">
                  <c:v>792.97</c:v>
                </c:pt>
                <c:pt idx="856">
                  <c:v>793.11</c:v>
                </c:pt>
                <c:pt idx="857">
                  <c:v>793.25</c:v>
                </c:pt>
                <c:pt idx="858">
                  <c:v>793.39</c:v>
                </c:pt>
                <c:pt idx="859">
                  <c:v>793.54</c:v>
                </c:pt>
                <c:pt idx="860">
                  <c:v>793.68000000000052</c:v>
                </c:pt>
                <c:pt idx="861">
                  <c:v>793.81999999999948</c:v>
                </c:pt>
                <c:pt idx="862">
                  <c:v>793.95999999999947</c:v>
                </c:pt>
                <c:pt idx="863">
                  <c:v>794.1</c:v>
                </c:pt>
                <c:pt idx="864">
                  <c:v>794.24</c:v>
                </c:pt>
                <c:pt idx="865">
                  <c:v>794.38</c:v>
                </c:pt>
                <c:pt idx="866">
                  <c:v>794.52</c:v>
                </c:pt>
                <c:pt idx="867">
                  <c:v>794.67000000000053</c:v>
                </c:pt>
                <c:pt idx="868">
                  <c:v>794.81</c:v>
                </c:pt>
                <c:pt idx="869">
                  <c:v>794.94999999999948</c:v>
                </c:pt>
                <c:pt idx="870">
                  <c:v>795.09</c:v>
                </c:pt>
                <c:pt idx="871">
                  <c:v>795.23</c:v>
                </c:pt>
                <c:pt idx="872">
                  <c:v>795.37</c:v>
                </c:pt>
                <c:pt idx="873">
                  <c:v>795.51</c:v>
                </c:pt>
                <c:pt idx="874">
                  <c:v>795.65</c:v>
                </c:pt>
                <c:pt idx="875">
                  <c:v>795.79000000000053</c:v>
                </c:pt>
                <c:pt idx="876">
                  <c:v>795.93</c:v>
                </c:pt>
                <c:pt idx="877">
                  <c:v>796.08</c:v>
                </c:pt>
                <c:pt idx="878">
                  <c:v>796.22</c:v>
                </c:pt>
                <c:pt idx="879">
                  <c:v>796.35999999999842</c:v>
                </c:pt>
                <c:pt idx="880">
                  <c:v>796.5</c:v>
                </c:pt>
                <c:pt idx="881">
                  <c:v>796.64</c:v>
                </c:pt>
                <c:pt idx="882">
                  <c:v>796.78000000000054</c:v>
                </c:pt>
                <c:pt idx="883">
                  <c:v>796.92</c:v>
                </c:pt>
                <c:pt idx="884">
                  <c:v>797.06</c:v>
                </c:pt>
                <c:pt idx="885">
                  <c:v>797.2</c:v>
                </c:pt>
                <c:pt idx="886">
                  <c:v>797.33999999999946</c:v>
                </c:pt>
                <c:pt idx="887">
                  <c:v>797.48</c:v>
                </c:pt>
                <c:pt idx="888">
                  <c:v>797.62</c:v>
                </c:pt>
                <c:pt idx="889">
                  <c:v>797.76</c:v>
                </c:pt>
                <c:pt idx="890">
                  <c:v>797.9</c:v>
                </c:pt>
                <c:pt idx="891">
                  <c:v>798.04</c:v>
                </c:pt>
                <c:pt idx="892">
                  <c:v>798.18000000000052</c:v>
                </c:pt>
                <c:pt idx="893">
                  <c:v>798.31999999999948</c:v>
                </c:pt>
                <c:pt idx="894">
                  <c:v>798.45999999999947</c:v>
                </c:pt>
                <c:pt idx="895">
                  <c:v>798.6</c:v>
                </c:pt>
                <c:pt idx="896">
                  <c:v>798.74</c:v>
                </c:pt>
                <c:pt idx="897">
                  <c:v>798.88</c:v>
                </c:pt>
                <c:pt idx="898">
                  <c:v>799.02</c:v>
                </c:pt>
                <c:pt idx="899">
                  <c:v>799.16</c:v>
                </c:pt>
                <c:pt idx="900">
                  <c:v>799.3</c:v>
                </c:pt>
                <c:pt idx="901">
                  <c:v>799.43999999999949</c:v>
                </c:pt>
                <c:pt idx="902">
                  <c:v>799.58</c:v>
                </c:pt>
                <c:pt idx="903">
                  <c:v>799.72</c:v>
                </c:pt>
                <c:pt idx="904">
                  <c:v>799.85999999999842</c:v>
                </c:pt>
                <c:pt idx="905">
                  <c:v>800</c:v>
                </c:pt>
                <c:pt idx="906">
                  <c:v>800.14</c:v>
                </c:pt>
                <c:pt idx="907">
                  <c:v>800.28000000000054</c:v>
                </c:pt>
                <c:pt idx="908">
                  <c:v>800.42</c:v>
                </c:pt>
                <c:pt idx="909">
                  <c:v>800.56</c:v>
                </c:pt>
                <c:pt idx="910">
                  <c:v>800.7</c:v>
                </c:pt>
                <c:pt idx="911">
                  <c:v>800.83999999999946</c:v>
                </c:pt>
                <c:pt idx="912">
                  <c:v>800.98</c:v>
                </c:pt>
                <c:pt idx="913">
                  <c:v>801.12</c:v>
                </c:pt>
                <c:pt idx="914">
                  <c:v>801.26</c:v>
                </c:pt>
                <c:pt idx="915">
                  <c:v>801.4</c:v>
                </c:pt>
                <c:pt idx="916">
                  <c:v>801.54</c:v>
                </c:pt>
                <c:pt idx="917">
                  <c:v>801.68000000000052</c:v>
                </c:pt>
                <c:pt idx="918">
                  <c:v>801.81999999999948</c:v>
                </c:pt>
                <c:pt idx="919">
                  <c:v>801.95999999999947</c:v>
                </c:pt>
                <c:pt idx="920">
                  <c:v>802.1</c:v>
                </c:pt>
                <c:pt idx="921">
                  <c:v>802.24</c:v>
                </c:pt>
                <c:pt idx="922">
                  <c:v>802.38</c:v>
                </c:pt>
                <c:pt idx="923">
                  <c:v>802.52</c:v>
                </c:pt>
                <c:pt idx="924">
                  <c:v>802.65</c:v>
                </c:pt>
                <c:pt idx="925">
                  <c:v>802.79000000000053</c:v>
                </c:pt>
                <c:pt idx="926">
                  <c:v>802.93</c:v>
                </c:pt>
                <c:pt idx="927">
                  <c:v>803.07</c:v>
                </c:pt>
                <c:pt idx="928">
                  <c:v>803.21</c:v>
                </c:pt>
                <c:pt idx="929">
                  <c:v>803.34999999999854</c:v>
                </c:pt>
                <c:pt idx="930">
                  <c:v>803.49</c:v>
                </c:pt>
                <c:pt idx="931">
                  <c:v>803.63</c:v>
                </c:pt>
                <c:pt idx="932">
                  <c:v>803.77000000000055</c:v>
                </c:pt>
                <c:pt idx="933">
                  <c:v>803.91</c:v>
                </c:pt>
                <c:pt idx="934">
                  <c:v>804.04</c:v>
                </c:pt>
                <c:pt idx="935">
                  <c:v>804.18000000000052</c:v>
                </c:pt>
                <c:pt idx="936">
                  <c:v>804.31999999999948</c:v>
                </c:pt>
                <c:pt idx="937">
                  <c:v>804.45999999999947</c:v>
                </c:pt>
                <c:pt idx="938">
                  <c:v>804.6</c:v>
                </c:pt>
                <c:pt idx="939">
                  <c:v>804.74</c:v>
                </c:pt>
                <c:pt idx="940">
                  <c:v>804.88</c:v>
                </c:pt>
                <c:pt idx="941">
                  <c:v>805.02</c:v>
                </c:pt>
                <c:pt idx="942">
                  <c:v>805.15</c:v>
                </c:pt>
                <c:pt idx="943">
                  <c:v>805.29000000000053</c:v>
                </c:pt>
                <c:pt idx="944">
                  <c:v>805.43</c:v>
                </c:pt>
                <c:pt idx="945">
                  <c:v>805.57</c:v>
                </c:pt>
                <c:pt idx="946">
                  <c:v>805.71</c:v>
                </c:pt>
                <c:pt idx="947">
                  <c:v>805.84999999999854</c:v>
                </c:pt>
                <c:pt idx="948">
                  <c:v>805.98</c:v>
                </c:pt>
                <c:pt idx="949">
                  <c:v>806.12</c:v>
                </c:pt>
                <c:pt idx="950">
                  <c:v>806.26</c:v>
                </c:pt>
                <c:pt idx="951">
                  <c:v>806.4</c:v>
                </c:pt>
                <c:pt idx="952">
                  <c:v>806.54</c:v>
                </c:pt>
                <c:pt idx="953">
                  <c:v>806.68000000000052</c:v>
                </c:pt>
                <c:pt idx="954">
                  <c:v>806.81</c:v>
                </c:pt>
                <c:pt idx="955">
                  <c:v>806.94999999999948</c:v>
                </c:pt>
                <c:pt idx="956">
                  <c:v>807.09</c:v>
                </c:pt>
                <c:pt idx="957">
                  <c:v>807.23</c:v>
                </c:pt>
                <c:pt idx="958">
                  <c:v>807.37</c:v>
                </c:pt>
                <c:pt idx="959">
                  <c:v>807.5</c:v>
                </c:pt>
                <c:pt idx="960">
                  <c:v>807.64</c:v>
                </c:pt>
                <c:pt idx="961">
                  <c:v>807.78000000000054</c:v>
                </c:pt>
                <c:pt idx="962">
                  <c:v>807.92</c:v>
                </c:pt>
                <c:pt idx="963">
                  <c:v>808.06</c:v>
                </c:pt>
                <c:pt idx="964">
                  <c:v>808.19</c:v>
                </c:pt>
                <c:pt idx="965">
                  <c:v>808.32999999999947</c:v>
                </c:pt>
                <c:pt idx="966">
                  <c:v>808.47</c:v>
                </c:pt>
                <c:pt idx="967">
                  <c:v>808.61</c:v>
                </c:pt>
                <c:pt idx="968">
                  <c:v>808.75</c:v>
                </c:pt>
                <c:pt idx="969">
                  <c:v>808.88</c:v>
                </c:pt>
                <c:pt idx="970">
                  <c:v>809.02</c:v>
                </c:pt>
                <c:pt idx="971">
                  <c:v>809.16</c:v>
                </c:pt>
                <c:pt idx="972">
                  <c:v>809.3</c:v>
                </c:pt>
                <c:pt idx="973">
                  <c:v>809.43</c:v>
                </c:pt>
                <c:pt idx="974">
                  <c:v>809.57</c:v>
                </c:pt>
                <c:pt idx="975">
                  <c:v>809.71</c:v>
                </c:pt>
                <c:pt idx="976">
                  <c:v>809.84999999999854</c:v>
                </c:pt>
                <c:pt idx="977">
                  <c:v>809.98</c:v>
                </c:pt>
                <c:pt idx="978">
                  <c:v>810.12</c:v>
                </c:pt>
                <c:pt idx="979">
                  <c:v>810.26</c:v>
                </c:pt>
                <c:pt idx="980">
                  <c:v>810.39</c:v>
                </c:pt>
                <c:pt idx="981">
                  <c:v>810.53</c:v>
                </c:pt>
                <c:pt idx="982">
                  <c:v>810.67000000000053</c:v>
                </c:pt>
                <c:pt idx="983">
                  <c:v>810.81</c:v>
                </c:pt>
                <c:pt idx="984">
                  <c:v>810.93999999999949</c:v>
                </c:pt>
                <c:pt idx="985">
                  <c:v>811.08</c:v>
                </c:pt>
                <c:pt idx="986">
                  <c:v>811.22</c:v>
                </c:pt>
                <c:pt idx="987">
                  <c:v>811.34999999999854</c:v>
                </c:pt>
                <c:pt idx="988">
                  <c:v>811.49</c:v>
                </c:pt>
                <c:pt idx="989">
                  <c:v>811.63</c:v>
                </c:pt>
                <c:pt idx="990">
                  <c:v>811.77000000000055</c:v>
                </c:pt>
                <c:pt idx="991">
                  <c:v>811.9</c:v>
                </c:pt>
                <c:pt idx="992">
                  <c:v>812.04</c:v>
                </c:pt>
                <c:pt idx="993">
                  <c:v>812.18000000000052</c:v>
                </c:pt>
                <c:pt idx="994">
                  <c:v>812.31</c:v>
                </c:pt>
                <c:pt idx="995">
                  <c:v>812.44999999999948</c:v>
                </c:pt>
                <c:pt idx="996">
                  <c:v>812.59</c:v>
                </c:pt>
                <c:pt idx="997">
                  <c:v>812.72</c:v>
                </c:pt>
                <c:pt idx="998">
                  <c:v>812.85999999999842</c:v>
                </c:pt>
                <c:pt idx="999">
                  <c:v>813</c:v>
                </c:pt>
                <c:pt idx="1000">
                  <c:v>813.13</c:v>
                </c:pt>
                <c:pt idx="1001">
                  <c:v>813.27000000000055</c:v>
                </c:pt>
                <c:pt idx="1002">
                  <c:v>813.41</c:v>
                </c:pt>
                <c:pt idx="1003">
                  <c:v>813.54</c:v>
                </c:pt>
                <c:pt idx="1004">
                  <c:v>813.68000000000052</c:v>
                </c:pt>
                <c:pt idx="1005">
                  <c:v>813.81999999999948</c:v>
                </c:pt>
                <c:pt idx="1006">
                  <c:v>813.94999999999948</c:v>
                </c:pt>
                <c:pt idx="1007">
                  <c:v>814.09</c:v>
                </c:pt>
                <c:pt idx="1008">
                  <c:v>814.22</c:v>
                </c:pt>
                <c:pt idx="1009">
                  <c:v>814.35999999999842</c:v>
                </c:pt>
                <c:pt idx="1010">
                  <c:v>814.5</c:v>
                </c:pt>
                <c:pt idx="1011">
                  <c:v>814.63</c:v>
                </c:pt>
                <c:pt idx="1012">
                  <c:v>814.77000000000055</c:v>
                </c:pt>
                <c:pt idx="1013">
                  <c:v>814.91</c:v>
                </c:pt>
                <c:pt idx="1014">
                  <c:v>815.04</c:v>
                </c:pt>
                <c:pt idx="1015">
                  <c:v>815.18000000000052</c:v>
                </c:pt>
                <c:pt idx="1016">
                  <c:v>815.31</c:v>
                </c:pt>
                <c:pt idx="1017">
                  <c:v>815.44999999999948</c:v>
                </c:pt>
                <c:pt idx="1018">
                  <c:v>815.59</c:v>
                </c:pt>
                <c:pt idx="1019">
                  <c:v>815.72</c:v>
                </c:pt>
                <c:pt idx="1020">
                  <c:v>815.85999999999842</c:v>
                </c:pt>
                <c:pt idx="1021">
                  <c:v>815.99</c:v>
                </c:pt>
                <c:pt idx="1022">
                  <c:v>816.13</c:v>
                </c:pt>
                <c:pt idx="1023">
                  <c:v>816.27000000000055</c:v>
                </c:pt>
                <c:pt idx="1024">
                  <c:v>816.4</c:v>
                </c:pt>
                <c:pt idx="1025">
                  <c:v>816.54</c:v>
                </c:pt>
                <c:pt idx="1026">
                  <c:v>816.67000000000053</c:v>
                </c:pt>
                <c:pt idx="1027">
                  <c:v>816.81</c:v>
                </c:pt>
                <c:pt idx="1028">
                  <c:v>816.93999999999949</c:v>
                </c:pt>
                <c:pt idx="1029">
                  <c:v>817.08</c:v>
                </c:pt>
                <c:pt idx="1030">
                  <c:v>817.22</c:v>
                </c:pt>
                <c:pt idx="1031">
                  <c:v>817.34999999999854</c:v>
                </c:pt>
                <c:pt idx="1032">
                  <c:v>817.49</c:v>
                </c:pt>
                <c:pt idx="1033">
                  <c:v>817.62</c:v>
                </c:pt>
                <c:pt idx="1034">
                  <c:v>817.76</c:v>
                </c:pt>
                <c:pt idx="1035">
                  <c:v>817.89</c:v>
                </c:pt>
                <c:pt idx="1036">
                  <c:v>818.03</c:v>
                </c:pt>
                <c:pt idx="1037">
                  <c:v>818.16</c:v>
                </c:pt>
                <c:pt idx="1038">
                  <c:v>818.3</c:v>
                </c:pt>
                <c:pt idx="1039">
                  <c:v>818.43</c:v>
                </c:pt>
                <c:pt idx="1040">
                  <c:v>818.57</c:v>
                </c:pt>
                <c:pt idx="1041">
                  <c:v>818.7</c:v>
                </c:pt>
                <c:pt idx="1042">
                  <c:v>818.83999999999946</c:v>
                </c:pt>
                <c:pt idx="1043">
                  <c:v>818.97</c:v>
                </c:pt>
                <c:pt idx="1044">
                  <c:v>819.11</c:v>
                </c:pt>
                <c:pt idx="1045">
                  <c:v>819.24</c:v>
                </c:pt>
                <c:pt idx="1046">
                  <c:v>819.38</c:v>
                </c:pt>
                <c:pt idx="1047">
                  <c:v>819.51</c:v>
                </c:pt>
                <c:pt idx="1048">
                  <c:v>819.65</c:v>
                </c:pt>
                <c:pt idx="1049">
                  <c:v>819.78000000000054</c:v>
                </c:pt>
                <c:pt idx="1050">
                  <c:v>819.92</c:v>
                </c:pt>
                <c:pt idx="1051">
                  <c:v>820.05</c:v>
                </c:pt>
                <c:pt idx="1052">
                  <c:v>820.19</c:v>
                </c:pt>
                <c:pt idx="1053">
                  <c:v>820.31999999999948</c:v>
                </c:pt>
                <c:pt idx="1054">
                  <c:v>820.45999999999947</c:v>
                </c:pt>
                <c:pt idx="1055">
                  <c:v>820.59</c:v>
                </c:pt>
                <c:pt idx="1056">
                  <c:v>820.73</c:v>
                </c:pt>
                <c:pt idx="1057">
                  <c:v>820.85999999999842</c:v>
                </c:pt>
                <c:pt idx="1058">
                  <c:v>821</c:v>
                </c:pt>
                <c:pt idx="1059">
                  <c:v>821.13</c:v>
                </c:pt>
                <c:pt idx="1060">
                  <c:v>821.27000000000055</c:v>
                </c:pt>
                <c:pt idx="1061">
                  <c:v>821.4</c:v>
                </c:pt>
                <c:pt idx="1062">
                  <c:v>821.54</c:v>
                </c:pt>
                <c:pt idx="1063">
                  <c:v>821.67000000000053</c:v>
                </c:pt>
                <c:pt idx="1064">
                  <c:v>821.8</c:v>
                </c:pt>
                <c:pt idx="1065">
                  <c:v>821.93999999999949</c:v>
                </c:pt>
                <c:pt idx="1066">
                  <c:v>822.07</c:v>
                </c:pt>
                <c:pt idx="1067">
                  <c:v>822.21</c:v>
                </c:pt>
                <c:pt idx="1068">
                  <c:v>822.33999999999946</c:v>
                </c:pt>
                <c:pt idx="1069">
                  <c:v>822.48</c:v>
                </c:pt>
                <c:pt idx="1070">
                  <c:v>822.61</c:v>
                </c:pt>
                <c:pt idx="1071">
                  <c:v>822.74</c:v>
                </c:pt>
                <c:pt idx="1072">
                  <c:v>822.88</c:v>
                </c:pt>
                <c:pt idx="1073">
                  <c:v>823.01</c:v>
                </c:pt>
                <c:pt idx="1074">
                  <c:v>823.15</c:v>
                </c:pt>
                <c:pt idx="1075">
                  <c:v>823.28000000000054</c:v>
                </c:pt>
                <c:pt idx="1076">
                  <c:v>823.41</c:v>
                </c:pt>
                <c:pt idx="1077">
                  <c:v>823.55</c:v>
                </c:pt>
                <c:pt idx="1078">
                  <c:v>823.68000000000052</c:v>
                </c:pt>
                <c:pt idx="1079">
                  <c:v>823.81999999999948</c:v>
                </c:pt>
                <c:pt idx="1080">
                  <c:v>823.94999999999948</c:v>
                </c:pt>
                <c:pt idx="1081">
                  <c:v>824.08</c:v>
                </c:pt>
                <c:pt idx="1082">
                  <c:v>824.22</c:v>
                </c:pt>
                <c:pt idx="1083">
                  <c:v>824.34999999999854</c:v>
                </c:pt>
                <c:pt idx="1084">
                  <c:v>824.48</c:v>
                </c:pt>
                <c:pt idx="1085">
                  <c:v>824.62</c:v>
                </c:pt>
                <c:pt idx="1086">
                  <c:v>824.75</c:v>
                </c:pt>
                <c:pt idx="1087">
                  <c:v>824.89</c:v>
                </c:pt>
                <c:pt idx="1088">
                  <c:v>825.02</c:v>
                </c:pt>
                <c:pt idx="1089">
                  <c:v>825.15</c:v>
                </c:pt>
                <c:pt idx="1090">
                  <c:v>825.29000000000053</c:v>
                </c:pt>
                <c:pt idx="1091">
                  <c:v>825.42</c:v>
                </c:pt>
                <c:pt idx="1092">
                  <c:v>825.55</c:v>
                </c:pt>
                <c:pt idx="1093">
                  <c:v>825.69</c:v>
                </c:pt>
                <c:pt idx="1094">
                  <c:v>825.81999999999948</c:v>
                </c:pt>
                <c:pt idx="1095">
                  <c:v>825.94999999999948</c:v>
                </c:pt>
                <c:pt idx="1096">
                  <c:v>826.09</c:v>
                </c:pt>
                <c:pt idx="1097">
                  <c:v>826.22</c:v>
                </c:pt>
                <c:pt idx="1098">
                  <c:v>826.34999999999854</c:v>
                </c:pt>
                <c:pt idx="1099">
                  <c:v>826.49</c:v>
                </c:pt>
                <c:pt idx="1100">
                  <c:v>826.62</c:v>
                </c:pt>
                <c:pt idx="1101">
                  <c:v>826.75</c:v>
                </c:pt>
                <c:pt idx="1102">
                  <c:v>826.88</c:v>
                </c:pt>
                <c:pt idx="1103">
                  <c:v>827.02</c:v>
                </c:pt>
                <c:pt idx="1104">
                  <c:v>827.15</c:v>
                </c:pt>
                <c:pt idx="1105">
                  <c:v>827.28000000000054</c:v>
                </c:pt>
                <c:pt idx="1106">
                  <c:v>827.42</c:v>
                </c:pt>
                <c:pt idx="1107">
                  <c:v>827.55</c:v>
                </c:pt>
                <c:pt idx="1108">
                  <c:v>827.68000000000052</c:v>
                </c:pt>
                <c:pt idx="1109">
                  <c:v>827.81999999999948</c:v>
                </c:pt>
                <c:pt idx="1110">
                  <c:v>827.94999999999948</c:v>
                </c:pt>
                <c:pt idx="1111">
                  <c:v>828.08</c:v>
                </c:pt>
                <c:pt idx="1112">
                  <c:v>828.21</c:v>
                </c:pt>
                <c:pt idx="1113">
                  <c:v>828.34999999999854</c:v>
                </c:pt>
                <c:pt idx="1114">
                  <c:v>828.48</c:v>
                </c:pt>
                <c:pt idx="1115">
                  <c:v>828.61</c:v>
                </c:pt>
                <c:pt idx="1116">
                  <c:v>828.74</c:v>
                </c:pt>
                <c:pt idx="1117">
                  <c:v>828.88</c:v>
                </c:pt>
                <c:pt idx="1118">
                  <c:v>829.01</c:v>
                </c:pt>
                <c:pt idx="1119">
                  <c:v>829.14</c:v>
                </c:pt>
                <c:pt idx="1120">
                  <c:v>829.27000000000055</c:v>
                </c:pt>
                <c:pt idx="1121">
                  <c:v>829.41</c:v>
                </c:pt>
                <c:pt idx="1122">
                  <c:v>829.54</c:v>
                </c:pt>
                <c:pt idx="1123">
                  <c:v>829.67000000000053</c:v>
                </c:pt>
                <c:pt idx="1124">
                  <c:v>829.8</c:v>
                </c:pt>
                <c:pt idx="1125">
                  <c:v>829.93999999999949</c:v>
                </c:pt>
                <c:pt idx="1126">
                  <c:v>830.07</c:v>
                </c:pt>
                <c:pt idx="1127">
                  <c:v>830.2</c:v>
                </c:pt>
                <c:pt idx="1128">
                  <c:v>830.32999999999947</c:v>
                </c:pt>
                <c:pt idx="1129">
                  <c:v>830.45999999999947</c:v>
                </c:pt>
                <c:pt idx="1130">
                  <c:v>830.6</c:v>
                </c:pt>
                <c:pt idx="1131">
                  <c:v>830.73</c:v>
                </c:pt>
                <c:pt idx="1132">
                  <c:v>830.85999999999842</c:v>
                </c:pt>
                <c:pt idx="1133">
                  <c:v>830.99</c:v>
                </c:pt>
                <c:pt idx="1134">
                  <c:v>831.12</c:v>
                </c:pt>
                <c:pt idx="1135">
                  <c:v>831.26</c:v>
                </c:pt>
                <c:pt idx="1136">
                  <c:v>831.39</c:v>
                </c:pt>
                <c:pt idx="1137">
                  <c:v>831.52</c:v>
                </c:pt>
                <c:pt idx="1138">
                  <c:v>831.65</c:v>
                </c:pt>
                <c:pt idx="1139">
                  <c:v>831.78000000000054</c:v>
                </c:pt>
                <c:pt idx="1140">
                  <c:v>831.92</c:v>
                </c:pt>
                <c:pt idx="1141">
                  <c:v>832.05</c:v>
                </c:pt>
                <c:pt idx="1142">
                  <c:v>832.18000000000052</c:v>
                </c:pt>
                <c:pt idx="1143">
                  <c:v>832.31</c:v>
                </c:pt>
                <c:pt idx="1144">
                  <c:v>832.43999999999949</c:v>
                </c:pt>
                <c:pt idx="1145">
                  <c:v>832.57</c:v>
                </c:pt>
                <c:pt idx="1146">
                  <c:v>832.7</c:v>
                </c:pt>
                <c:pt idx="1147">
                  <c:v>832.83999999999946</c:v>
                </c:pt>
                <c:pt idx="1148">
                  <c:v>832.97</c:v>
                </c:pt>
                <c:pt idx="1149">
                  <c:v>833.1</c:v>
                </c:pt>
                <c:pt idx="1150">
                  <c:v>833.23</c:v>
                </c:pt>
                <c:pt idx="1151">
                  <c:v>833.35999999999842</c:v>
                </c:pt>
                <c:pt idx="1152">
                  <c:v>833.49</c:v>
                </c:pt>
                <c:pt idx="1153">
                  <c:v>833.62</c:v>
                </c:pt>
                <c:pt idx="1154">
                  <c:v>833.76</c:v>
                </c:pt>
                <c:pt idx="1155">
                  <c:v>833.89</c:v>
                </c:pt>
                <c:pt idx="1156">
                  <c:v>834.02</c:v>
                </c:pt>
                <c:pt idx="1157">
                  <c:v>834.15</c:v>
                </c:pt>
                <c:pt idx="1158">
                  <c:v>834.28000000000054</c:v>
                </c:pt>
                <c:pt idx="1159">
                  <c:v>834.41</c:v>
                </c:pt>
                <c:pt idx="1160">
                  <c:v>834.54</c:v>
                </c:pt>
                <c:pt idx="1161">
                  <c:v>834.67000000000053</c:v>
                </c:pt>
                <c:pt idx="1162">
                  <c:v>834.8</c:v>
                </c:pt>
                <c:pt idx="1163">
                  <c:v>834.93999999999949</c:v>
                </c:pt>
                <c:pt idx="1164">
                  <c:v>835.07</c:v>
                </c:pt>
                <c:pt idx="1165">
                  <c:v>835.2</c:v>
                </c:pt>
                <c:pt idx="1166">
                  <c:v>835.32999999999947</c:v>
                </c:pt>
                <c:pt idx="1167">
                  <c:v>835.45999999999947</c:v>
                </c:pt>
                <c:pt idx="1168">
                  <c:v>835.59</c:v>
                </c:pt>
                <c:pt idx="1169">
                  <c:v>835.72</c:v>
                </c:pt>
                <c:pt idx="1170">
                  <c:v>835.84999999999854</c:v>
                </c:pt>
                <c:pt idx="1171">
                  <c:v>835.98</c:v>
                </c:pt>
                <c:pt idx="1172">
                  <c:v>836.11</c:v>
                </c:pt>
                <c:pt idx="1173">
                  <c:v>836.24</c:v>
                </c:pt>
                <c:pt idx="1174">
                  <c:v>836.37</c:v>
                </c:pt>
                <c:pt idx="1175">
                  <c:v>836.5</c:v>
                </c:pt>
                <c:pt idx="1176">
                  <c:v>836.63</c:v>
                </c:pt>
                <c:pt idx="1177">
                  <c:v>836.76</c:v>
                </c:pt>
                <c:pt idx="1178">
                  <c:v>836.9</c:v>
                </c:pt>
                <c:pt idx="1179">
                  <c:v>837.03</c:v>
                </c:pt>
                <c:pt idx="1180">
                  <c:v>837.16</c:v>
                </c:pt>
                <c:pt idx="1181">
                  <c:v>837.29000000000053</c:v>
                </c:pt>
                <c:pt idx="1182">
                  <c:v>837.42</c:v>
                </c:pt>
                <c:pt idx="1183">
                  <c:v>837.55</c:v>
                </c:pt>
                <c:pt idx="1184">
                  <c:v>837.68000000000052</c:v>
                </c:pt>
                <c:pt idx="1185">
                  <c:v>837.81</c:v>
                </c:pt>
                <c:pt idx="1186">
                  <c:v>837.93999999999949</c:v>
                </c:pt>
                <c:pt idx="1187">
                  <c:v>838.07</c:v>
                </c:pt>
                <c:pt idx="1188">
                  <c:v>838.2</c:v>
                </c:pt>
                <c:pt idx="1189">
                  <c:v>838.32999999999947</c:v>
                </c:pt>
                <c:pt idx="1190">
                  <c:v>838.45999999999947</c:v>
                </c:pt>
                <c:pt idx="1191">
                  <c:v>838.59</c:v>
                </c:pt>
                <c:pt idx="1192">
                  <c:v>838.72</c:v>
                </c:pt>
                <c:pt idx="1193">
                  <c:v>838.84999999999854</c:v>
                </c:pt>
                <c:pt idx="1194">
                  <c:v>838.98</c:v>
                </c:pt>
                <c:pt idx="1195">
                  <c:v>839.11</c:v>
                </c:pt>
                <c:pt idx="1196">
                  <c:v>839.24</c:v>
                </c:pt>
                <c:pt idx="1197">
                  <c:v>839.37</c:v>
                </c:pt>
                <c:pt idx="1198">
                  <c:v>839.5</c:v>
                </c:pt>
                <c:pt idx="1199">
                  <c:v>839.63</c:v>
                </c:pt>
                <c:pt idx="1200">
                  <c:v>839.75</c:v>
                </c:pt>
                <c:pt idx="1201">
                  <c:v>839.88</c:v>
                </c:pt>
                <c:pt idx="1202">
                  <c:v>840.01</c:v>
                </c:pt>
                <c:pt idx="1203">
                  <c:v>840.14</c:v>
                </c:pt>
                <c:pt idx="1204">
                  <c:v>840.27000000000055</c:v>
                </c:pt>
                <c:pt idx="1205">
                  <c:v>840.4</c:v>
                </c:pt>
                <c:pt idx="1206">
                  <c:v>840.53</c:v>
                </c:pt>
                <c:pt idx="1207">
                  <c:v>840.66</c:v>
                </c:pt>
                <c:pt idx="1208">
                  <c:v>840.79000000000053</c:v>
                </c:pt>
                <c:pt idx="1209">
                  <c:v>840.92</c:v>
                </c:pt>
                <c:pt idx="1210">
                  <c:v>841.05</c:v>
                </c:pt>
                <c:pt idx="1211">
                  <c:v>841.18000000000052</c:v>
                </c:pt>
                <c:pt idx="1212">
                  <c:v>841.31</c:v>
                </c:pt>
                <c:pt idx="1213">
                  <c:v>841.43999999999949</c:v>
                </c:pt>
                <c:pt idx="1214">
                  <c:v>841.57</c:v>
                </c:pt>
                <c:pt idx="1215">
                  <c:v>841.69</c:v>
                </c:pt>
                <c:pt idx="1216">
                  <c:v>841.81999999999948</c:v>
                </c:pt>
                <c:pt idx="1217">
                  <c:v>841.94999999999948</c:v>
                </c:pt>
                <c:pt idx="1218">
                  <c:v>842.08</c:v>
                </c:pt>
                <c:pt idx="1219">
                  <c:v>842.21</c:v>
                </c:pt>
                <c:pt idx="1220">
                  <c:v>842.33999999999946</c:v>
                </c:pt>
                <c:pt idx="1221">
                  <c:v>842.47</c:v>
                </c:pt>
                <c:pt idx="1222">
                  <c:v>842.6</c:v>
                </c:pt>
                <c:pt idx="1223">
                  <c:v>842.73</c:v>
                </c:pt>
                <c:pt idx="1224">
                  <c:v>842.84999999999854</c:v>
                </c:pt>
                <c:pt idx="1225">
                  <c:v>842.98</c:v>
                </c:pt>
                <c:pt idx="1226">
                  <c:v>843.11</c:v>
                </c:pt>
                <c:pt idx="1227">
                  <c:v>843.24</c:v>
                </c:pt>
                <c:pt idx="1228">
                  <c:v>843.37</c:v>
                </c:pt>
                <c:pt idx="1229">
                  <c:v>843.5</c:v>
                </c:pt>
                <c:pt idx="1230">
                  <c:v>843.63</c:v>
                </c:pt>
                <c:pt idx="1231">
                  <c:v>843.76</c:v>
                </c:pt>
                <c:pt idx="1232">
                  <c:v>843.88</c:v>
                </c:pt>
                <c:pt idx="1233">
                  <c:v>844.01</c:v>
                </c:pt>
                <c:pt idx="1234">
                  <c:v>844.14</c:v>
                </c:pt>
                <c:pt idx="1235">
                  <c:v>844.27000000000055</c:v>
                </c:pt>
                <c:pt idx="1236">
                  <c:v>844.4</c:v>
                </c:pt>
                <c:pt idx="1237">
                  <c:v>844.53</c:v>
                </c:pt>
                <c:pt idx="1238">
                  <c:v>844.65</c:v>
                </c:pt>
                <c:pt idx="1239">
                  <c:v>844.78000000000054</c:v>
                </c:pt>
                <c:pt idx="1240">
                  <c:v>844.91</c:v>
                </c:pt>
                <c:pt idx="1241">
                  <c:v>845.04</c:v>
                </c:pt>
                <c:pt idx="1242">
                  <c:v>845.17000000000053</c:v>
                </c:pt>
                <c:pt idx="1243">
                  <c:v>845.29000000000053</c:v>
                </c:pt>
                <c:pt idx="1244">
                  <c:v>845.42</c:v>
                </c:pt>
                <c:pt idx="1245">
                  <c:v>845.55</c:v>
                </c:pt>
                <c:pt idx="1246">
                  <c:v>845.68000000000052</c:v>
                </c:pt>
                <c:pt idx="1247">
                  <c:v>845.81</c:v>
                </c:pt>
                <c:pt idx="1248">
                  <c:v>845.93</c:v>
                </c:pt>
                <c:pt idx="1249">
                  <c:v>846.06</c:v>
                </c:pt>
                <c:pt idx="1250">
                  <c:v>846.19</c:v>
                </c:pt>
                <c:pt idx="1251">
                  <c:v>846.31999999999948</c:v>
                </c:pt>
                <c:pt idx="1252">
                  <c:v>846.44999999999948</c:v>
                </c:pt>
                <c:pt idx="1253">
                  <c:v>846.57</c:v>
                </c:pt>
                <c:pt idx="1254">
                  <c:v>846.7</c:v>
                </c:pt>
                <c:pt idx="1255">
                  <c:v>846.82999999999947</c:v>
                </c:pt>
                <c:pt idx="1256">
                  <c:v>846.95999999999947</c:v>
                </c:pt>
                <c:pt idx="1257">
                  <c:v>847.08</c:v>
                </c:pt>
                <c:pt idx="1258">
                  <c:v>847.21</c:v>
                </c:pt>
                <c:pt idx="1259">
                  <c:v>847.33999999999946</c:v>
                </c:pt>
                <c:pt idx="1260">
                  <c:v>847.47</c:v>
                </c:pt>
                <c:pt idx="1261">
                  <c:v>847.59</c:v>
                </c:pt>
                <c:pt idx="1262">
                  <c:v>847.72</c:v>
                </c:pt>
                <c:pt idx="1263">
                  <c:v>847.84999999999854</c:v>
                </c:pt>
                <c:pt idx="1264">
                  <c:v>847.98</c:v>
                </c:pt>
                <c:pt idx="1265">
                  <c:v>848.1</c:v>
                </c:pt>
                <c:pt idx="1266">
                  <c:v>848.23</c:v>
                </c:pt>
                <c:pt idx="1267">
                  <c:v>848.35999999999842</c:v>
                </c:pt>
                <c:pt idx="1268">
                  <c:v>848.49</c:v>
                </c:pt>
                <c:pt idx="1269">
                  <c:v>848.61</c:v>
                </c:pt>
                <c:pt idx="1270">
                  <c:v>848.74</c:v>
                </c:pt>
                <c:pt idx="1271">
                  <c:v>848.87</c:v>
                </c:pt>
                <c:pt idx="1272">
                  <c:v>848.99</c:v>
                </c:pt>
                <c:pt idx="1273">
                  <c:v>849.12</c:v>
                </c:pt>
                <c:pt idx="1274">
                  <c:v>849.25</c:v>
                </c:pt>
                <c:pt idx="1275">
                  <c:v>849.37</c:v>
                </c:pt>
                <c:pt idx="1276">
                  <c:v>849.5</c:v>
                </c:pt>
                <c:pt idx="1277">
                  <c:v>849.63</c:v>
                </c:pt>
                <c:pt idx="1278">
                  <c:v>849.76</c:v>
                </c:pt>
                <c:pt idx="1279">
                  <c:v>849.88</c:v>
                </c:pt>
                <c:pt idx="1280">
                  <c:v>850.01</c:v>
                </c:pt>
                <c:pt idx="1281">
                  <c:v>850.14</c:v>
                </c:pt>
                <c:pt idx="1282">
                  <c:v>850.26</c:v>
                </c:pt>
                <c:pt idx="1283">
                  <c:v>850.39</c:v>
                </c:pt>
                <c:pt idx="1284">
                  <c:v>850.52</c:v>
                </c:pt>
                <c:pt idx="1285">
                  <c:v>850.64</c:v>
                </c:pt>
                <c:pt idx="1286">
                  <c:v>850.77000000000055</c:v>
                </c:pt>
                <c:pt idx="1287">
                  <c:v>850.89</c:v>
                </c:pt>
                <c:pt idx="1288">
                  <c:v>851.02</c:v>
                </c:pt>
                <c:pt idx="1289">
                  <c:v>851.15</c:v>
                </c:pt>
                <c:pt idx="1290">
                  <c:v>851.27000000000055</c:v>
                </c:pt>
                <c:pt idx="1291">
                  <c:v>851.4</c:v>
                </c:pt>
                <c:pt idx="1292">
                  <c:v>851.53</c:v>
                </c:pt>
                <c:pt idx="1293">
                  <c:v>851.65</c:v>
                </c:pt>
                <c:pt idx="1294">
                  <c:v>851.78000000000054</c:v>
                </c:pt>
                <c:pt idx="1295">
                  <c:v>851.91</c:v>
                </c:pt>
                <c:pt idx="1296">
                  <c:v>852.03</c:v>
                </c:pt>
                <c:pt idx="1297">
                  <c:v>852.16</c:v>
                </c:pt>
                <c:pt idx="1298">
                  <c:v>852.28000000000054</c:v>
                </c:pt>
                <c:pt idx="1299">
                  <c:v>852.41</c:v>
                </c:pt>
                <c:pt idx="1300">
                  <c:v>852.54</c:v>
                </c:pt>
                <c:pt idx="1301">
                  <c:v>852.66</c:v>
                </c:pt>
                <c:pt idx="1302">
                  <c:v>852.79000000000053</c:v>
                </c:pt>
                <c:pt idx="1303">
                  <c:v>852.91</c:v>
                </c:pt>
                <c:pt idx="1304">
                  <c:v>853.04</c:v>
                </c:pt>
                <c:pt idx="1305">
                  <c:v>853.17000000000053</c:v>
                </c:pt>
                <c:pt idx="1306">
                  <c:v>853.29000000000053</c:v>
                </c:pt>
                <c:pt idx="1307">
                  <c:v>853.42</c:v>
                </c:pt>
                <c:pt idx="1308">
                  <c:v>853.54</c:v>
                </c:pt>
                <c:pt idx="1309">
                  <c:v>853.67000000000053</c:v>
                </c:pt>
                <c:pt idx="1310">
                  <c:v>853.79000000000053</c:v>
                </c:pt>
                <c:pt idx="1311">
                  <c:v>853.92</c:v>
                </c:pt>
                <c:pt idx="1312">
                  <c:v>854.05</c:v>
                </c:pt>
                <c:pt idx="1313">
                  <c:v>854.17000000000053</c:v>
                </c:pt>
                <c:pt idx="1314">
                  <c:v>854.3</c:v>
                </c:pt>
                <c:pt idx="1315">
                  <c:v>854.42</c:v>
                </c:pt>
                <c:pt idx="1316">
                  <c:v>854.55</c:v>
                </c:pt>
                <c:pt idx="1317">
                  <c:v>854.67000000000053</c:v>
                </c:pt>
                <c:pt idx="1318">
                  <c:v>854.8</c:v>
                </c:pt>
                <c:pt idx="1319">
                  <c:v>854.92</c:v>
                </c:pt>
                <c:pt idx="1320">
                  <c:v>855.05</c:v>
                </c:pt>
                <c:pt idx="1321">
                  <c:v>855.17000000000053</c:v>
                </c:pt>
                <c:pt idx="1322">
                  <c:v>855.3</c:v>
                </c:pt>
                <c:pt idx="1323">
                  <c:v>855.43</c:v>
                </c:pt>
                <c:pt idx="1324">
                  <c:v>855.55</c:v>
                </c:pt>
                <c:pt idx="1325">
                  <c:v>855.68000000000052</c:v>
                </c:pt>
                <c:pt idx="1326">
                  <c:v>855.8</c:v>
                </c:pt>
                <c:pt idx="1327">
                  <c:v>855.93</c:v>
                </c:pt>
                <c:pt idx="1328">
                  <c:v>856.05</c:v>
                </c:pt>
                <c:pt idx="1329">
                  <c:v>856.18000000000052</c:v>
                </c:pt>
                <c:pt idx="1330">
                  <c:v>856.3</c:v>
                </c:pt>
                <c:pt idx="1331">
                  <c:v>856.43</c:v>
                </c:pt>
                <c:pt idx="1332">
                  <c:v>856.55</c:v>
                </c:pt>
                <c:pt idx="1333">
                  <c:v>856.68000000000052</c:v>
                </c:pt>
                <c:pt idx="1334">
                  <c:v>856.8</c:v>
                </c:pt>
                <c:pt idx="1335">
                  <c:v>856.93</c:v>
                </c:pt>
                <c:pt idx="1336">
                  <c:v>857.05</c:v>
                </c:pt>
                <c:pt idx="1337">
                  <c:v>857.17000000000053</c:v>
                </c:pt>
                <c:pt idx="1338">
                  <c:v>857.3</c:v>
                </c:pt>
                <c:pt idx="1339">
                  <c:v>857.42</c:v>
                </c:pt>
                <c:pt idx="1340">
                  <c:v>857.55</c:v>
                </c:pt>
                <c:pt idx="1341">
                  <c:v>857.67000000000053</c:v>
                </c:pt>
                <c:pt idx="1342">
                  <c:v>857.8</c:v>
                </c:pt>
                <c:pt idx="1343">
                  <c:v>857.92</c:v>
                </c:pt>
                <c:pt idx="1344">
                  <c:v>858.05</c:v>
                </c:pt>
                <c:pt idx="1345">
                  <c:v>858.17000000000053</c:v>
                </c:pt>
                <c:pt idx="1346">
                  <c:v>858.3</c:v>
                </c:pt>
                <c:pt idx="1347">
                  <c:v>858.42</c:v>
                </c:pt>
                <c:pt idx="1348">
                  <c:v>858.54</c:v>
                </c:pt>
                <c:pt idx="1349">
                  <c:v>858.67000000000053</c:v>
                </c:pt>
                <c:pt idx="1350">
                  <c:v>858.79000000000053</c:v>
                </c:pt>
                <c:pt idx="1351">
                  <c:v>858.92</c:v>
                </c:pt>
                <c:pt idx="1352">
                  <c:v>859.04</c:v>
                </c:pt>
                <c:pt idx="1353">
                  <c:v>859.16</c:v>
                </c:pt>
                <c:pt idx="1354">
                  <c:v>859.29000000000053</c:v>
                </c:pt>
                <c:pt idx="1355">
                  <c:v>859.41</c:v>
                </c:pt>
                <c:pt idx="1356">
                  <c:v>859.54</c:v>
                </c:pt>
                <c:pt idx="1357">
                  <c:v>859.66</c:v>
                </c:pt>
                <c:pt idx="1358">
                  <c:v>859.79000000000053</c:v>
                </c:pt>
                <c:pt idx="1359">
                  <c:v>859.91</c:v>
                </c:pt>
                <c:pt idx="1360">
                  <c:v>860.03</c:v>
                </c:pt>
                <c:pt idx="1361">
                  <c:v>860.16</c:v>
                </c:pt>
                <c:pt idx="1362">
                  <c:v>860.28000000000054</c:v>
                </c:pt>
                <c:pt idx="1363">
                  <c:v>860.4</c:v>
                </c:pt>
                <c:pt idx="1364">
                  <c:v>860.53</c:v>
                </c:pt>
                <c:pt idx="1365">
                  <c:v>860.65</c:v>
                </c:pt>
                <c:pt idx="1366">
                  <c:v>860.78000000000054</c:v>
                </c:pt>
                <c:pt idx="1367">
                  <c:v>860.9</c:v>
                </c:pt>
                <c:pt idx="1368">
                  <c:v>861.02</c:v>
                </c:pt>
                <c:pt idx="1369">
                  <c:v>861.15</c:v>
                </c:pt>
                <c:pt idx="1370">
                  <c:v>861.27000000000055</c:v>
                </c:pt>
                <c:pt idx="1371">
                  <c:v>861.39</c:v>
                </c:pt>
                <c:pt idx="1372">
                  <c:v>861.52</c:v>
                </c:pt>
                <c:pt idx="1373">
                  <c:v>861.64</c:v>
                </c:pt>
                <c:pt idx="1374">
                  <c:v>861.76</c:v>
                </c:pt>
                <c:pt idx="1375">
                  <c:v>861.89</c:v>
                </c:pt>
                <c:pt idx="1376">
                  <c:v>862.01</c:v>
                </c:pt>
                <c:pt idx="1377">
                  <c:v>862.13</c:v>
                </c:pt>
                <c:pt idx="1378">
                  <c:v>862.26</c:v>
                </c:pt>
                <c:pt idx="1379">
                  <c:v>862.38</c:v>
                </c:pt>
                <c:pt idx="1380">
                  <c:v>862.5</c:v>
                </c:pt>
                <c:pt idx="1381">
                  <c:v>862.63</c:v>
                </c:pt>
                <c:pt idx="1382">
                  <c:v>862.75</c:v>
                </c:pt>
                <c:pt idx="1383">
                  <c:v>862.87</c:v>
                </c:pt>
                <c:pt idx="1384">
                  <c:v>862.99</c:v>
                </c:pt>
                <c:pt idx="1385">
                  <c:v>863.12</c:v>
                </c:pt>
                <c:pt idx="1386">
                  <c:v>863.24</c:v>
                </c:pt>
                <c:pt idx="1387">
                  <c:v>863.35999999999842</c:v>
                </c:pt>
                <c:pt idx="1388">
                  <c:v>863.49</c:v>
                </c:pt>
                <c:pt idx="1389">
                  <c:v>863.61</c:v>
                </c:pt>
                <c:pt idx="1390">
                  <c:v>863.73</c:v>
                </c:pt>
                <c:pt idx="1391">
                  <c:v>863.84999999999854</c:v>
                </c:pt>
                <c:pt idx="1392">
                  <c:v>863.98</c:v>
                </c:pt>
                <c:pt idx="1393">
                  <c:v>864.1</c:v>
                </c:pt>
                <c:pt idx="1394">
                  <c:v>864.22</c:v>
                </c:pt>
                <c:pt idx="1395">
                  <c:v>864.34999999999854</c:v>
                </c:pt>
                <c:pt idx="1396">
                  <c:v>864.47</c:v>
                </c:pt>
                <c:pt idx="1397">
                  <c:v>864.59</c:v>
                </c:pt>
                <c:pt idx="1398">
                  <c:v>864.71</c:v>
                </c:pt>
                <c:pt idx="1399">
                  <c:v>864.83999999999946</c:v>
                </c:pt>
                <c:pt idx="1400">
                  <c:v>864.95999999999947</c:v>
                </c:pt>
                <c:pt idx="1401">
                  <c:v>865.08</c:v>
                </c:pt>
                <c:pt idx="1402">
                  <c:v>865.2</c:v>
                </c:pt>
                <c:pt idx="1403">
                  <c:v>865.32999999999947</c:v>
                </c:pt>
                <c:pt idx="1404">
                  <c:v>865.44999999999948</c:v>
                </c:pt>
                <c:pt idx="1405">
                  <c:v>865.57</c:v>
                </c:pt>
                <c:pt idx="1406">
                  <c:v>865.69</c:v>
                </c:pt>
                <c:pt idx="1407">
                  <c:v>865.81</c:v>
                </c:pt>
                <c:pt idx="1408">
                  <c:v>865.93999999999949</c:v>
                </c:pt>
                <c:pt idx="1409">
                  <c:v>866.06</c:v>
                </c:pt>
                <c:pt idx="1410">
                  <c:v>866.18000000000052</c:v>
                </c:pt>
                <c:pt idx="1411">
                  <c:v>866.3</c:v>
                </c:pt>
                <c:pt idx="1412">
                  <c:v>866.42</c:v>
                </c:pt>
                <c:pt idx="1413">
                  <c:v>866.55</c:v>
                </c:pt>
                <c:pt idx="1414">
                  <c:v>866.67000000000053</c:v>
                </c:pt>
                <c:pt idx="1415">
                  <c:v>866.79000000000053</c:v>
                </c:pt>
                <c:pt idx="1416">
                  <c:v>866.91</c:v>
                </c:pt>
                <c:pt idx="1417">
                  <c:v>867.03</c:v>
                </c:pt>
                <c:pt idx="1418">
                  <c:v>867.16</c:v>
                </c:pt>
                <c:pt idx="1419">
                  <c:v>867.28000000000054</c:v>
                </c:pt>
                <c:pt idx="1420">
                  <c:v>867.4</c:v>
                </c:pt>
                <c:pt idx="1421">
                  <c:v>867.52</c:v>
                </c:pt>
                <c:pt idx="1422">
                  <c:v>867.64</c:v>
                </c:pt>
                <c:pt idx="1423">
                  <c:v>867.76</c:v>
                </c:pt>
                <c:pt idx="1424">
                  <c:v>867.89</c:v>
                </c:pt>
                <c:pt idx="1425">
                  <c:v>868.01</c:v>
                </c:pt>
                <c:pt idx="1426">
                  <c:v>868.13</c:v>
                </c:pt>
                <c:pt idx="1427">
                  <c:v>868.25</c:v>
                </c:pt>
                <c:pt idx="1428">
                  <c:v>868.37</c:v>
                </c:pt>
                <c:pt idx="1429">
                  <c:v>868.49</c:v>
                </c:pt>
                <c:pt idx="1430">
                  <c:v>868.61</c:v>
                </c:pt>
                <c:pt idx="1431">
                  <c:v>868.73</c:v>
                </c:pt>
                <c:pt idx="1432">
                  <c:v>868.85999999999842</c:v>
                </c:pt>
                <c:pt idx="1433">
                  <c:v>868.98</c:v>
                </c:pt>
                <c:pt idx="1434">
                  <c:v>869.1</c:v>
                </c:pt>
                <c:pt idx="1435">
                  <c:v>869.22</c:v>
                </c:pt>
                <c:pt idx="1436">
                  <c:v>869.33999999999946</c:v>
                </c:pt>
                <c:pt idx="1437">
                  <c:v>869.45999999999947</c:v>
                </c:pt>
                <c:pt idx="1438">
                  <c:v>869.58</c:v>
                </c:pt>
                <c:pt idx="1439">
                  <c:v>869.7</c:v>
                </c:pt>
                <c:pt idx="1440">
                  <c:v>869.81999999999948</c:v>
                </c:pt>
                <c:pt idx="1441">
                  <c:v>869.94999999999948</c:v>
                </c:pt>
                <c:pt idx="1442">
                  <c:v>870.07</c:v>
                </c:pt>
                <c:pt idx="1443">
                  <c:v>870.19</c:v>
                </c:pt>
                <c:pt idx="1444">
                  <c:v>870.31</c:v>
                </c:pt>
                <c:pt idx="1445">
                  <c:v>870.43</c:v>
                </c:pt>
                <c:pt idx="1446">
                  <c:v>870.55</c:v>
                </c:pt>
                <c:pt idx="1447">
                  <c:v>870.67000000000053</c:v>
                </c:pt>
                <c:pt idx="1448">
                  <c:v>870.79000000000053</c:v>
                </c:pt>
                <c:pt idx="1449">
                  <c:v>870.91</c:v>
                </c:pt>
                <c:pt idx="1450">
                  <c:v>871.03</c:v>
                </c:pt>
                <c:pt idx="1451">
                  <c:v>871.15</c:v>
                </c:pt>
                <c:pt idx="1452">
                  <c:v>871.27000000000055</c:v>
                </c:pt>
                <c:pt idx="1453">
                  <c:v>871.39</c:v>
                </c:pt>
                <c:pt idx="1454">
                  <c:v>871.51</c:v>
                </c:pt>
                <c:pt idx="1455">
                  <c:v>871.63</c:v>
                </c:pt>
                <c:pt idx="1456">
                  <c:v>871.76</c:v>
                </c:pt>
                <c:pt idx="1457">
                  <c:v>871.88</c:v>
                </c:pt>
                <c:pt idx="1458">
                  <c:v>872</c:v>
                </c:pt>
                <c:pt idx="1459">
                  <c:v>872.12</c:v>
                </c:pt>
                <c:pt idx="1460">
                  <c:v>872.24</c:v>
                </c:pt>
                <c:pt idx="1461">
                  <c:v>872.35999999999842</c:v>
                </c:pt>
                <c:pt idx="1462">
                  <c:v>872.48</c:v>
                </c:pt>
                <c:pt idx="1463">
                  <c:v>872.6</c:v>
                </c:pt>
                <c:pt idx="1464">
                  <c:v>872.72</c:v>
                </c:pt>
                <c:pt idx="1465">
                  <c:v>872.83999999999946</c:v>
                </c:pt>
                <c:pt idx="1466">
                  <c:v>872.95999999999947</c:v>
                </c:pt>
                <c:pt idx="1467">
                  <c:v>873.08</c:v>
                </c:pt>
                <c:pt idx="1468">
                  <c:v>873.2</c:v>
                </c:pt>
                <c:pt idx="1469">
                  <c:v>873.31999999999948</c:v>
                </c:pt>
                <c:pt idx="1470">
                  <c:v>873.43999999999949</c:v>
                </c:pt>
                <c:pt idx="1471">
                  <c:v>873.56</c:v>
                </c:pt>
                <c:pt idx="1472">
                  <c:v>873.68000000000052</c:v>
                </c:pt>
                <c:pt idx="1473">
                  <c:v>873.8</c:v>
                </c:pt>
                <c:pt idx="1474">
                  <c:v>873.92</c:v>
                </c:pt>
                <c:pt idx="1475">
                  <c:v>874.04</c:v>
                </c:pt>
                <c:pt idx="1476">
                  <c:v>874.15</c:v>
                </c:pt>
                <c:pt idx="1477">
                  <c:v>874.27000000000055</c:v>
                </c:pt>
                <c:pt idx="1478">
                  <c:v>874.39</c:v>
                </c:pt>
                <c:pt idx="1479">
                  <c:v>874.51</c:v>
                </c:pt>
                <c:pt idx="1480">
                  <c:v>874.63</c:v>
                </c:pt>
                <c:pt idx="1481">
                  <c:v>874.75</c:v>
                </c:pt>
                <c:pt idx="1482">
                  <c:v>874.87</c:v>
                </c:pt>
                <c:pt idx="1483">
                  <c:v>874.99</c:v>
                </c:pt>
                <c:pt idx="1484">
                  <c:v>875.11</c:v>
                </c:pt>
                <c:pt idx="1485">
                  <c:v>875.23</c:v>
                </c:pt>
                <c:pt idx="1486">
                  <c:v>875.34999999999854</c:v>
                </c:pt>
                <c:pt idx="1487">
                  <c:v>875.47</c:v>
                </c:pt>
                <c:pt idx="1488">
                  <c:v>875.59</c:v>
                </c:pt>
                <c:pt idx="1489">
                  <c:v>875.71</c:v>
                </c:pt>
                <c:pt idx="1490">
                  <c:v>875.82999999999947</c:v>
                </c:pt>
                <c:pt idx="1491">
                  <c:v>875.93999999999949</c:v>
                </c:pt>
                <c:pt idx="1492">
                  <c:v>876.06</c:v>
                </c:pt>
                <c:pt idx="1493">
                  <c:v>876.18000000000052</c:v>
                </c:pt>
                <c:pt idx="1494">
                  <c:v>876.3</c:v>
                </c:pt>
                <c:pt idx="1495">
                  <c:v>876.42</c:v>
                </c:pt>
                <c:pt idx="1496">
                  <c:v>876.54</c:v>
                </c:pt>
                <c:pt idx="1497">
                  <c:v>876.66</c:v>
                </c:pt>
                <c:pt idx="1498">
                  <c:v>876.78000000000054</c:v>
                </c:pt>
                <c:pt idx="1499">
                  <c:v>876.9</c:v>
                </c:pt>
                <c:pt idx="1500">
                  <c:v>877.01</c:v>
                </c:pt>
                <c:pt idx="1501">
                  <c:v>877.13</c:v>
                </c:pt>
                <c:pt idx="1502">
                  <c:v>877.25</c:v>
                </c:pt>
                <c:pt idx="1503">
                  <c:v>877.37</c:v>
                </c:pt>
                <c:pt idx="1504">
                  <c:v>877.49</c:v>
                </c:pt>
                <c:pt idx="1505">
                  <c:v>877.61</c:v>
                </c:pt>
                <c:pt idx="1506">
                  <c:v>877.73</c:v>
                </c:pt>
                <c:pt idx="1507">
                  <c:v>877.83999999999946</c:v>
                </c:pt>
                <c:pt idx="1508">
                  <c:v>877.95999999999947</c:v>
                </c:pt>
                <c:pt idx="1509">
                  <c:v>878.08</c:v>
                </c:pt>
                <c:pt idx="1510">
                  <c:v>878.2</c:v>
                </c:pt>
                <c:pt idx="1511">
                  <c:v>878.31999999999948</c:v>
                </c:pt>
                <c:pt idx="1512">
                  <c:v>878.43999999999949</c:v>
                </c:pt>
                <c:pt idx="1513">
                  <c:v>878.56</c:v>
                </c:pt>
                <c:pt idx="1514">
                  <c:v>878.67000000000053</c:v>
                </c:pt>
                <c:pt idx="1515">
                  <c:v>878.79000000000053</c:v>
                </c:pt>
                <c:pt idx="1516">
                  <c:v>878.91</c:v>
                </c:pt>
                <c:pt idx="1517">
                  <c:v>879.03</c:v>
                </c:pt>
                <c:pt idx="1518">
                  <c:v>879.15</c:v>
                </c:pt>
                <c:pt idx="1519">
                  <c:v>879.26</c:v>
                </c:pt>
                <c:pt idx="1520">
                  <c:v>879.38</c:v>
                </c:pt>
                <c:pt idx="1521">
                  <c:v>879.5</c:v>
                </c:pt>
                <c:pt idx="1522">
                  <c:v>879.62</c:v>
                </c:pt>
                <c:pt idx="1523">
                  <c:v>879.74</c:v>
                </c:pt>
                <c:pt idx="1524">
                  <c:v>879.84999999999854</c:v>
                </c:pt>
                <c:pt idx="1525">
                  <c:v>879.97</c:v>
                </c:pt>
                <c:pt idx="1526">
                  <c:v>880.09</c:v>
                </c:pt>
                <c:pt idx="1527">
                  <c:v>880.21</c:v>
                </c:pt>
                <c:pt idx="1528">
                  <c:v>880.31999999999948</c:v>
                </c:pt>
                <c:pt idx="1529">
                  <c:v>880.43999999999949</c:v>
                </c:pt>
                <c:pt idx="1530">
                  <c:v>880.56</c:v>
                </c:pt>
                <c:pt idx="1531">
                  <c:v>880.68000000000052</c:v>
                </c:pt>
                <c:pt idx="1532">
                  <c:v>880.8</c:v>
                </c:pt>
                <c:pt idx="1533">
                  <c:v>880.91</c:v>
                </c:pt>
                <c:pt idx="1534">
                  <c:v>881.03</c:v>
                </c:pt>
                <c:pt idx="1535">
                  <c:v>881.15</c:v>
                </c:pt>
                <c:pt idx="1536">
                  <c:v>881.26</c:v>
                </c:pt>
                <c:pt idx="1537">
                  <c:v>881.38</c:v>
                </c:pt>
                <c:pt idx="1538">
                  <c:v>881.5</c:v>
                </c:pt>
                <c:pt idx="1539">
                  <c:v>881.62</c:v>
                </c:pt>
                <c:pt idx="1540">
                  <c:v>881.73</c:v>
                </c:pt>
                <c:pt idx="1541">
                  <c:v>881.84999999999854</c:v>
                </c:pt>
                <c:pt idx="1542">
                  <c:v>881.97</c:v>
                </c:pt>
                <c:pt idx="1543">
                  <c:v>882.09</c:v>
                </c:pt>
                <c:pt idx="1544">
                  <c:v>882.2</c:v>
                </c:pt>
                <c:pt idx="1545">
                  <c:v>882.31999999999948</c:v>
                </c:pt>
                <c:pt idx="1546">
                  <c:v>882.43999999999949</c:v>
                </c:pt>
                <c:pt idx="1547">
                  <c:v>882.55</c:v>
                </c:pt>
                <c:pt idx="1548">
                  <c:v>882.67000000000053</c:v>
                </c:pt>
                <c:pt idx="1549">
                  <c:v>882.79000000000053</c:v>
                </c:pt>
                <c:pt idx="1550">
                  <c:v>882.9</c:v>
                </c:pt>
                <c:pt idx="1551">
                  <c:v>883.02</c:v>
                </c:pt>
                <c:pt idx="1552">
                  <c:v>883.14</c:v>
                </c:pt>
                <c:pt idx="1553">
                  <c:v>883.26</c:v>
                </c:pt>
                <c:pt idx="1554">
                  <c:v>883.37</c:v>
                </c:pt>
                <c:pt idx="1555">
                  <c:v>883.49</c:v>
                </c:pt>
                <c:pt idx="1556">
                  <c:v>883.61</c:v>
                </c:pt>
                <c:pt idx="1557">
                  <c:v>883.72</c:v>
                </c:pt>
                <c:pt idx="1558">
                  <c:v>883.83999999999946</c:v>
                </c:pt>
                <c:pt idx="1559">
                  <c:v>883.94999999999948</c:v>
                </c:pt>
                <c:pt idx="1560">
                  <c:v>884.07</c:v>
                </c:pt>
                <c:pt idx="1561">
                  <c:v>884.19</c:v>
                </c:pt>
                <c:pt idx="1562">
                  <c:v>884.3</c:v>
                </c:pt>
                <c:pt idx="1563">
                  <c:v>884.42</c:v>
                </c:pt>
                <c:pt idx="1564">
                  <c:v>884.54</c:v>
                </c:pt>
                <c:pt idx="1565">
                  <c:v>884.65</c:v>
                </c:pt>
                <c:pt idx="1566">
                  <c:v>884.77000000000055</c:v>
                </c:pt>
                <c:pt idx="1567">
                  <c:v>884.89</c:v>
                </c:pt>
                <c:pt idx="1568">
                  <c:v>885</c:v>
                </c:pt>
                <c:pt idx="1569">
                  <c:v>885.12</c:v>
                </c:pt>
                <c:pt idx="1570">
                  <c:v>885.23</c:v>
                </c:pt>
                <c:pt idx="1571">
                  <c:v>885.34999999999854</c:v>
                </c:pt>
                <c:pt idx="1572">
                  <c:v>885.47</c:v>
                </c:pt>
                <c:pt idx="1573">
                  <c:v>885.58</c:v>
                </c:pt>
                <c:pt idx="1574">
                  <c:v>885.7</c:v>
                </c:pt>
                <c:pt idx="1575">
                  <c:v>885.81</c:v>
                </c:pt>
                <c:pt idx="1576">
                  <c:v>885.93</c:v>
                </c:pt>
                <c:pt idx="1577">
                  <c:v>886.05</c:v>
                </c:pt>
                <c:pt idx="1578">
                  <c:v>886.16</c:v>
                </c:pt>
                <c:pt idx="1579">
                  <c:v>886.28000000000054</c:v>
                </c:pt>
                <c:pt idx="1580">
                  <c:v>886.39</c:v>
                </c:pt>
                <c:pt idx="1581">
                  <c:v>886.51</c:v>
                </c:pt>
                <c:pt idx="1582">
                  <c:v>886.63</c:v>
                </c:pt>
                <c:pt idx="1583">
                  <c:v>886.74</c:v>
                </c:pt>
                <c:pt idx="1584">
                  <c:v>886.85999999999842</c:v>
                </c:pt>
                <c:pt idx="1585">
                  <c:v>886.97</c:v>
                </c:pt>
                <c:pt idx="1586">
                  <c:v>887.09</c:v>
                </c:pt>
                <c:pt idx="1587">
                  <c:v>887.2</c:v>
                </c:pt>
                <c:pt idx="1588">
                  <c:v>887.31999999999948</c:v>
                </c:pt>
                <c:pt idx="1589">
                  <c:v>887.43</c:v>
                </c:pt>
                <c:pt idx="1590">
                  <c:v>887.55</c:v>
                </c:pt>
                <c:pt idx="1591">
                  <c:v>887.66</c:v>
                </c:pt>
                <c:pt idx="1592">
                  <c:v>887.78000000000054</c:v>
                </c:pt>
                <c:pt idx="1593">
                  <c:v>887.9</c:v>
                </c:pt>
                <c:pt idx="1594">
                  <c:v>888.01</c:v>
                </c:pt>
                <c:pt idx="1595">
                  <c:v>888.13</c:v>
                </c:pt>
                <c:pt idx="1596">
                  <c:v>888.24</c:v>
                </c:pt>
                <c:pt idx="1597">
                  <c:v>888.35999999999842</c:v>
                </c:pt>
                <c:pt idx="1598">
                  <c:v>888.47</c:v>
                </c:pt>
                <c:pt idx="1599">
                  <c:v>888.59</c:v>
                </c:pt>
                <c:pt idx="1600">
                  <c:v>888.7</c:v>
                </c:pt>
                <c:pt idx="1601">
                  <c:v>888.81999999999948</c:v>
                </c:pt>
                <c:pt idx="1602">
                  <c:v>888.93</c:v>
                </c:pt>
                <c:pt idx="1603">
                  <c:v>889.05</c:v>
                </c:pt>
                <c:pt idx="1604">
                  <c:v>889.16</c:v>
                </c:pt>
                <c:pt idx="1605">
                  <c:v>889.28000000000054</c:v>
                </c:pt>
                <c:pt idx="1606">
                  <c:v>889.39</c:v>
                </c:pt>
                <c:pt idx="1607">
                  <c:v>889.51</c:v>
                </c:pt>
                <c:pt idx="1608">
                  <c:v>889.62</c:v>
                </c:pt>
                <c:pt idx="1609">
                  <c:v>889.73</c:v>
                </c:pt>
                <c:pt idx="1610">
                  <c:v>889.84999999999854</c:v>
                </c:pt>
                <c:pt idx="1611">
                  <c:v>889.95999999999947</c:v>
                </c:pt>
                <c:pt idx="1612">
                  <c:v>890.08</c:v>
                </c:pt>
                <c:pt idx="1613">
                  <c:v>890.19</c:v>
                </c:pt>
                <c:pt idx="1614">
                  <c:v>890.31</c:v>
                </c:pt>
                <c:pt idx="1615">
                  <c:v>890.42</c:v>
                </c:pt>
                <c:pt idx="1616">
                  <c:v>890.54</c:v>
                </c:pt>
                <c:pt idx="1617">
                  <c:v>890.65</c:v>
                </c:pt>
                <c:pt idx="1618">
                  <c:v>890.77000000000055</c:v>
                </c:pt>
                <c:pt idx="1619">
                  <c:v>890.88</c:v>
                </c:pt>
                <c:pt idx="1620">
                  <c:v>890.99</c:v>
                </c:pt>
                <c:pt idx="1621">
                  <c:v>891.11</c:v>
                </c:pt>
                <c:pt idx="1622">
                  <c:v>891.22</c:v>
                </c:pt>
                <c:pt idx="1623">
                  <c:v>891.33999999999946</c:v>
                </c:pt>
                <c:pt idx="1624">
                  <c:v>891.44999999999948</c:v>
                </c:pt>
                <c:pt idx="1625">
                  <c:v>891.56</c:v>
                </c:pt>
                <c:pt idx="1626">
                  <c:v>891.68000000000052</c:v>
                </c:pt>
                <c:pt idx="1627">
                  <c:v>891.79000000000053</c:v>
                </c:pt>
                <c:pt idx="1628">
                  <c:v>891.91</c:v>
                </c:pt>
                <c:pt idx="1629">
                  <c:v>892.02</c:v>
                </c:pt>
                <c:pt idx="1630">
                  <c:v>892.13</c:v>
                </c:pt>
                <c:pt idx="1631">
                  <c:v>892.25</c:v>
                </c:pt>
                <c:pt idx="1632">
                  <c:v>892.35999999999842</c:v>
                </c:pt>
                <c:pt idx="1633">
                  <c:v>892.48</c:v>
                </c:pt>
                <c:pt idx="1634">
                  <c:v>892.59</c:v>
                </c:pt>
                <c:pt idx="1635">
                  <c:v>892.7</c:v>
                </c:pt>
                <c:pt idx="1636">
                  <c:v>892.81999999999948</c:v>
                </c:pt>
                <c:pt idx="1637">
                  <c:v>892.93</c:v>
                </c:pt>
                <c:pt idx="1638">
                  <c:v>893.04</c:v>
                </c:pt>
                <c:pt idx="1639">
                  <c:v>893.16</c:v>
                </c:pt>
                <c:pt idx="1640">
                  <c:v>893.27000000000055</c:v>
                </c:pt>
                <c:pt idx="1641">
                  <c:v>893.38</c:v>
                </c:pt>
                <c:pt idx="1642">
                  <c:v>893.5</c:v>
                </c:pt>
                <c:pt idx="1643">
                  <c:v>893.61</c:v>
                </c:pt>
                <c:pt idx="1644">
                  <c:v>893.72</c:v>
                </c:pt>
                <c:pt idx="1645">
                  <c:v>893.83999999999946</c:v>
                </c:pt>
                <c:pt idx="1646">
                  <c:v>893.94999999999948</c:v>
                </c:pt>
                <c:pt idx="1647">
                  <c:v>894.06</c:v>
                </c:pt>
                <c:pt idx="1648">
                  <c:v>894.18000000000052</c:v>
                </c:pt>
                <c:pt idx="1649">
                  <c:v>894.29000000000053</c:v>
                </c:pt>
                <c:pt idx="1650">
                  <c:v>894.4</c:v>
                </c:pt>
                <c:pt idx="1651">
                  <c:v>894.52</c:v>
                </c:pt>
                <c:pt idx="1652">
                  <c:v>894.63</c:v>
                </c:pt>
                <c:pt idx="1653">
                  <c:v>894.74</c:v>
                </c:pt>
                <c:pt idx="1654">
                  <c:v>894.85999999999842</c:v>
                </c:pt>
                <c:pt idx="1655">
                  <c:v>894.97</c:v>
                </c:pt>
                <c:pt idx="1656">
                  <c:v>895.08</c:v>
                </c:pt>
                <c:pt idx="1657">
                  <c:v>895.19</c:v>
                </c:pt>
                <c:pt idx="1658">
                  <c:v>895.31</c:v>
                </c:pt>
                <c:pt idx="1659">
                  <c:v>895.42</c:v>
                </c:pt>
                <c:pt idx="1660">
                  <c:v>895.53</c:v>
                </c:pt>
                <c:pt idx="1661">
                  <c:v>895.65</c:v>
                </c:pt>
                <c:pt idx="1662">
                  <c:v>895.76</c:v>
                </c:pt>
                <c:pt idx="1663">
                  <c:v>895.87</c:v>
                </c:pt>
                <c:pt idx="1664">
                  <c:v>895.98</c:v>
                </c:pt>
                <c:pt idx="1665">
                  <c:v>896.1</c:v>
                </c:pt>
                <c:pt idx="1666">
                  <c:v>896.21</c:v>
                </c:pt>
                <c:pt idx="1667">
                  <c:v>896.31999999999948</c:v>
                </c:pt>
                <c:pt idx="1668">
                  <c:v>896.43</c:v>
                </c:pt>
                <c:pt idx="1669">
                  <c:v>896.55</c:v>
                </c:pt>
                <c:pt idx="1670">
                  <c:v>896.66</c:v>
                </c:pt>
                <c:pt idx="1671">
                  <c:v>896.77000000000055</c:v>
                </c:pt>
                <c:pt idx="1672">
                  <c:v>896.88</c:v>
                </c:pt>
                <c:pt idx="1673">
                  <c:v>897</c:v>
                </c:pt>
                <c:pt idx="1674">
                  <c:v>897.11</c:v>
                </c:pt>
                <c:pt idx="1675">
                  <c:v>897.22</c:v>
                </c:pt>
                <c:pt idx="1676">
                  <c:v>897.32999999999947</c:v>
                </c:pt>
                <c:pt idx="1677">
                  <c:v>897.43999999999949</c:v>
                </c:pt>
                <c:pt idx="1678">
                  <c:v>897.56</c:v>
                </c:pt>
                <c:pt idx="1679">
                  <c:v>897.67000000000053</c:v>
                </c:pt>
                <c:pt idx="1680">
                  <c:v>897.78000000000054</c:v>
                </c:pt>
                <c:pt idx="1681">
                  <c:v>897.89</c:v>
                </c:pt>
                <c:pt idx="1682">
                  <c:v>898</c:v>
                </c:pt>
                <c:pt idx="1683">
                  <c:v>898.12</c:v>
                </c:pt>
                <c:pt idx="1684">
                  <c:v>898.23</c:v>
                </c:pt>
                <c:pt idx="1685">
                  <c:v>898.33999999999946</c:v>
                </c:pt>
                <c:pt idx="1686">
                  <c:v>898.44999999999948</c:v>
                </c:pt>
                <c:pt idx="1687">
                  <c:v>898.56</c:v>
                </c:pt>
                <c:pt idx="1688">
                  <c:v>898.67000000000053</c:v>
                </c:pt>
                <c:pt idx="1689">
                  <c:v>898.79000000000053</c:v>
                </c:pt>
                <c:pt idx="1690">
                  <c:v>898.9</c:v>
                </c:pt>
                <c:pt idx="1691">
                  <c:v>899.01</c:v>
                </c:pt>
                <c:pt idx="1692">
                  <c:v>899.12</c:v>
                </c:pt>
                <c:pt idx="1693">
                  <c:v>899.23</c:v>
                </c:pt>
                <c:pt idx="1694">
                  <c:v>899.33999999999946</c:v>
                </c:pt>
                <c:pt idx="1695">
                  <c:v>899.45999999999947</c:v>
                </c:pt>
                <c:pt idx="1696">
                  <c:v>899.57</c:v>
                </c:pt>
                <c:pt idx="1697">
                  <c:v>899.68000000000052</c:v>
                </c:pt>
                <c:pt idx="1698">
                  <c:v>899.79000000000053</c:v>
                </c:pt>
                <c:pt idx="1699">
                  <c:v>899.9</c:v>
                </c:pt>
                <c:pt idx="1700">
                  <c:v>900.01</c:v>
                </c:pt>
                <c:pt idx="1701">
                  <c:v>900.12</c:v>
                </c:pt>
                <c:pt idx="1702">
                  <c:v>900.23</c:v>
                </c:pt>
                <c:pt idx="1703">
                  <c:v>900.34999999999854</c:v>
                </c:pt>
                <c:pt idx="1704">
                  <c:v>900.45999999999947</c:v>
                </c:pt>
                <c:pt idx="1705">
                  <c:v>900.57</c:v>
                </c:pt>
                <c:pt idx="1706">
                  <c:v>900.68000000000052</c:v>
                </c:pt>
                <c:pt idx="1707">
                  <c:v>900.79000000000053</c:v>
                </c:pt>
                <c:pt idx="1708">
                  <c:v>900.9</c:v>
                </c:pt>
                <c:pt idx="1709">
                  <c:v>901.01</c:v>
                </c:pt>
                <c:pt idx="1710">
                  <c:v>901.12</c:v>
                </c:pt>
                <c:pt idx="1711">
                  <c:v>901.23</c:v>
                </c:pt>
                <c:pt idx="1712">
                  <c:v>901.33999999999946</c:v>
                </c:pt>
                <c:pt idx="1713">
                  <c:v>901.44999999999948</c:v>
                </c:pt>
                <c:pt idx="1714">
                  <c:v>901.57</c:v>
                </c:pt>
                <c:pt idx="1715">
                  <c:v>901.68000000000052</c:v>
                </c:pt>
                <c:pt idx="1716">
                  <c:v>901.79000000000053</c:v>
                </c:pt>
                <c:pt idx="1717">
                  <c:v>901.9</c:v>
                </c:pt>
                <c:pt idx="1718">
                  <c:v>902.01</c:v>
                </c:pt>
                <c:pt idx="1719">
                  <c:v>902.12</c:v>
                </c:pt>
                <c:pt idx="1720">
                  <c:v>902.23</c:v>
                </c:pt>
                <c:pt idx="1721">
                  <c:v>902.33999999999946</c:v>
                </c:pt>
                <c:pt idx="1722">
                  <c:v>902.44999999999948</c:v>
                </c:pt>
                <c:pt idx="1723">
                  <c:v>902.56</c:v>
                </c:pt>
                <c:pt idx="1724">
                  <c:v>902.67000000000053</c:v>
                </c:pt>
                <c:pt idx="1725">
                  <c:v>902.78000000000054</c:v>
                </c:pt>
                <c:pt idx="1726">
                  <c:v>902.89</c:v>
                </c:pt>
                <c:pt idx="1727">
                  <c:v>903</c:v>
                </c:pt>
                <c:pt idx="1728">
                  <c:v>903.11</c:v>
                </c:pt>
                <c:pt idx="1729">
                  <c:v>903.22</c:v>
                </c:pt>
                <c:pt idx="1730">
                  <c:v>903.32999999999947</c:v>
                </c:pt>
                <c:pt idx="1731">
                  <c:v>903.43999999999949</c:v>
                </c:pt>
                <c:pt idx="1732">
                  <c:v>903.55</c:v>
                </c:pt>
                <c:pt idx="1733">
                  <c:v>903.66</c:v>
                </c:pt>
                <c:pt idx="1734">
                  <c:v>903.77000000000055</c:v>
                </c:pt>
                <c:pt idx="1735">
                  <c:v>903.88</c:v>
                </c:pt>
                <c:pt idx="1736">
                  <c:v>903.99</c:v>
                </c:pt>
                <c:pt idx="1737">
                  <c:v>904.1</c:v>
                </c:pt>
                <c:pt idx="1738">
                  <c:v>904.21</c:v>
                </c:pt>
                <c:pt idx="1739">
                  <c:v>904.31999999999948</c:v>
                </c:pt>
                <c:pt idx="1740">
                  <c:v>904.43</c:v>
                </c:pt>
                <c:pt idx="1741">
                  <c:v>904.54</c:v>
                </c:pt>
                <c:pt idx="1742">
                  <c:v>904.65</c:v>
                </c:pt>
                <c:pt idx="1743">
                  <c:v>904.76</c:v>
                </c:pt>
                <c:pt idx="1744">
                  <c:v>904.87</c:v>
                </c:pt>
                <c:pt idx="1745">
                  <c:v>904.98</c:v>
                </c:pt>
                <c:pt idx="1746">
                  <c:v>905.09</c:v>
                </c:pt>
                <c:pt idx="1747">
                  <c:v>905.2</c:v>
                </c:pt>
                <c:pt idx="1748">
                  <c:v>905.31</c:v>
                </c:pt>
                <c:pt idx="1749">
                  <c:v>905.42</c:v>
                </c:pt>
                <c:pt idx="1750">
                  <c:v>905.53</c:v>
                </c:pt>
                <c:pt idx="1751">
                  <c:v>905.63</c:v>
                </c:pt>
                <c:pt idx="1752">
                  <c:v>905.74</c:v>
                </c:pt>
                <c:pt idx="1753">
                  <c:v>905.84999999999854</c:v>
                </c:pt>
                <c:pt idx="1754">
                  <c:v>905.95999999999947</c:v>
                </c:pt>
                <c:pt idx="1755">
                  <c:v>906.07</c:v>
                </c:pt>
                <c:pt idx="1756">
                  <c:v>906.18000000000052</c:v>
                </c:pt>
                <c:pt idx="1757">
                  <c:v>906.29000000000053</c:v>
                </c:pt>
                <c:pt idx="1758">
                  <c:v>906.4</c:v>
                </c:pt>
                <c:pt idx="1759">
                  <c:v>906.51</c:v>
                </c:pt>
                <c:pt idx="1760">
                  <c:v>906.62</c:v>
                </c:pt>
                <c:pt idx="1761">
                  <c:v>906.73</c:v>
                </c:pt>
                <c:pt idx="1762">
                  <c:v>906.82999999999947</c:v>
                </c:pt>
                <c:pt idx="1763">
                  <c:v>906.93999999999949</c:v>
                </c:pt>
                <c:pt idx="1764">
                  <c:v>907.05</c:v>
                </c:pt>
                <c:pt idx="1765">
                  <c:v>907.16</c:v>
                </c:pt>
                <c:pt idx="1766">
                  <c:v>907.27000000000055</c:v>
                </c:pt>
                <c:pt idx="1767">
                  <c:v>907.38</c:v>
                </c:pt>
                <c:pt idx="1768">
                  <c:v>907.49</c:v>
                </c:pt>
                <c:pt idx="1769">
                  <c:v>907.59</c:v>
                </c:pt>
                <c:pt idx="1770">
                  <c:v>907.7</c:v>
                </c:pt>
                <c:pt idx="1771">
                  <c:v>907.81</c:v>
                </c:pt>
                <c:pt idx="1772">
                  <c:v>907.92</c:v>
                </c:pt>
                <c:pt idx="1773">
                  <c:v>908.03</c:v>
                </c:pt>
                <c:pt idx="1774">
                  <c:v>908.14</c:v>
                </c:pt>
                <c:pt idx="1775">
                  <c:v>908.25</c:v>
                </c:pt>
                <c:pt idx="1776">
                  <c:v>908.34999999999854</c:v>
                </c:pt>
                <c:pt idx="1777">
                  <c:v>908.45999999999947</c:v>
                </c:pt>
                <c:pt idx="1778">
                  <c:v>908.57</c:v>
                </c:pt>
                <c:pt idx="1779">
                  <c:v>908.68000000000052</c:v>
                </c:pt>
                <c:pt idx="1780">
                  <c:v>908.79000000000053</c:v>
                </c:pt>
                <c:pt idx="1781">
                  <c:v>908.89</c:v>
                </c:pt>
                <c:pt idx="1782">
                  <c:v>909</c:v>
                </c:pt>
                <c:pt idx="1783">
                  <c:v>909.11</c:v>
                </c:pt>
                <c:pt idx="1784">
                  <c:v>909.22</c:v>
                </c:pt>
                <c:pt idx="1785">
                  <c:v>909.32999999999947</c:v>
                </c:pt>
                <c:pt idx="1786">
                  <c:v>909.43999999999949</c:v>
                </c:pt>
                <c:pt idx="1787">
                  <c:v>909.54</c:v>
                </c:pt>
                <c:pt idx="1788">
                  <c:v>909.65</c:v>
                </c:pt>
                <c:pt idx="1789">
                  <c:v>909.76</c:v>
                </c:pt>
                <c:pt idx="1790">
                  <c:v>909.87</c:v>
                </c:pt>
                <c:pt idx="1791">
                  <c:v>909.97</c:v>
                </c:pt>
                <c:pt idx="1792">
                  <c:v>910.08</c:v>
                </c:pt>
                <c:pt idx="1793">
                  <c:v>910.19</c:v>
                </c:pt>
                <c:pt idx="1794">
                  <c:v>910.3</c:v>
                </c:pt>
                <c:pt idx="1795">
                  <c:v>910.4</c:v>
                </c:pt>
                <c:pt idx="1796">
                  <c:v>910.51</c:v>
                </c:pt>
                <c:pt idx="1797">
                  <c:v>910.62</c:v>
                </c:pt>
                <c:pt idx="1798">
                  <c:v>910.73</c:v>
                </c:pt>
                <c:pt idx="1799">
                  <c:v>910.82999999999947</c:v>
                </c:pt>
                <c:pt idx="1800">
                  <c:v>910.93999999999949</c:v>
                </c:pt>
                <c:pt idx="1801">
                  <c:v>911.05</c:v>
                </c:pt>
                <c:pt idx="1802">
                  <c:v>911.16</c:v>
                </c:pt>
                <c:pt idx="1803">
                  <c:v>911.26</c:v>
                </c:pt>
                <c:pt idx="1804">
                  <c:v>911.37</c:v>
                </c:pt>
                <c:pt idx="1805">
                  <c:v>911.48</c:v>
                </c:pt>
                <c:pt idx="1806">
                  <c:v>911.59</c:v>
                </c:pt>
                <c:pt idx="1807">
                  <c:v>911.69</c:v>
                </c:pt>
                <c:pt idx="1808">
                  <c:v>911.8</c:v>
                </c:pt>
                <c:pt idx="1809">
                  <c:v>911.91</c:v>
                </c:pt>
                <c:pt idx="1810">
                  <c:v>912.01</c:v>
                </c:pt>
                <c:pt idx="1811">
                  <c:v>912.12</c:v>
                </c:pt>
                <c:pt idx="1812">
                  <c:v>912.23</c:v>
                </c:pt>
                <c:pt idx="1813">
                  <c:v>912.32999999999947</c:v>
                </c:pt>
                <c:pt idx="1814">
                  <c:v>912.43999999999949</c:v>
                </c:pt>
                <c:pt idx="1815">
                  <c:v>912.55</c:v>
                </c:pt>
                <c:pt idx="1816">
                  <c:v>912.66</c:v>
                </c:pt>
                <c:pt idx="1817">
                  <c:v>912.76</c:v>
                </c:pt>
                <c:pt idx="1818">
                  <c:v>912.87</c:v>
                </c:pt>
                <c:pt idx="1819">
                  <c:v>912.98</c:v>
                </c:pt>
                <c:pt idx="1820">
                  <c:v>913.08</c:v>
                </c:pt>
                <c:pt idx="1821">
                  <c:v>913.19</c:v>
                </c:pt>
                <c:pt idx="1822">
                  <c:v>913.3</c:v>
                </c:pt>
                <c:pt idx="1823">
                  <c:v>913.4</c:v>
                </c:pt>
                <c:pt idx="1824">
                  <c:v>913.51</c:v>
                </c:pt>
                <c:pt idx="1825">
                  <c:v>913.61</c:v>
                </c:pt>
                <c:pt idx="1826">
                  <c:v>913.72</c:v>
                </c:pt>
                <c:pt idx="1827">
                  <c:v>913.82999999999947</c:v>
                </c:pt>
                <c:pt idx="1828">
                  <c:v>913.93</c:v>
                </c:pt>
                <c:pt idx="1829">
                  <c:v>914.04</c:v>
                </c:pt>
                <c:pt idx="1830">
                  <c:v>914.15</c:v>
                </c:pt>
                <c:pt idx="1831">
                  <c:v>914.25</c:v>
                </c:pt>
                <c:pt idx="1832">
                  <c:v>914.35999999999842</c:v>
                </c:pt>
                <c:pt idx="1833">
                  <c:v>914.45999999999947</c:v>
                </c:pt>
                <c:pt idx="1834">
                  <c:v>914.57</c:v>
                </c:pt>
                <c:pt idx="1835">
                  <c:v>914.68000000000052</c:v>
                </c:pt>
                <c:pt idx="1836">
                  <c:v>914.78000000000054</c:v>
                </c:pt>
                <c:pt idx="1837">
                  <c:v>914.89</c:v>
                </c:pt>
                <c:pt idx="1838">
                  <c:v>914.99</c:v>
                </c:pt>
                <c:pt idx="1839">
                  <c:v>915.1</c:v>
                </c:pt>
                <c:pt idx="1840">
                  <c:v>915.21</c:v>
                </c:pt>
                <c:pt idx="1841">
                  <c:v>915.31</c:v>
                </c:pt>
                <c:pt idx="1842">
                  <c:v>915.42</c:v>
                </c:pt>
                <c:pt idx="1843">
                  <c:v>915.52</c:v>
                </c:pt>
                <c:pt idx="1844">
                  <c:v>915.63</c:v>
                </c:pt>
                <c:pt idx="1845">
                  <c:v>915.73</c:v>
                </c:pt>
                <c:pt idx="1846">
                  <c:v>915.83999999999946</c:v>
                </c:pt>
                <c:pt idx="1847">
                  <c:v>915.94999999999948</c:v>
                </c:pt>
                <c:pt idx="1848">
                  <c:v>916.05</c:v>
                </c:pt>
                <c:pt idx="1849">
                  <c:v>916.16</c:v>
                </c:pt>
                <c:pt idx="1850">
                  <c:v>916.26</c:v>
                </c:pt>
                <c:pt idx="1851">
                  <c:v>916.37</c:v>
                </c:pt>
                <c:pt idx="1852">
                  <c:v>916.47</c:v>
                </c:pt>
                <c:pt idx="1853">
                  <c:v>916.58</c:v>
                </c:pt>
                <c:pt idx="1854">
                  <c:v>916.68000000000052</c:v>
                </c:pt>
                <c:pt idx="1855">
                  <c:v>916.79000000000053</c:v>
                </c:pt>
                <c:pt idx="1856">
                  <c:v>916.89</c:v>
                </c:pt>
                <c:pt idx="1857">
                  <c:v>917</c:v>
                </c:pt>
                <c:pt idx="1858">
                  <c:v>917.1</c:v>
                </c:pt>
                <c:pt idx="1859">
                  <c:v>917.21</c:v>
                </c:pt>
                <c:pt idx="1860">
                  <c:v>917.31999999999948</c:v>
                </c:pt>
                <c:pt idx="1861">
                  <c:v>917.42</c:v>
                </c:pt>
                <c:pt idx="1862">
                  <c:v>917.53</c:v>
                </c:pt>
                <c:pt idx="1863">
                  <c:v>917.63</c:v>
                </c:pt>
                <c:pt idx="1864">
                  <c:v>917.74</c:v>
                </c:pt>
                <c:pt idx="1865">
                  <c:v>917.83999999999946</c:v>
                </c:pt>
                <c:pt idx="1866">
                  <c:v>917.93999999999949</c:v>
                </c:pt>
                <c:pt idx="1867">
                  <c:v>918.05</c:v>
                </c:pt>
                <c:pt idx="1868">
                  <c:v>918.15</c:v>
                </c:pt>
                <c:pt idx="1869">
                  <c:v>918.26</c:v>
                </c:pt>
                <c:pt idx="1870">
                  <c:v>918.35999999999842</c:v>
                </c:pt>
                <c:pt idx="1871">
                  <c:v>918.47</c:v>
                </c:pt>
                <c:pt idx="1872">
                  <c:v>918.57</c:v>
                </c:pt>
                <c:pt idx="1873">
                  <c:v>918.68000000000052</c:v>
                </c:pt>
                <c:pt idx="1874">
                  <c:v>918.78000000000054</c:v>
                </c:pt>
                <c:pt idx="1875">
                  <c:v>918.89</c:v>
                </c:pt>
                <c:pt idx="1876">
                  <c:v>918.99</c:v>
                </c:pt>
                <c:pt idx="1877">
                  <c:v>919.1</c:v>
                </c:pt>
                <c:pt idx="1878">
                  <c:v>919.2</c:v>
                </c:pt>
                <c:pt idx="1879">
                  <c:v>919.3</c:v>
                </c:pt>
                <c:pt idx="1880">
                  <c:v>919.41</c:v>
                </c:pt>
                <c:pt idx="1881">
                  <c:v>919.51</c:v>
                </c:pt>
                <c:pt idx="1882">
                  <c:v>919.62</c:v>
                </c:pt>
                <c:pt idx="1883">
                  <c:v>919.72</c:v>
                </c:pt>
                <c:pt idx="1884">
                  <c:v>919.82999999999947</c:v>
                </c:pt>
                <c:pt idx="1885">
                  <c:v>919.93</c:v>
                </c:pt>
                <c:pt idx="1886">
                  <c:v>920.03</c:v>
                </c:pt>
                <c:pt idx="1887">
                  <c:v>920.14</c:v>
                </c:pt>
                <c:pt idx="1888">
                  <c:v>920.24</c:v>
                </c:pt>
                <c:pt idx="1889">
                  <c:v>920.34999999999854</c:v>
                </c:pt>
                <c:pt idx="1890">
                  <c:v>920.44999999999948</c:v>
                </c:pt>
                <c:pt idx="1891">
                  <c:v>920.55</c:v>
                </c:pt>
                <c:pt idx="1892">
                  <c:v>920.66</c:v>
                </c:pt>
                <c:pt idx="1893">
                  <c:v>920.76</c:v>
                </c:pt>
                <c:pt idx="1894">
                  <c:v>920.85999999999842</c:v>
                </c:pt>
                <c:pt idx="1895">
                  <c:v>920.97</c:v>
                </c:pt>
                <c:pt idx="1896">
                  <c:v>921.07</c:v>
                </c:pt>
                <c:pt idx="1897">
                  <c:v>921.18000000000052</c:v>
                </c:pt>
                <c:pt idx="1898">
                  <c:v>921.28000000000054</c:v>
                </c:pt>
                <c:pt idx="1899">
                  <c:v>921.38</c:v>
                </c:pt>
                <c:pt idx="1900">
                  <c:v>921.49</c:v>
                </c:pt>
                <c:pt idx="1901">
                  <c:v>921.59</c:v>
                </c:pt>
                <c:pt idx="1902">
                  <c:v>921.69</c:v>
                </c:pt>
                <c:pt idx="1903">
                  <c:v>921.8</c:v>
                </c:pt>
                <c:pt idx="1904">
                  <c:v>921.9</c:v>
                </c:pt>
                <c:pt idx="1905">
                  <c:v>922</c:v>
                </c:pt>
                <c:pt idx="1906">
                  <c:v>922.11</c:v>
                </c:pt>
                <c:pt idx="1907">
                  <c:v>922.21</c:v>
                </c:pt>
                <c:pt idx="1908">
                  <c:v>922.31</c:v>
                </c:pt>
                <c:pt idx="1909">
                  <c:v>922.42</c:v>
                </c:pt>
                <c:pt idx="1910">
                  <c:v>922.52</c:v>
                </c:pt>
                <c:pt idx="1911">
                  <c:v>922.62</c:v>
                </c:pt>
                <c:pt idx="1912">
                  <c:v>922.73</c:v>
                </c:pt>
                <c:pt idx="1913">
                  <c:v>922.82999999999947</c:v>
                </c:pt>
                <c:pt idx="1914">
                  <c:v>922.93</c:v>
                </c:pt>
                <c:pt idx="1915">
                  <c:v>923.03</c:v>
                </c:pt>
                <c:pt idx="1916">
                  <c:v>923.14</c:v>
                </c:pt>
                <c:pt idx="1917">
                  <c:v>923.24</c:v>
                </c:pt>
                <c:pt idx="1918">
                  <c:v>923.33999999999946</c:v>
                </c:pt>
                <c:pt idx="1919">
                  <c:v>923.44999999999948</c:v>
                </c:pt>
                <c:pt idx="1920">
                  <c:v>923.55</c:v>
                </c:pt>
                <c:pt idx="1921">
                  <c:v>923.65</c:v>
                </c:pt>
                <c:pt idx="1922">
                  <c:v>923.75</c:v>
                </c:pt>
                <c:pt idx="1923">
                  <c:v>923.85999999999842</c:v>
                </c:pt>
                <c:pt idx="1924">
                  <c:v>923.95999999999947</c:v>
                </c:pt>
                <c:pt idx="1925">
                  <c:v>924.06</c:v>
                </c:pt>
                <c:pt idx="1926">
                  <c:v>924.16</c:v>
                </c:pt>
                <c:pt idx="1927">
                  <c:v>924.27000000000055</c:v>
                </c:pt>
                <c:pt idx="1928">
                  <c:v>924.37</c:v>
                </c:pt>
                <c:pt idx="1929">
                  <c:v>924.47</c:v>
                </c:pt>
                <c:pt idx="1930">
                  <c:v>924.57</c:v>
                </c:pt>
                <c:pt idx="1931">
                  <c:v>924.68000000000052</c:v>
                </c:pt>
                <c:pt idx="1932">
                  <c:v>924.78000000000054</c:v>
                </c:pt>
                <c:pt idx="1933">
                  <c:v>924.88</c:v>
                </c:pt>
                <c:pt idx="1934">
                  <c:v>924.98</c:v>
                </c:pt>
                <c:pt idx="1935">
                  <c:v>925.08</c:v>
                </c:pt>
                <c:pt idx="1936">
                  <c:v>925.19</c:v>
                </c:pt>
                <c:pt idx="1937">
                  <c:v>925.29000000000053</c:v>
                </c:pt>
                <c:pt idx="1938">
                  <c:v>925.39</c:v>
                </c:pt>
                <c:pt idx="1939">
                  <c:v>925.49</c:v>
                </c:pt>
                <c:pt idx="1940">
                  <c:v>925.59</c:v>
                </c:pt>
                <c:pt idx="1941">
                  <c:v>925.7</c:v>
                </c:pt>
                <c:pt idx="1942">
                  <c:v>925.8</c:v>
                </c:pt>
                <c:pt idx="1943">
                  <c:v>925.9</c:v>
                </c:pt>
                <c:pt idx="1944">
                  <c:v>926</c:v>
                </c:pt>
                <c:pt idx="1945">
                  <c:v>926.1</c:v>
                </c:pt>
                <c:pt idx="1946">
                  <c:v>926.21</c:v>
                </c:pt>
                <c:pt idx="1947">
                  <c:v>926.31</c:v>
                </c:pt>
                <c:pt idx="1948">
                  <c:v>926.41</c:v>
                </c:pt>
                <c:pt idx="1949">
                  <c:v>926.51</c:v>
                </c:pt>
                <c:pt idx="1950">
                  <c:v>926.61</c:v>
                </c:pt>
                <c:pt idx="1951">
                  <c:v>926.71</c:v>
                </c:pt>
                <c:pt idx="1952">
                  <c:v>926.81</c:v>
                </c:pt>
                <c:pt idx="1953">
                  <c:v>926.92</c:v>
                </c:pt>
                <c:pt idx="1954">
                  <c:v>927.02</c:v>
                </c:pt>
                <c:pt idx="1955">
                  <c:v>927.12</c:v>
                </c:pt>
                <c:pt idx="1956">
                  <c:v>927.22</c:v>
                </c:pt>
                <c:pt idx="1957">
                  <c:v>927.31999999999948</c:v>
                </c:pt>
                <c:pt idx="1958">
                  <c:v>927.42</c:v>
                </c:pt>
                <c:pt idx="1959">
                  <c:v>927.52</c:v>
                </c:pt>
                <c:pt idx="1960">
                  <c:v>927.62</c:v>
                </c:pt>
                <c:pt idx="1961">
                  <c:v>927.73</c:v>
                </c:pt>
                <c:pt idx="1962">
                  <c:v>927.82999999999947</c:v>
                </c:pt>
                <c:pt idx="1963">
                  <c:v>927.93</c:v>
                </c:pt>
                <c:pt idx="1964">
                  <c:v>928.03</c:v>
                </c:pt>
                <c:pt idx="1965">
                  <c:v>928.13</c:v>
                </c:pt>
                <c:pt idx="1966">
                  <c:v>928.23</c:v>
                </c:pt>
                <c:pt idx="1967">
                  <c:v>928.32999999999947</c:v>
                </c:pt>
                <c:pt idx="1968">
                  <c:v>928.43</c:v>
                </c:pt>
                <c:pt idx="1969">
                  <c:v>928.53</c:v>
                </c:pt>
                <c:pt idx="1970">
                  <c:v>928.63</c:v>
                </c:pt>
                <c:pt idx="1971">
                  <c:v>928.73</c:v>
                </c:pt>
                <c:pt idx="1972">
                  <c:v>928.83999999999946</c:v>
                </c:pt>
                <c:pt idx="1973">
                  <c:v>928.93999999999949</c:v>
                </c:pt>
                <c:pt idx="1974">
                  <c:v>929.04</c:v>
                </c:pt>
                <c:pt idx="1975">
                  <c:v>929.14</c:v>
                </c:pt>
                <c:pt idx="1976">
                  <c:v>929.24</c:v>
                </c:pt>
                <c:pt idx="1977">
                  <c:v>929.33999999999946</c:v>
                </c:pt>
                <c:pt idx="1978">
                  <c:v>929.43999999999949</c:v>
                </c:pt>
                <c:pt idx="1979">
                  <c:v>929.54</c:v>
                </c:pt>
                <c:pt idx="1980">
                  <c:v>929.64</c:v>
                </c:pt>
                <c:pt idx="1981">
                  <c:v>929.74</c:v>
                </c:pt>
                <c:pt idx="1982">
                  <c:v>929.83999999999946</c:v>
                </c:pt>
                <c:pt idx="1983">
                  <c:v>929.93999999999949</c:v>
                </c:pt>
                <c:pt idx="1984">
                  <c:v>930.04</c:v>
                </c:pt>
                <c:pt idx="1985">
                  <c:v>930.14</c:v>
                </c:pt>
                <c:pt idx="1986">
                  <c:v>930.24</c:v>
                </c:pt>
                <c:pt idx="1987">
                  <c:v>930.33999999999946</c:v>
                </c:pt>
                <c:pt idx="1988">
                  <c:v>930.43999999999949</c:v>
                </c:pt>
                <c:pt idx="1989">
                  <c:v>930.54</c:v>
                </c:pt>
                <c:pt idx="1990">
                  <c:v>930.64</c:v>
                </c:pt>
                <c:pt idx="1991">
                  <c:v>930.74</c:v>
                </c:pt>
                <c:pt idx="1992">
                  <c:v>930.83999999999946</c:v>
                </c:pt>
                <c:pt idx="1993">
                  <c:v>930.93999999999949</c:v>
                </c:pt>
                <c:pt idx="1994">
                  <c:v>931.04</c:v>
                </c:pt>
                <c:pt idx="1995">
                  <c:v>931.14</c:v>
                </c:pt>
                <c:pt idx="1996">
                  <c:v>931.24</c:v>
                </c:pt>
                <c:pt idx="1997">
                  <c:v>931.33999999999946</c:v>
                </c:pt>
                <c:pt idx="1998">
                  <c:v>931.43999999999949</c:v>
                </c:pt>
                <c:pt idx="1999">
                  <c:v>931.54</c:v>
                </c:pt>
                <c:pt idx="2000">
                  <c:v>931.64</c:v>
                </c:pt>
                <c:pt idx="2001">
                  <c:v>931.74</c:v>
                </c:pt>
                <c:pt idx="2002">
                  <c:v>931.83999999999946</c:v>
                </c:pt>
                <c:pt idx="2003">
                  <c:v>931.93999999999949</c:v>
                </c:pt>
                <c:pt idx="2004">
                  <c:v>932.04</c:v>
                </c:pt>
                <c:pt idx="2005">
                  <c:v>932.14</c:v>
                </c:pt>
                <c:pt idx="2006">
                  <c:v>932.24</c:v>
                </c:pt>
                <c:pt idx="2007">
                  <c:v>932.32999999999947</c:v>
                </c:pt>
                <c:pt idx="2008">
                  <c:v>932.43</c:v>
                </c:pt>
                <c:pt idx="2009">
                  <c:v>932.53</c:v>
                </c:pt>
                <c:pt idx="2010">
                  <c:v>932.63</c:v>
                </c:pt>
                <c:pt idx="2011">
                  <c:v>932.73</c:v>
                </c:pt>
                <c:pt idx="2012">
                  <c:v>932.82999999999947</c:v>
                </c:pt>
                <c:pt idx="2013">
                  <c:v>932.93</c:v>
                </c:pt>
                <c:pt idx="2014">
                  <c:v>933.03</c:v>
                </c:pt>
                <c:pt idx="2015">
                  <c:v>933.13</c:v>
                </c:pt>
                <c:pt idx="2016">
                  <c:v>933.23</c:v>
                </c:pt>
                <c:pt idx="2017">
                  <c:v>933.32999999999947</c:v>
                </c:pt>
                <c:pt idx="2018">
                  <c:v>933.42</c:v>
                </c:pt>
                <c:pt idx="2019">
                  <c:v>933.52</c:v>
                </c:pt>
                <c:pt idx="2020">
                  <c:v>933.62</c:v>
                </c:pt>
                <c:pt idx="2021">
                  <c:v>933.72</c:v>
                </c:pt>
                <c:pt idx="2022">
                  <c:v>933.81999999999948</c:v>
                </c:pt>
                <c:pt idx="2023">
                  <c:v>933.92</c:v>
                </c:pt>
                <c:pt idx="2024">
                  <c:v>934.02</c:v>
                </c:pt>
                <c:pt idx="2025">
                  <c:v>934.11</c:v>
                </c:pt>
                <c:pt idx="2026">
                  <c:v>934.21</c:v>
                </c:pt>
                <c:pt idx="2027">
                  <c:v>934.31</c:v>
                </c:pt>
                <c:pt idx="2028">
                  <c:v>934.41</c:v>
                </c:pt>
                <c:pt idx="2029">
                  <c:v>934.51</c:v>
                </c:pt>
                <c:pt idx="2030">
                  <c:v>934.61</c:v>
                </c:pt>
                <c:pt idx="2031">
                  <c:v>934.71</c:v>
                </c:pt>
                <c:pt idx="2032">
                  <c:v>934.8</c:v>
                </c:pt>
                <c:pt idx="2033">
                  <c:v>934.9</c:v>
                </c:pt>
                <c:pt idx="2034">
                  <c:v>935</c:v>
                </c:pt>
                <c:pt idx="2035">
                  <c:v>935.1</c:v>
                </c:pt>
                <c:pt idx="2036">
                  <c:v>935.2</c:v>
                </c:pt>
                <c:pt idx="2037">
                  <c:v>935.29000000000053</c:v>
                </c:pt>
                <c:pt idx="2038">
                  <c:v>935.39</c:v>
                </c:pt>
                <c:pt idx="2039">
                  <c:v>935.49</c:v>
                </c:pt>
                <c:pt idx="2040">
                  <c:v>935.59</c:v>
                </c:pt>
                <c:pt idx="2041">
                  <c:v>935.69</c:v>
                </c:pt>
                <c:pt idx="2042">
                  <c:v>935.78000000000054</c:v>
                </c:pt>
                <c:pt idx="2043">
                  <c:v>935.88</c:v>
                </c:pt>
                <c:pt idx="2044">
                  <c:v>935.98</c:v>
                </c:pt>
                <c:pt idx="2045">
                  <c:v>936.08</c:v>
                </c:pt>
                <c:pt idx="2046">
                  <c:v>936.18000000000052</c:v>
                </c:pt>
                <c:pt idx="2047">
                  <c:v>936.27000000000055</c:v>
                </c:pt>
              </c:numCache>
            </c:numRef>
          </c:xVal>
          <c:yVal>
            <c:numRef>
              <c:f>Feuil1!$M:$M</c:f>
              <c:numCache>
                <c:formatCode>General</c:formatCode>
                <c:ptCount val="1048576"/>
                <c:pt idx="0">
                  <c:v>0</c:v>
                </c:pt>
                <c:pt idx="1">
                  <c:v>-1.0000000000000031E-3</c:v>
                </c:pt>
                <c:pt idx="2" formatCode="0.00E+00">
                  <c:v>-7.2620000000000139E-4</c:v>
                </c:pt>
                <c:pt idx="3">
                  <c:v>-3.0000000000000066E-3</c:v>
                </c:pt>
                <c:pt idx="4">
                  <c:v>1.0000000000000031E-3</c:v>
                </c:pt>
                <c:pt idx="5">
                  <c:v>-1.0000000000000031E-3</c:v>
                </c:pt>
                <c:pt idx="6" formatCode="0.00E+00">
                  <c:v>-7.2620000000000139E-4</c:v>
                </c:pt>
                <c:pt idx="7">
                  <c:v>-2.0000000000000052E-3</c:v>
                </c:pt>
                <c:pt idx="8" formatCode="0.00E+00">
                  <c:v>7.2620000000000139E-4</c:v>
                </c:pt>
                <c:pt idx="9">
                  <c:v>0</c:v>
                </c:pt>
                <c:pt idx="10" formatCode="0.00E+00">
                  <c:v>7.2620000000000139E-4</c:v>
                </c:pt>
                <c:pt idx="11">
                  <c:v>-1.0000000000000031E-3</c:v>
                </c:pt>
                <c:pt idx="12" formatCode="0.00E+00">
                  <c:v>-7.2620000000000139E-4</c:v>
                </c:pt>
                <c:pt idx="13">
                  <c:v>5.0000000000000114E-3</c:v>
                </c:pt>
                <c:pt idx="14" formatCode="0.00E+00">
                  <c:v>7.2620000000000139E-4</c:v>
                </c:pt>
                <c:pt idx="15">
                  <c:v>-1.0000000000000031E-3</c:v>
                </c:pt>
                <c:pt idx="16">
                  <c:v>-1.0000000000000031E-3</c:v>
                </c:pt>
                <c:pt idx="17">
                  <c:v>-1.0000000000000031E-3</c:v>
                </c:pt>
                <c:pt idx="18">
                  <c:v>-2.0000000000000052E-3</c:v>
                </c:pt>
                <c:pt idx="19" formatCode="0.00E+00">
                  <c:v>7.2620000000000139E-4</c:v>
                </c:pt>
                <c:pt idx="20">
                  <c:v>1.0000000000000031E-3</c:v>
                </c:pt>
                <c:pt idx="21">
                  <c:v>1.0000000000000031E-3</c:v>
                </c:pt>
                <c:pt idx="22" formatCode="0.00E+00">
                  <c:v>7.2620000000000139E-4</c:v>
                </c:pt>
                <c:pt idx="23">
                  <c:v>4.0000000000000114E-3</c:v>
                </c:pt>
                <c:pt idx="24">
                  <c:v>-1.0000000000000031E-3</c:v>
                </c:pt>
                <c:pt idx="25">
                  <c:v>1.0000000000000031E-3</c:v>
                </c:pt>
                <c:pt idx="26">
                  <c:v>5.0000000000000114E-3</c:v>
                </c:pt>
                <c:pt idx="27" formatCode="0.00E+00">
                  <c:v>7.2620000000000139E-4</c:v>
                </c:pt>
                <c:pt idx="28">
                  <c:v>2.0000000000000052E-3</c:v>
                </c:pt>
                <c:pt idx="29">
                  <c:v>4.0000000000000114E-3</c:v>
                </c:pt>
                <c:pt idx="30">
                  <c:v>1.0000000000000031E-3</c:v>
                </c:pt>
                <c:pt idx="31">
                  <c:v>2.0000000000000052E-3</c:v>
                </c:pt>
                <c:pt idx="32">
                  <c:v>2.0000000000000052E-3</c:v>
                </c:pt>
                <c:pt idx="33">
                  <c:v>-1.0000000000000031E-3</c:v>
                </c:pt>
                <c:pt idx="34">
                  <c:v>-2.0000000000000052E-3</c:v>
                </c:pt>
                <c:pt idx="35">
                  <c:v>3.0000000000000066E-3</c:v>
                </c:pt>
                <c:pt idx="36">
                  <c:v>5.0000000000000114E-3</c:v>
                </c:pt>
                <c:pt idx="37">
                  <c:v>0</c:v>
                </c:pt>
                <c:pt idx="38">
                  <c:v>0</c:v>
                </c:pt>
                <c:pt idx="39">
                  <c:v>2.0000000000000052E-3</c:v>
                </c:pt>
                <c:pt idx="40">
                  <c:v>5.0000000000000114E-3</c:v>
                </c:pt>
                <c:pt idx="41" formatCode="0.00E+00">
                  <c:v>-7.2620000000000139E-4</c:v>
                </c:pt>
                <c:pt idx="42">
                  <c:v>4.0000000000000114E-3</c:v>
                </c:pt>
                <c:pt idx="43">
                  <c:v>1.0000000000000031E-3</c:v>
                </c:pt>
                <c:pt idx="44">
                  <c:v>1.0000000000000031E-3</c:v>
                </c:pt>
                <c:pt idx="45">
                  <c:v>4.0000000000000114E-3</c:v>
                </c:pt>
                <c:pt idx="46">
                  <c:v>1.0000000000000031E-3</c:v>
                </c:pt>
                <c:pt idx="47">
                  <c:v>1.0000000000000031E-3</c:v>
                </c:pt>
                <c:pt idx="48">
                  <c:v>0</c:v>
                </c:pt>
                <c:pt idx="49">
                  <c:v>2.0000000000000052E-3</c:v>
                </c:pt>
                <c:pt idx="50">
                  <c:v>1.0000000000000031E-3</c:v>
                </c:pt>
                <c:pt idx="51">
                  <c:v>3.0000000000000066E-3</c:v>
                </c:pt>
                <c:pt idx="52">
                  <c:v>5.0000000000000114E-3</c:v>
                </c:pt>
                <c:pt idx="53">
                  <c:v>4.0000000000000114E-3</c:v>
                </c:pt>
                <c:pt idx="54" formatCode="0.00E+00">
                  <c:v>-7.2620000000000139E-4</c:v>
                </c:pt>
                <c:pt idx="55">
                  <c:v>0</c:v>
                </c:pt>
                <c:pt idx="56">
                  <c:v>0</c:v>
                </c:pt>
                <c:pt idx="57">
                  <c:v>2.0000000000000052E-3</c:v>
                </c:pt>
                <c:pt idx="58">
                  <c:v>1.0000000000000031E-3</c:v>
                </c:pt>
                <c:pt idx="59">
                  <c:v>5.0000000000000114E-3</c:v>
                </c:pt>
                <c:pt idx="60">
                  <c:v>-2.0000000000000052E-3</c:v>
                </c:pt>
                <c:pt idx="61">
                  <c:v>-1.0000000000000031E-3</c:v>
                </c:pt>
                <c:pt idx="62">
                  <c:v>-2.0000000000000052E-3</c:v>
                </c:pt>
                <c:pt idx="63">
                  <c:v>2.0000000000000052E-3</c:v>
                </c:pt>
                <c:pt idx="64">
                  <c:v>-4.0000000000000114E-3</c:v>
                </c:pt>
                <c:pt idx="65">
                  <c:v>3.0000000000000066E-3</c:v>
                </c:pt>
                <c:pt idx="66">
                  <c:v>-2.0000000000000052E-3</c:v>
                </c:pt>
                <c:pt idx="67">
                  <c:v>3.0000000000000066E-3</c:v>
                </c:pt>
                <c:pt idx="68" formatCode="0.00E+00">
                  <c:v>-7.2620000000000139E-4</c:v>
                </c:pt>
                <c:pt idx="69">
                  <c:v>2.0000000000000052E-3</c:v>
                </c:pt>
                <c:pt idx="70">
                  <c:v>-1.0000000000000031E-3</c:v>
                </c:pt>
                <c:pt idx="71" formatCode="0.00E+00">
                  <c:v>7.2620000000000139E-4</c:v>
                </c:pt>
                <c:pt idx="72" formatCode="0.00E+00">
                  <c:v>7.2620000000000139E-4</c:v>
                </c:pt>
                <c:pt idx="73">
                  <c:v>-3.0000000000000066E-3</c:v>
                </c:pt>
                <c:pt idx="74">
                  <c:v>-2.0000000000000052E-3</c:v>
                </c:pt>
                <c:pt idx="75" formatCode="0.00E+00">
                  <c:v>7.2620000000000139E-4</c:v>
                </c:pt>
                <c:pt idx="76">
                  <c:v>2.0000000000000052E-3</c:v>
                </c:pt>
                <c:pt idx="77">
                  <c:v>5.0000000000000114E-3</c:v>
                </c:pt>
                <c:pt idx="78">
                  <c:v>3.0000000000000066E-3</c:v>
                </c:pt>
                <c:pt idx="79">
                  <c:v>1.0000000000000031E-3</c:v>
                </c:pt>
                <c:pt idx="80" formatCode="0.00E+00">
                  <c:v>7.2620000000000139E-4</c:v>
                </c:pt>
                <c:pt idx="81">
                  <c:v>4.0000000000000114E-3</c:v>
                </c:pt>
                <c:pt idx="82">
                  <c:v>-4.0000000000000114E-3</c:v>
                </c:pt>
                <c:pt idx="83">
                  <c:v>4.0000000000000114E-3</c:v>
                </c:pt>
                <c:pt idx="84">
                  <c:v>0</c:v>
                </c:pt>
                <c:pt idx="85">
                  <c:v>2.0000000000000052E-3</c:v>
                </c:pt>
                <c:pt idx="86">
                  <c:v>2.0000000000000052E-3</c:v>
                </c:pt>
                <c:pt idx="87">
                  <c:v>-3.0000000000000066E-3</c:v>
                </c:pt>
                <c:pt idx="88">
                  <c:v>1.0000000000000031E-3</c:v>
                </c:pt>
                <c:pt idx="89">
                  <c:v>1.0000000000000031E-3</c:v>
                </c:pt>
                <c:pt idx="90">
                  <c:v>0</c:v>
                </c:pt>
                <c:pt idx="91">
                  <c:v>1.0000000000000031E-3</c:v>
                </c:pt>
                <c:pt idx="92">
                  <c:v>6.0000000000000114E-3</c:v>
                </c:pt>
                <c:pt idx="93">
                  <c:v>4.0000000000000114E-3</c:v>
                </c:pt>
                <c:pt idx="94">
                  <c:v>2.0000000000000052E-3</c:v>
                </c:pt>
                <c:pt idx="95">
                  <c:v>0</c:v>
                </c:pt>
                <c:pt idx="96" formatCode="0.00E+00">
                  <c:v>7.2620000000000139E-4</c:v>
                </c:pt>
                <c:pt idx="97">
                  <c:v>-4.0000000000000114E-3</c:v>
                </c:pt>
                <c:pt idx="98">
                  <c:v>4.0000000000000114E-3</c:v>
                </c:pt>
                <c:pt idx="99" formatCode="0.00E+00">
                  <c:v>7.2620000000000139E-4</c:v>
                </c:pt>
                <c:pt idx="100">
                  <c:v>2.0000000000000052E-3</c:v>
                </c:pt>
                <c:pt idx="101">
                  <c:v>4.0000000000000114E-3</c:v>
                </c:pt>
                <c:pt idx="102" formatCode="0.00E+00">
                  <c:v>-7.2620000000000139E-4</c:v>
                </c:pt>
                <c:pt idx="103">
                  <c:v>2.0000000000000052E-3</c:v>
                </c:pt>
                <c:pt idx="104">
                  <c:v>5.0000000000000114E-3</c:v>
                </c:pt>
                <c:pt idx="105">
                  <c:v>4.0000000000000114E-3</c:v>
                </c:pt>
                <c:pt idx="106">
                  <c:v>2.0000000000000052E-3</c:v>
                </c:pt>
                <c:pt idx="107">
                  <c:v>-1.0000000000000031E-3</c:v>
                </c:pt>
                <c:pt idx="108">
                  <c:v>1.0000000000000031E-3</c:v>
                </c:pt>
                <c:pt idx="109">
                  <c:v>1.0000000000000031E-3</c:v>
                </c:pt>
                <c:pt idx="110">
                  <c:v>6.0000000000000114E-3</c:v>
                </c:pt>
                <c:pt idx="111">
                  <c:v>2.0000000000000052E-3</c:v>
                </c:pt>
                <c:pt idx="112" formatCode="0.00E+00">
                  <c:v>7.2620000000000139E-4</c:v>
                </c:pt>
                <c:pt idx="113" formatCode="0.00E+00">
                  <c:v>7.2620000000000139E-4</c:v>
                </c:pt>
                <c:pt idx="114" formatCode="0.00E+00">
                  <c:v>-7.2620000000000139E-4</c:v>
                </c:pt>
                <c:pt idx="115">
                  <c:v>-1.0000000000000031E-3</c:v>
                </c:pt>
                <c:pt idx="116" formatCode="0.00E+00">
                  <c:v>7.2620000000000139E-4</c:v>
                </c:pt>
                <c:pt idx="117">
                  <c:v>-1.0000000000000031E-3</c:v>
                </c:pt>
                <c:pt idx="118">
                  <c:v>2.0000000000000052E-3</c:v>
                </c:pt>
                <c:pt idx="119">
                  <c:v>4.0000000000000114E-3</c:v>
                </c:pt>
                <c:pt idx="120">
                  <c:v>1.0000000000000031E-3</c:v>
                </c:pt>
                <c:pt idx="121">
                  <c:v>-2.0000000000000052E-3</c:v>
                </c:pt>
                <c:pt idx="122">
                  <c:v>4.0000000000000114E-3</c:v>
                </c:pt>
                <c:pt idx="123">
                  <c:v>-1.0000000000000031E-3</c:v>
                </c:pt>
                <c:pt idx="124">
                  <c:v>4.0000000000000114E-3</c:v>
                </c:pt>
                <c:pt idx="125" formatCode="0.00E+00">
                  <c:v>7.2620000000000139E-4</c:v>
                </c:pt>
                <c:pt idx="126" formatCode="0.00E+00">
                  <c:v>-7.2620000000000139E-4</c:v>
                </c:pt>
                <c:pt idx="127" formatCode="0.00E+00">
                  <c:v>-7.2620000000000139E-4</c:v>
                </c:pt>
                <c:pt idx="128" formatCode="0.00E+00">
                  <c:v>-7.2620000000000139E-4</c:v>
                </c:pt>
                <c:pt idx="129">
                  <c:v>0</c:v>
                </c:pt>
                <c:pt idx="130" formatCode="0.00E+00">
                  <c:v>7.2620000000000139E-4</c:v>
                </c:pt>
                <c:pt idx="131" formatCode="0.00E+00">
                  <c:v>7.2620000000000139E-4</c:v>
                </c:pt>
                <c:pt idx="132">
                  <c:v>-1.0000000000000031E-3</c:v>
                </c:pt>
                <c:pt idx="133">
                  <c:v>0</c:v>
                </c:pt>
                <c:pt idx="134">
                  <c:v>-1.0000000000000031E-3</c:v>
                </c:pt>
                <c:pt idx="135">
                  <c:v>0</c:v>
                </c:pt>
                <c:pt idx="136">
                  <c:v>2.0000000000000052E-3</c:v>
                </c:pt>
                <c:pt idx="137">
                  <c:v>0</c:v>
                </c:pt>
                <c:pt idx="138">
                  <c:v>0</c:v>
                </c:pt>
                <c:pt idx="139">
                  <c:v>2.0000000000000052E-3</c:v>
                </c:pt>
                <c:pt idx="140">
                  <c:v>-1.0000000000000031E-3</c:v>
                </c:pt>
                <c:pt idx="141">
                  <c:v>0</c:v>
                </c:pt>
                <c:pt idx="142">
                  <c:v>-2.0000000000000052E-3</c:v>
                </c:pt>
                <c:pt idx="143">
                  <c:v>1.0000000000000031E-3</c:v>
                </c:pt>
                <c:pt idx="144">
                  <c:v>2.0000000000000052E-3</c:v>
                </c:pt>
                <c:pt idx="145" formatCode="0.00E+00">
                  <c:v>7.2620000000000139E-4</c:v>
                </c:pt>
                <c:pt idx="146" formatCode="0.00E+00">
                  <c:v>7.2620000000000139E-4</c:v>
                </c:pt>
                <c:pt idx="147">
                  <c:v>4.0000000000000114E-3</c:v>
                </c:pt>
                <c:pt idx="148" formatCode="0.00E+00">
                  <c:v>-7.2620000000000139E-4</c:v>
                </c:pt>
                <c:pt idx="149">
                  <c:v>-2.0000000000000052E-3</c:v>
                </c:pt>
                <c:pt idx="150" formatCode="0.00E+00">
                  <c:v>7.2620000000000139E-4</c:v>
                </c:pt>
                <c:pt idx="151">
                  <c:v>6.0000000000000114E-3</c:v>
                </c:pt>
                <c:pt idx="152">
                  <c:v>4.0000000000000114E-3</c:v>
                </c:pt>
                <c:pt idx="153" formatCode="0.00E+00">
                  <c:v>-7.2620000000000139E-4</c:v>
                </c:pt>
                <c:pt idx="154">
                  <c:v>0</c:v>
                </c:pt>
                <c:pt idx="155">
                  <c:v>-3.0000000000000066E-3</c:v>
                </c:pt>
                <c:pt idx="156">
                  <c:v>-1.0000000000000031E-3</c:v>
                </c:pt>
                <c:pt idx="157">
                  <c:v>2.0000000000000052E-3</c:v>
                </c:pt>
                <c:pt idx="158">
                  <c:v>-2.0000000000000052E-3</c:v>
                </c:pt>
                <c:pt idx="159">
                  <c:v>4.0000000000000114E-3</c:v>
                </c:pt>
                <c:pt idx="160">
                  <c:v>2.0000000000000052E-3</c:v>
                </c:pt>
                <c:pt idx="161">
                  <c:v>1.0000000000000031E-3</c:v>
                </c:pt>
                <c:pt idx="162">
                  <c:v>1.0000000000000031E-3</c:v>
                </c:pt>
                <c:pt idx="163" formatCode="0.00E+00">
                  <c:v>7.2620000000000139E-4</c:v>
                </c:pt>
                <c:pt idx="164">
                  <c:v>0</c:v>
                </c:pt>
                <c:pt idx="165">
                  <c:v>0</c:v>
                </c:pt>
                <c:pt idx="166">
                  <c:v>3.0000000000000066E-3</c:v>
                </c:pt>
                <c:pt idx="167" formatCode="0.00E+00">
                  <c:v>7.2620000000000139E-4</c:v>
                </c:pt>
                <c:pt idx="168" formatCode="0.00E+00">
                  <c:v>7.2620000000000139E-4</c:v>
                </c:pt>
                <c:pt idx="169">
                  <c:v>0</c:v>
                </c:pt>
                <c:pt idx="170">
                  <c:v>4.0000000000000114E-3</c:v>
                </c:pt>
                <c:pt idx="171">
                  <c:v>0</c:v>
                </c:pt>
                <c:pt idx="172">
                  <c:v>-1.0000000000000031E-3</c:v>
                </c:pt>
                <c:pt idx="173">
                  <c:v>-4.0000000000000114E-3</c:v>
                </c:pt>
                <c:pt idx="174">
                  <c:v>3.0000000000000066E-3</c:v>
                </c:pt>
                <c:pt idx="175">
                  <c:v>1.0000000000000031E-3</c:v>
                </c:pt>
                <c:pt idx="176">
                  <c:v>-1.0000000000000031E-3</c:v>
                </c:pt>
                <c:pt idx="177">
                  <c:v>2.0000000000000052E-3</c:v>
                </c:pt>
                <c:pt idx="178">
                  <c:v>2.0000000000000052E-3</c:v>
                </c:pt>
                <c:pt idx="179">
                  <c:v>0</c:v>
                </c:pt>
                <c:pt idx="180">
                  <c:v>3.0000000000000066E-3</c:v>
                </c:pt>
                <c:pt idx="181">
                  <c:v>5.0000000000000114E-3</c:v>
                </c:pt>
                <c:pt idx="182">
                  <c:v>3.0000000000000066E-3</c:v>
                </c:pt>
                <c:pt idx="183">
                  <c:v>2.0000000000000052E-3</c:v>
                </c:pt>
                <c:pt idx="184">
                  <c:v>-2.0000000000000052E-3</c:v>
                </c:pt>
                <c:pt idx="185">
                  <c:v>0</c:v>
                </c:pt>
                <c:pt idx="186">
                  <c:v>-3.0000000000000066E-3</c:v>
                </c:pt>
                <c:pt idx="187" formatCode="0.00E+00">
                  <c:v>7.2620000000000139E-4</c:v>
                </c:pt>
                <c:pt idx="188">
                  <c:v>3.0000000000000066E-3</c:v>
                </c:pt>
                <c:pt idx="189">
                  <c:v>1.0000000000000031E-3</c:v>
                </c:pt>
                <c:pt idx="190" formatCode="0.00E+00">
                  <c:v>7.2620000000000139E-4</c:v>
                </c:pt>
                <c:pt idx="191">
                  <c:v>2.0000000000000052E-3</c:v>
                </c:pt>
                <c:pt idx="192">
                  <c:v>7.0000000000000114E-3</c:v>
                </c:pt>
                <c:pt idx="193">
                  <c:v>-4.0000000000000114E-3</c:v>
                </c:pt>
                <c:pt idx="194">
                  <c:v>2.0000000000000052E-3</c:v>
                </c:pt>
                <c:pt idx="195">
                  <c:v>1.0000000000000031E-3</c:v>
                </c:pt>
                <c:pt idx="196">
                  <c:v>0</c:v>
                </c:pt>
                <c:pt idx="197">
                  <c:v>-1.0000000000000031E-3</c:v>
                </c:pt>
                <c:pt idx="198">
                  <c:v>-3.0000000000000066E-3</c:v>
                </c:pt>
                <c:pt idx="199">
                  <c:v>0</c:v>
                </c:pt>
                <c:pt idx="200">
                  <c:v>1.0000000000000031E-3</c:v>
                </c:pt>
                <c:pt idx="201">
                  <c:v>4.0000000000000114E-3</c:v>
                </c:pt>
                <c:pt idx="202">
                  <c:v>-1.0000000000000031E-3</c:v>
                </c:pt>
                <c:pt idx="203">
                  <c:v>0</c:v>
                </c:pt>
                <c:pt idx="204">
                  <c:v>5.0000000000000114E-3</c:v>
                </c:pt>
                <c:pt idx="205">
                  <c:v>1.0000000000000031E-3</c:v>
                </c:pt>
                <c:pt idx="206">
                  <c:v>0</c:v>
                </c:pt>
                <c:pt idx="207">
                  <c:v>1.0000000000000031E-3</c:v>
                </c:pt>
                <c:pt idx="208">
                  <c:v>3.0000000000000066E-3</c:v>
                </c:pt>
                <c:pt idx="209">
                  <c:v>3.0000000000000066E-3</c:v>
                </c:pt>
                <c:pt idx="210">
                  <c:v>4.0000000000000114E-3</c:v>
                </c:pt>
                <c:pt idx="211">
                  <c:v>5.0000000000000114E-3</c:v>
                </c:pt>
                <c:pt idx="212">
                  <c:v>0</c:v>
                </c:pt>
                <c:pt idx="213">
                  <c:v>3.0000000000000066E-3</c:v>
                </c:pt>
                <c:pt idx="214">
                  <c:v>5.0000000000000114E-3</c:v>
                </c:pt>
                <c:pt idx="215">
                  <c:v>2.0000000000000052E-3</c:v>
                </c:pt>
                <c:pt idx="216">
                  <c:v>0</c:v>
                </c:pt>
                <c:pt idx="217">
                  <c:v>0</c:v>
                </c:pt>
                <c:pt idx="218">
                  <c:v>1.0000000000000031E-3</c:v>
                </c:pt>
                <c:pt idx="219">
                  <c:v>0</c:v>
                </c:pt>
                <c:pt idx="220">
                  <c:v>2.0000000000000052E-3</c:v>
                </c:pt>
                <c:pt idx="221" formatCode="0.00E+00">
                  <c:v>7.2620000000000139E-4</c:v>
                </c:pt>
                <c:pt idx="222">
                  <c:v>0</c:v>
                </c:pt>
                <c:pt idx="223" formatCode="0.00E+00">
                  <c:v>7.2620000000000139E-4</c:v>
                </c:pt>
                <c:pt idx="224">
                  <c:v>-4.0000000000000114E-3</c:v>
                </c:pt>
                <c:pt idx="225" formatCode="0.00E+00">
                  <c:v>7.2620000000000139E-4</c:v>
                </c:pt>
                <c:pt idx="226">
                  <c:v>3.0000000000000066E-3</c:v>
                </c:pt>
                <c:pt idx="227">
                  <c:v>4.0000000000000114E-3</c:v>
                </c:pt>
                <c:pt idx="228">
                  <c:v>4.0000000000000114E-3</c:v>
                </c:pt>
                <c:pt idx="229">
                  <c:v>5.0000000000000114E-3</c:v>
                </c:pt>
                <c:pt idx="230">
                  <c:v>4.0000000000000114E-3</c:v>
                </c:pt>
                <c:pt idx="231">
                  <c:v>2.0000000000000052E-3</c:v>
                </c:pt>
                <c:pt idx="232" formatCode="0.00E+00">
                  <c:v>-7.2620000000000139E-4</c:v>
                </c:pt>
                <c:pt idx="233">
                  <c:v>5.0000000000000114E-3</c:v>
                </c:pt>
                <c:pt idx="234" formatCode="0.00E+00">
                  <c:v>-7.2620000000000139E-4</c:v>
                </c:pt>
                <c:pt idx="235" formatCode="0.00E+00">
                  <c:v>7.2620000000000139E-4</c:v>
                </c:pt>
                <c:pt idx="236" formatCode="0.00E+00">
                  <c:v>-7.2620000000000139E-4</c:v>
                </c:pt>
                <c:pt idx="237">
                  <c:v>2.0000000000000052E-3</c:v>
                </c:pt>
                <c:pt idx="238">
                  <c:v>2.0000000000000052E-3</c:v>
                </c:pt>
                <c:pt idx="239" formatCode="0.00E+00">
                  <c:v>7.2620000000000139E-4</c:v>
                </c:pt>
                <c:pt idx="240">
                  <c:v>3.0000000000000066E-3</c:v>
                </c:pt>
                <c:pt idx="241">
                  <c:v>2.0000000000000052E-3</c:v>
                </c:pt>
                <c:pt idx="242">
                  <c:v>4.0000000000000114E-3</c:v>
                </c:pt>
                <c:pt idx="243">
                  <c:v>-3.0000000000000066E-3</c:v>
                </c:pt>
                <c:pt idx="244" formatCode="0.00E+00">
                  <c:v>7.2620000000000139E-4</c:v>
                </c:pt>
                <c:pt idx="245" formatCode="0.00E+00">
                  <c:v>7.2620000000000139E-4</c:v>
                </c:pt>
                <c:pt idx="246" formatCode="0.00E+00">
                  <c:v>7.2620000000000139E-4</c:v>
                </c:pt>
                <c:pt idx="247">
                  <c:v>-1.0000000000000031E-3</c:v>
                </c:pt>
                <c:pt idx="248">
                  <c:v>1.0000000000000031E-3</c:v>
                </c:pt>
                <c:pt idx="249" formatCode="0.00E+00">
                  <c:v>-7.2620000000000139E-4</c:v>
                </c:pt>
                <c:pt idx="250">
                  <c:v>4.0000000000000114E-3</c:v>
                </c:pt>
                <c:pt idx="251" formatCode="0.00E+00">
                  <c:v>7.2620000000000139E-4</c:v>
                </c:pt>
                <c:pt idx="252" formatCode="0.00E+00">
                  <c:v>7.2620000000000139E-4</c:v>
                </c:pt>
                <c:pt idx="253">
                  <c:v>3.0000000000000066E-3</c:v>
                </c:pt>
                <c:pt idx="254" formatCode="0.00E+00">
                  <c:v>7.2620000000000139E-4</c:v>
                </c:pt>
                <c:pt idx="255" formatCode="0.00E+00">
                  <c:v>-7.2620000000000139E-4</c:v>
                </c:pt>
                <c:pt idx="256">
                  <c:v>6.0000000000000114E-3</c:v>
                </c:pt>
                <c:pt idx="257">
                  <c:v>3.0000000000000066E-3</c:v>
                </c:pt>
                <c:pt idx="258">
                  <c:v>4.0000000000000114E-3</c:v>
                </c:pt>
                <c:pt idx="259">
                  <c:v>0</c:v>
                </c:pt>
                <c:pt idx="260" formatCode="0.00E+00">
                  <c:v>7.2620000000000139E-4</c:v>
                </c:pt>
                <c:pt idx="261" formatCode="0.00E+00">
                  <c:v>-7.2620000000000139E-4</c:v>
                </c:pt>
                <c:pt idx="262">
                  <c:v>4.0000000000000114E-3</c:v>
                </c:pt>
                <c:pt idx="263">
                  <c:v>4.0000000000000114E-3</c:v>
                </c:pt>
                <c:pt idx="264">
                  <c:v>3.0000000000000066E-3</c:v>
                </c:pt>
                <c:pt idx="265">
                  <c:v>1.0000000000000031E-3</c:v>
                </c:pt>
                <c:pt idx="266">
                  <c:v>1.0000000000000031E-3</c:v>
                </c:pt>
                <c:pt idx="267">
                  <c:v>4.0000000000000114E-3</c:v>
                </c:pt>
                <c:pt idx="268">
                  <c:v>4.0000000000000114E-3</c:v>
                </c:pt>
                <c:pt idx="269">
                  <c:v>2.0000000000000052E-3</c:v>
                </c:pt>
                <c:pt idx="270" formatCode="0.00E+00">
                  <c:v>-7.2620000000000139E-4</c:v>
                </c:pt>
                <c:pt idx="271">
                  <c:v>3.0000000000000066E-3</c:v>
                </c:pt>
                <c:pt idx="272">
                  <c:v>2.0000000000000052E-3</c:v>
                </c:pt>
                <c:pt idx="273">
                  <c:v>4.0000000000000114E-3</c:v>
                </c:pt>
                <c:pt idx="274">
                  <c:v>2.0000000000000052E-3</c:v>
                </c:pt>
                <c:pt idx="275">
                  <c:v>7.0000000000000114E-3</c:v>
                </c:pt>
                <c:pt idx="276">
                  <c:v>2.0000000000000052E-3</c:v>
                </c:pt>
                <c:pt idx="277">
                  <c:v>1.0000000000000031E-3</c:v>
                </c:pt>
                <c:pt idx="278">
                  <c:v>-2.0000000000000052E-3</c:v>
                </c:pt>
                <c:pt idx="279">
                  <c:v>7.0000000000000114E-3</c:v>
                </c:pt>
                <c:pt idx="280">
                  <c:v>4.0000000000000114E-3</c:v>
                </c:pt>
                <c:pt idx="281">
                  <c:v>2.0000000000000052E-3</c:v>
                </c:pt>
                <c:pt idx="282">
                  <c:v>4.0000000000000114E-3</c:v>
                </c:pt>
                <c:pt idx="283">
                  <c:v>4.0000000000000114E-3</c:v>
                </c:pt>
                <c:pt idx="284" formatCode="0.00E+00">
                  <c:v>-7.2620000000000139E-4</c:v>
                </c:pt>
                <c:pt idx="285">
                  <c:v>4.0000000000000114E-3</c:v>
                </c:pt>
                <c:pt idx="286">
                  <c:v>4.0000000000000114E-3</c:v>
                </c:pt>
                <c:pt idx="287">
                  <c:v>7.0000000000000114E-3</c:v>
                </c:pt>
                <c:pt idx="288">
                  <c:v>6.0000000000000114E-3</c:v>
                </c:pt>
                <c:pt idx="289">
                  <c:v>6.0000000000000114E-3</c:v>
                </c:pt>
                <c:pt idx="290">
                  <c:v>7.0000000000000114E-3</c:v>
                </c:pt>
                <c:pt idx="291">
                  <c:v>1.0999999999999998E-2</c:v>
                </c:pt>
                <c:pt idx="292">
                  <c:v>1.6000000000000021E-2</c:v>
                </c:pt>
                <c:pt idx="293">
                  <c:v>2.4000000000000011E-2</c:v>
                </c:pt>
                <c:pt idx="294">
                  <c:v>2.300000000000001E-2</c:v>
                </c:pt>
                <c:pt idx="295">
                  <c:v>2.9000000000000012E-2</c:v>
                </c:pt>
                <c:pt idx="296">
                  <c:v>2.8000000000000004E-2</c:v>
                </c:pt>
                <c:pt idx="297">
                  <c:v>2.7000000000000066E-2</c:v>
                </c:pt>
                <c:pt idx="298">
                  <c:v>3.3000000000000002E-2</c:v>
                </c:pt>
                <c:pt idx="299">
                  <c:v>3.3000000000000002E-2</c:v>
                </c:pt>
                <c:pt idx="300">
                  <c:v>3.5000000000000045E-2</c:v>
                </c:pt>
                <c:pt idx="301">
                  <c:v>3.4000000000000002E-2</c:v>
                </c:pt>
                <c:pt idx="302">
                  <c:v>3.8000000000000006E-2</c:v>
                </c:pt>
                <c:pt idx="303">
                  <c:v>4.200000000000003E-2</c:v>
                </c:pt>
                <c:pt idx="304">
                  <c:v>4.3000000000000003E-2</c:v>
                </c:pt>
                <c:pt idx="305">
                  <c:v>4.1000000000000002E-2</c:v>
                </c:pt>
                <c:pt idx="306">
                  <c:v>4.8000000000000022E-2</c:v>
                </c:pt>
                <c:pt idx="307">
                  <c:v>4.1000000000000002E-2</c:v>
                </c:pt>
                <c:pt idx="308">
                  <c:v>4.7000000000000097E-2</c:v>
                </c:pt>
                <c:pt idx="309">
                  <c:v>4.3000000000000003E-2</c:v>
                </c:pt>
                <c:pt idx="310">
                  <c:v>5.0000000000000024E-2</c:v>
                </c:pt>
                <c:pt idx="311">
                  <c:v>4.9000000000000113E-2</c:v>
                </c:pt>
                <c:pt idx="312">
                  <c:v>4.8000000000000022E-2</c:v>
                </c:pt>
                <c:pt idx="313">
                  <c:v>4.7000000000000097E-2</c:v>
                </c:pt>
                <c:pt idx="314">
                  <c:v>5.1000000000000004E-2</c:v>
                </c:pt>
                <c:pt idx="315">
                  <c:v>4.8000000000000022E-2</c:v>
                </c:pt>
                <c:pt idx="316">
                  <c:v>5.1000000000000004E-2</c:v>
                </c:pt>
                <c:pt idx="317">
                  <c:v>5.6000000000000008E-2</c:v>
                </c:pt>
                <c:pt idx="318">
                  <c:v>6.0000000000000039E-2</c:v>
                </c:pt>
                <c:pt idx="319">
                  <c:v>5.7000000000000113E-2</c:v>
                </c:pt>
                <c:pt idx="320">
                  <c:v>5.6000000000000008E-2</c:v>
                </c:pt>
                <c:pt idx="321">
                  <c:v>5.5000000000000021E-2</c:v>
                </c:pt>
                <c:pt idx="322">
                  <c:v>5.5000000000000021E-2</c:v>
                </c:pt>
                <c:pt idx="323">
                  <c:v>5.8000000000000024E-2</c:v>
                </c:pt>
                <c:pt idx="324">
                  <c:v>6.2000000000000104E-2</c:v>
                </c:pt>
                <c:pt idx="325">
                  <c:v>6.0000000000000039E-2</c:v>
                </c:pt>
                <c:pt idx="326">
                  <c:v>6.0000000000000039E-2</c:v>
                </c:pt>
                <c:pt idx="327">
                  <c:v>5.8000000000000024E-2</c:v>
                </c:pt>
                <c:pt idx="328">
                  <c:v>6.2000000000000104E-2</c:v>
                </c:pt>
                <c:pt idx="329">
                  <c:v>5.9000000000000129E-2</c:v>
                </c:pt>
                <c:pt idx="330">
                  <c:v>6.0000000000000039E-2</c:v>
                </c:pt>
                <c:pt idx="331">
                  <c:v>6.500000000000003E-2</c:v>
                </c:pt>
                <c:pt idx="332">
                  <c:v>6.500000000000003E-2</c:v>
                </c:pt>
                <c:pt idx="333">
                  <c:v>6.6000000000000003E-2</c:v>
                </c:pt>
                <c:pt idx="334">
                  <c:v>7.7000000000000013E-2</c:v>
                </c:pt>
                <c:pt idx="335">
                  <c:v>6.8000000000000033E-2</c:v>
                </c:pt>
                <c:pt idx="336">
                  <c:v>7.0000000000000034E-2</c:v>
                </c:pt>
                <c:pt idx="337">
                  <c:v>7.3000000000000023E-2</c:v>
                </c:pt>
                <c:pt idx="338">
                  <c:v>7.0000000000000034E-2</c:v>
                </c:pt>
                <c:pt idx="339">
                  <c:v>7.4000000000000024E-2</c:v>
                </c:pt>
                <c:pt idx="340">
                  <c:v>7.8000000000000028E-2</c:v>
                </c:pt>
                <c:pt idx="341">
                  <c:v>8.4000000000000061E-2</c:v>
                </c:pt>
                <c:pt idx="342">
                  <c:v>8.4000000000000061E-2</c:v>
                </c:pt>
                <c:pt idx="343">
                  <c:v>7.8000000000000028E-2</c:v>
                </c:pt>
                <c:pt idx="344">
                  <c:v>7.9000000000000195E-2</c:v>
                </c:pt>
                <c:pt idx="345">
                  <c:v>7.6000000000000012E-2</c:v>
                </c:pt>
                <c:pt idx="346">
                  <c:v>8.1000000000000016E-2</c:v>
                </c:pt>
                <c:pt idx="347">
                  <c:v>8.2000000000000003E-2</c:v>
                </c:pt>
                <c:pt idx="348">
                  <c:v>9.0000000000000066E-2</c:v>
                </c:pt>
                <c:pt idx="349">
                  <c:v>0.10199999999999998</c:v>
                </c:pt>
                <c:pt idx="350">
                  <c:v>9.6000000000000044E-2</c:v>
                </c:pt>
                <c:pt idx="351">
                  <c:v>9.9000000000000227E-2</c:v>
                </c:pt>
                <c:pt idx="352">
                  <c:v>0.1</c:v>
                </c:pt>
                <c:pt idx="353">
                  <c:v>9.3000000000000208E-2</c:v>
                </c:pt>
                <c:pt idx="354">
                  <c:v>9.2000000000000026E-2</c:v>
                </c:pt>
                <c:pt idx="355">
                  <c:v>9.9000000000000227E-2</c:v>
                </c:pt>
                <c:pt idx="356">
                  <c:v>0.1</c:v>
                </c:pt>
                <c:pt idx="357">
                  <c:v>0.10199999999999998</c:v>
                </c:pt>
                <c:pt idx="358">
                  <c:v>0.10199999999999998</c:v>
                </c:pt>
                <c:pt idx="359">
                  <c:v>0.11000000000000001</c:v>
                </c:pt>
                <c:pt idx="360">
                  <c:v>0.11300000000000002</c:v>
                </c:pt>
                <c:pt idx="361">
                  <c:v>0.11100000000000002</c:v>
                </c:pt>
                <c:pt idx="362">
                  <c:v>0.11300000000000002</c:v>
                </c:pt>
                <c:pt idx="363">
                  <c:v>0.11700000000000003</c:v>
                </c:pt>
                <c:pt idx="364">
                  <c:v>0.11600000000000003</c:v>
                </c:pt>
                <c:pt idx="365">
                  <c:v>0.11500000000000002</c:v>
                </c:pt>
                <c:pt idx="366">
                  <c:v>0.12000000000000002</c:v>
                </c:pt>
                <c:pt idx="367">
                  <c:v>0.11500000000000002</c:v>
                </c:pt>
                <c:pt idx="368">
                  <c:v>0.11500000000000002</c:v>
                </c:pt>
                <c:pt idx="369">
                  <c:v>0.11000000000000001</c:v>
                </c:pt>
                <c:pt idx="370">
                  <c:v>0.11300000000000002</c:v>
                </c:pt>
                <c:pt idx="371">
                  <c:v>0.12400000000000012</c:v>
                </c:pt>
                <c:pt idx="372">
                  <c:v>0.126</c:v>
                </c:pt>
                <c:pt idx="373">
                  <c:v>0.12300000000000012</c:v>
                </c:pt>
                <c:pt idx="374">
                  <c:v>0.127</c:v>
                </c:pt>
                <c:pt idx="375">
                  <c:v>0.129</c:v>
                </c:pt>
                <c:pt idx="376">
                  <c:v>0.13200000000000001</c:v>
                </c:pt>
                <c:pt idx="377">
                  <c:v>0.13300000000000001</c:v>
                </c:pt>
                <c:pt idx="378">
                  <c:v>0.14200000000000004</c:v>
                </c:pt>
                <c:pt idx="379">
                  <c:v>0.14000000000000001</c:v>
                </c:pt>
                <c:pt idx="380">
                  <c:v>0.13900000000000001</c:v>
                </c:pt>
                <c:pt idx="381">
                  <c:v>0.13900000000000001</c:v>
                </c:pt>
                <c:pt idx="382">
                  <c:v>0.14500000000000021</c:v>
                </c:pt>
                <c:pt idx="383">
                  <c:v>0.14000000000000001</c:v>
                </c:pt>
                <c:pt idx="384">
                  <c:v>0.15300000000000036</c:v>
                </c:pt>
                <c:pt idx="385">
                  <c:v>0.15000000000000024</c:v>
                </c:pt>
                <c:pt idx="386">
                  <c:v>0.15100000000000036</c:v>
                </c:pt>
                <c:pt idx="387">
                  <c:v>0.16100000000000003</c:v>
                </c:pt>
                <c:pt idx="388">
                  <c:v>0.15900000000000039</c:v>
                </c:pt>
                <c:pt idx="389">
                  <c:v>0.15300000000000036</c:v>
                </c:pt>
                <c:pt idx="390">
                  <c:v>0.15800000000000039</c:v>
                </c:pt>
                <c:pt idx="391">
                  <c:v>0.15900000000000039</c:v>
                </c:pt>
                <c:pt idx="392">
                  <c:v>0.17100000000000001</c:v>
                </c:pt>
                <c:pt idx="393">
                  <c:v>0.16700000000000004</c:v>
                </c:pt>
                <c:pt idx="394">
                  <c:v>0.17200000000000001</c:v>
                </c:pt>
                <c:pt idx="395">
                  <c:v>0.17100000000000001</c:v>
                </c:pt>
                <c:pt idx="396">
                  <c:v>0.16600000000000004</c:v>
                </c:pt>
                <c:pt idx="397">
                  <c:v>0.17600000000000021</c:v>
                </c:pt>
                <c:pt idx="398">
                  <c:v>0.17400000000000004</c:v>
                </c:pt>
                <c:pt idx="399">
                  <c:v>0.16400000000000003</c:v>
                </c:pt>
                <c:pt idx="400">
                  <c:v>0.17400000000000004</c:v>
                </c:pt>
                <c:pt idx="401">
                  <c:v>0.17900000000000021</c:v>
                </c:pt>
                <c:pt idx="402">
                  <c:v>0.18400000000000036</c:v>
                </c:pt>
                <c:pt idx="403">
                  <c:v>0.18100000000000024</c:v>
                </c:pt>
                <c:pt idx="404">
                  <c:v>0.18400000000000036</c:v>
                </c:pt>
                <c:pt idx="405">
                  <c:v>0.18300000000000036</c:v>
                </c:pt>
                <c:pt idx="406">
                  <c:v>0.19000000000000003</c:v>
                </c:pt>
                <c:pt idx="407">
                  <c:v>0.19800000000000004</c:v>
                </c:pt>
                <c:pt idx="408">
                  <c:v>0.20900000000000021</c:v>
                </c:pt>
                <c:pt idx="409">
                  <c:v>0.21800000000000039</c:v>
                </c:pt>
                <c:pt idx="410">
                  <c:v>0.21900000000000039</c:v>
                </c:pt>
                <c:pt idx="411">
                  <c:v>0.21400000000000036</c:v>
                </c:pt>
                <c:pt idx="412">
                  <c:v>0.20400000000000001</c:v>
                </c:pt>
                <c:pt idx="413">
                  <c:v>0.21900000000000039</c:v>
                </c:pt>
                <c:pt idx="414">
                  <c:v>0.21600000000000036</c:v>
                </c:pt>
                <c:pt idx="415">
                  <c:v>0.23200000000000001</c:v>
                </c:pt>
                <c:pt idx="416">
                  <c:v>0.23800000000000004</c:v>
                </c:pt>
                <c:pt idx="417">
                  <c:v>0.23500000000000001</c:v>
                </c:pt>
                <c:pt idx="418">
                  <c:v>0.22900000000000004</c:v>
                </c:pt>
                <c:pt idx="419">
                  <c:v>0.21600000000000036</c:v>
                </c:pt>
                <c:pt idx="420">
                  <c:v>0.22000000000000003</c:v>
                </c:pt>
                <c:pt idx="421">
                  <c:v>0.22900000000000004</c:v>
                </c:pt>
                <c:pt idx="422">
                  <c:v>0.22100000000000003</c:v>
                </c:pt>
                <c:pt idx="423">
                  <c:v>0.23500000000000001</c:v>
                </c:pt>
                <c:pt idx="424">
                  <c:v>0.24000000000000021</c:v>
                </c:pt>
                <c:pt idx="425">
                  <c:v>0.24500000000000036</c:v>
                </c:pt>
                <c:pt idx="426">
                  <c:v>0.24600000000000036</c:v>
                </c:pt>
                <c:pt idx="427">
                  <c:v>0.253</c:v>
                </c:pt>
                <c:pt idx="428">
                  <c:v>0.251</c:v>
                </c:pt>
                <c:pt idx="429">
                  <c:v>0.251</c:v>
                </c:pt>
                <c:pt idx="430">
                  <c:v>0.26800000000000002</c:v>
                </c:pt>
                <c:pt idx="431">
                  <c:v>0.26800000000000002</c:v>
                </c:pt>
                <c:pt idx="432">
                  <c:v>0.26700000000000002</c:v>
                </c:pt>
                <c:pt idx="433">
                  <c:v>0.27400000000000002</c:v>
                </c:pt>
                <c:pt idx="434">
                  <c:v>0.26300000000000001</c:v>
                </c:pt>
                <c:pt idx="435">
                  <c:v>0.253</c:v>
                </c:pt>
                <c:pt idx="436">
                  <c:v>0.26800000000000002</c:v>
                </c:pt>
                <c:pt idx="437">
                  <c:v>0.26400000000000001</c:v>
                </c:pt>
                <c:pt idx="438">
                  <c:v>0.27</c:v>
                </c:pt>
                <c:pt idx="439">
                  <c:v>0.29800000000000032</c:v>
                </c:pt>
                <c:pt idx="440">
                  <c:v>0.29100000000000031</c:v>
                </c:pt>
                <c:pt idx="441">
                  <c:v>0.29700000000000032</c:v>
                </c:pt>
                <c:pt idx="442">
                  <c:v>0.29600000000000032</c:v>
                </c:pt>
                <c:pt idx="443">
                  <c:v>0.29700000000000032</c:v>
                </c:pt>
                <c:pt idx="444">
                  <c:v>0.29800000000000032</c:v>
                </c:pt>
                <c:pt idx="445">
                  <c:v>0.29800000000000032</c:v>
                </c:pt>
                <c:pt idx="446">
                  <c:v>0.28100000000000008</c:v>
                </c:pt>
                <c:pt idx="447">
                  <c:v>0.28300000000000008</c:v>
                </c:pt>
                <c:pt idx="448">
                  <c:v>0.28000000000000008</c:v>
                </c:pt>
                <c:pt idx="449">
                  <c:v>0.30100000000000032</c:v>
                </c:pt>
                <c:pt idx="450">
                  <c:v>0.29700000000000032</c:v>
                </c:pt>
                <c:pt idx="451">
                  <c:v>0.29400000000000032</c:v>
                </c:pt>
                <c:pt idx="452">
                  <c:v>0.30100000000000032</c:v>
                </c:pt>
                <c:pt idx="453">
                  <c:v>0.31200000000000072</c:v>
                </c:pt>
                <c:pt idx="454">
                  <c:v>0.32800000000000085</c:v>
                </c:pt>
                <c:pt idx="455">
                  <c:v>0.33400000000000096</c:v>
                </c:pt>
                <c:pt idx="456">
                  <c:v>0.31400000000000072</c:v>
                </c:pt>
                <c:pt idx="457">
                  <c:v>0.3420000000000003</c:v>
                </c:pt>
                <c:pt idx="458">
                  <c:v>0.36100000000000032</c:v>
                </c:pt>
                <c:pt idx="459">
                  <c:v>0.3420000000000003</c:v>
                </c:pt>
                <c:pt idx="460">
                  <c:v>0.34400000000000031</c:v>
                </c:pt>
                <c:pt idx="461">
                  <c:v>0.33600000000000096</c:v>
                </c:pt>
                <c:pt idx="462">
                  <c:v>0.35100000000000031</c:v>
                </c:pt>
                <c:pt idx="463">
                  <c:v>0.36200000000000032</c:v>
                </c:pt>
                <c:pt idx="464">
                  <c:v>0.35300000000000031</c:v>
                </c:pt>
                <c:pt idx="465">
                  <c:v>0.32900000000000096</c:v>
                </c:pt>
                <c:pt idx="466">
                  <c:v>0.3410000000000003</c:v>
                </c:pt>
                <c:pt idx="467">
                  <c:v>0.32200000000000084</c:v>
                </c:pt>
                <c:pt idx="468">
                  <c:v>0.33000000000000096</c:v>
                </c:pt>
                <c:pt idx="469">
                  <c:v>0.33000000000000096</c:v>
                </c:pt>
                <c:pt idx="470">
                  <c:v>0.34700000000000031</c:v>
                </c:pt>
                <c:pt idx="471">
                  <c:v>0.33500000000000096</c:v>
                </c:pt>
                <c:pt idx="472">
                  <c:v>0.35500000000000032</c:v>
                </c:pt>
                <c:pt idx="473">
                  <c:v>0.37300000000000072</c:v>
                </c:pt>
                <c:pt idx="474">
                  <c:v>0.38600000000000084</c:v>
                </c:pt>
                <c:pt idx="475">
                  <c:v>0.33800000000000097</c:v>
                </c:pt>
                <c:pt idx="476">
                  <c:v>0.34900000000000031</c:v>
                </c:pt>
                <c:pt idx="477">
                  <c:v>0.35100000000000031</c:v>
                </c:pt>
                <c:pt idx="478">
                  <c:v>0.37400000000000072</c:v>
                </c:pt>
                <c:pt idx="479">
                  <c:v>0.38800000000000084</c:v>
                </c:pt>
                <c:pt idx="480">
                  <c:v>0.40600000000000008</c:v>
                </c:pt>
                <c:pt idx="481">
                  <c:v>0.4</c:v>
                </c:pt>
                <c:pt idx="482">
                  <c:v>0.44500000000000006</c:v>
                </c:pt>
                <c:pt idx="483">
                  <c:v>0.44800000000000006</c:v>
                </c:pt>
                <c:pt idx="484">
                  <c:v>0.43700000000000072</c:v>
                </c:pt>
                <c:pt idx="485">
                  <c:v>0.44400000000000006</c:v>
                </c:pt>
                <c:pt idx="486">
                  <c:v>0.45</c:v>
                </c:pt>
                <c:pt idx="487">
                  <c:v>0.44400000000000006</c:v>
                </c:pt>
                <c:pt idx="488">
                  <c:v>0.45500000000000002</c:v>
                </c:pt>
                <c:pt idx="489">
                  <c:v>0.47900000000000031</c:v>
                </c:pt>
                <c:pt idx="490">
                  <c:v>0.47300000000000031</c:v>
                </c:pt>
                <c:pt idx="491">
                  <c:v>0.45500000000000002</c:v>
                </c:pt>
                <c:pt idx="492">
                  <c:v>0.46500000000000002</c:v>
                </c:pt>
                <c:pt idx="493">
                  <c:v>0.46800000000000008</c:v>
                </c:pt>
                <c:pt idx="494">
                  <c:v>0.45500000000000002</c:v>
                </c:pt>
                <c:pt idx="495">
                  <c:v>0.46400000000000002</c:v>
                </c:pt>
                <c:pt idx="496">
                  <c:v>0.46300000000000002</c:v>
                </c:pt>
                <c:pt idx="497">
                  <c:v>0.48500000000000032</c:v>
                </c:pt>
                <c:pt idx="498">
                  <c:v>0.47400000000000031</c:v>
                </c:pt>
                <c:pt idx="499">
                  <c:v>0.47100000000000031</c:v>
                </c:pt>
                <c:pt idx="500">
                  <c:v>0.49500000000000038</c:v>
                </c:pt>
                <c:pt idx="501">
                  <c:v>0.51100000000000001</c:v>
                </c:pt>
                <c:pt idx="502">
                  <c:v>0.50800000000000001</c:v>
                </c:pt>
                <c:pt idx="503">
                  <c:v>0.52100000000000002</c:v>
                </c:pt>
                <c:pt idx="504">
                  <c:v>0.52100000000000002</c:v>
                </c:pt>
                <c:pt idx="505">
                  <c:v>0.49000000000000032</c:v>
                </c:pt>
                <c:pt idx="506">
                  <c:v>0.5</c:v>
                </c:pt>
                <c:pt idx="507">
                  <c:v>0.51900000000000002</c:v>
                </c:pt>
                <c:pt idx="508">
                  <c:v>0.50900000000000001</c:v>
                </c:pt>
                <c:pt idx="509">
                  <c:v>0.48500000000000032</c:v>
                </c:pt>
                <c:pt idx="510">
                  <c:v>0.50800000000000001</c:v>
                </c:pt>
                <c:pt idx="511">
                  <c:v>0.51400000000000001</c:v>
                </c:pt>
                <c:pt idx="512">
                  <c:v>0.51200000000000001</c:v>
                </c:pt>
                <c:pt idx="513">
                  <c:v>0.51600000000000001</c:v>
                </c:pt>
                <c:pt idx="514">
                  <c:v>0.52100000000000002</c:v>
                </c:pt>
                <c:pt idx="515">
                  <c:v>0.51200000000000001</c:v>
                </c:pt>
                <c:pt idx="516">
                  <c:v>0.53900000000000003</c:v>
                </c:pt>
                <c:pt idx="517">
                  <c:v>0.54800000000000004</c:v>
                </c:pt>
                <c:pt idx="518">
                  <c:v>0.58800000000000008</c:v>
                </c:pt>
                <c:pt idx="519">
                  <c:v>0.61000000000000065</c:v>
                </c:pt>
                <c:pt idx="520">
                  <c:v>0.55800000000000005</c:v>
                </c:pt>
                <c:pt idx="521">
                  <c:v>0.55800000000000005</c:v>
                </c:pt>
                <c:pt idx="522">
                  <c:v>0.54200000000000004</c:v>
                </c:pt>
                <c:pt idx="523">
                  <c:v>0.52900000000000003</c:v>
                </c:pt>
                <c:pt idx="524">
                  <c:v>0.56999999999999995</c:v>
                </c:pt>
                <c:pt idx="525">
                  <c:v>0.55800000000000005</c:v>
                </c:pt>
                <c:pt idx="526">
                  <c:v>0.58200000000000007</c:v>
                </c:pt>
                <c:pt idx="527">
                  <c:v>0.57600000000000062</c:v>
                </c:pt>
                <c:pt idx="528">
                  <c:v>0.59300000000000008</c:v>
                </c:pt>
                <c:pt idx="529">
                  <c:v>0.59500000000000008</c:v>
                </c:pt>
                <c:pt idx="530">
                  <c:v>0.55300000000000005</c:v>
                </c:pt>
                <c:pt idx="531">
                  <c:v>0.61100000000000065</c:v>
                </c:pt>
                <c:pt idx="532">
                  <c:v>0.59300000000000008</c:v>
                </c:pt>
                <c:pt idx="533">
                  <c:v>0.60900000000000065</c:v>
                </c:pt>
                <c:pt idx="534">
                  <c:v>0.63300000000000156</c:v>
                </c:pt>
                <c:pt idx="535">
                  <c:v>0.67100000000000193</c:v>
                </c:pt>
                <c:pt idx="536">
                  <c:v>0.62500000000000155</c:v>
                </c:pt>
                <c:pt idx="537">
                  <c:v>0.60600000000000065</c:v>
                </c:pt>
                <c:pt idx="538">
                  <c:v>0.61900000000000144</c:v>
                </c:pt>
                <c:pt idx="539">
                  <c:v>0.62700000000000156</c:v>
                </c:pt>
                <c:pt idx="540">
                  <c:v>0.67100000000000193</c:v>
                </c:pt>
                <c:pt idx="541">
                  <c:v>0.60500000000000065</c:v>
                </c:pt>
                <c:pt idx="542">
                  <c:v>0.58800000000000008</c:v>
                </c:pt>
                <c:pt idx="543">
                  <c:v>0.61300000000000143</c:v>
                </c:pt>
                <c:pt idx="544">
                  <c:v>0.62200000000000144</c:v>
                </c:pt>
                <c:pt idx="545">
                  <c:v>0.62000000000000144</c:v>
                </c:pt>
                <c:pt idx="546">
                  <c:v>0.62500000000000155</c:v>
                </c:pt>
                <c:pt idx="547">
                  <c:v>0.60600000000000065</c:v>
                </c:pt>
                <c:pt idx="548">
                  <c:v>0.63300000000000156</c:v>
                </c:pt>
                <c:pt idx="549">
                  <c:v>0.63500000000000156</c:v>
                </c:pt>
                <c:pt idx="550">
                  <c:v>0.61800000000000144</c:v>
                </c:pt>
                <c:pt idx="551">
                  <c:v>0.57600000000000062</c:v>
                </c:pt>
                <c:pt idx="552">
                  <c:v>0.56399999999999995</c:v>
                </c:pt>
                <c:pt idx="553">
                  <c:v>0.61100000000000065</c:v>
                </c:pt>
                <c:pt idx="554">
                  <c:v>0.63900000000000168</c:v>
                </c:pt>
                <c:pt idx="555">
                  <c:v>0.66100000000000192</c:v>
                </c:pt>
                <c:pt idx="556">
                  <c:v>0.65100000000000191</c:v>
                </c:pt>
                <c:pt idx="557">
                  <c:v>0.63500000000000156</c:v>
                </c:pt>
                <c:pt idx="558">
                  <c:v>0.68200000000000061</c:v>
                </c:pt>
                <c:pt idx="559">
                  <c:v>0.67300000000000193</c:v>
                </c:pt>
                <c:pt idx="560">
                  <c:v>0.67600000000000193</c:v>
                </c:pt>
                <c:pt idx="561">
                  <c:v>0.68500000000000061</c:v>
                </c:pt>
                <c:pt idx="562">
                  <c:v>0.69600000000000062</c:v>
                </c:pt>
                <c:pt idx="563">
                  <c:v>0.70400000000000063</c:v>
                </c:pt>
                <c:pt idx="564">
                  <c:v>0.67300000000000193</c:v>
                </c:pt>
                <c:pt idx="565">
                  <c:v>0.69600000000000062</c:v>
                </c:pt>
                <c:pt idx="566">
                  <c:v>0.69200000000000061</c:v>
                </c:pt>
                <c:pt idx="567">
                  <c:v>0.73100000000000065</c:v>
                </c:pt>
                <c:pt idx="568">
                  <c:v>0.70600000000000063</c:v>
                </c:pt>
                <c:pt idx="569">
                  <c:v>0.71200000000000063</c:v>
                </c:pt>
                <c:pt idx="570">
                  <c:v>0.69000000000000061</c:v>
                </c:pt>
                <c:pt idx="571">
                  <c:v>0.72500000000000064</c:v>
                </c:pt>
                <c:pt idx="572">
                  <c:v>0.73300000000000065</c:v>
                </c:pt>
                <c:pt idx="573">
                  <c:v>0.73200000000000065</c:v>
                </c:pt>
                <c:pt idx="574">
                  <c:v>0.72100000000000064</c:v>
                </c:pt>
                <c:pt idx="575">
                  <c:v>0.70800000000000063</c:v>
                </c:pt>
                <c:pt idx="576">
                  <c:v>0.70800000000000063</c:v>
                </c:pt>
                <c:pt idx="577">
                  <c:v>0.70700000000000063</c:v>
                </c:pt>
                <c:pt idx="578">
                  <c:v>0.67200000000000193</c:v>
                </c:pt>
                <c:pt idx="579">
                  <c:v>0.64900000000000169</c:v>
                </c:pt>
                <c:pt idx="580">
                  <c:v>0.66600000000000192</c:v>
                </c:pt>
                <c:pt idx="581">
                  <c:v>0.65900000000000192</c:v>
                </c:pt>
                <c:pt idx="582">
                  <c:v>0.66600000000000192</c:v>
                </c:pt>
                <c:pt idx="583">
                  <c:v>0.71600000000000064</c:v>
                </c:pt>
                <c:pt idx="584">
                  <c:v>0.76400000000000168</c:v>
                </c:pt>
                <c:pt idx="585">
                  <c:v>0.75400000000000156</c:v>
                </c:pt>
                <c:pt idx="586">
                  <c:v>0.74900000000000144</c:v>
                </c:pt>
                <c:pt idx="587">
                  <c:v>0.74700000000000144</c:v>
                </c:pt>
                <c:pt idx="588">
                  <c:v>0.74900000000000144</c:v>
                </c:pt>
                <c:pt idx="589">
                  <c:v>0.76800000000000168</c:v>
                </c:pt>
                <c:pt idx="590">
                  <c:v>0.78800000000000003</c:v>
                </c:pt>
                <c:pt idx="591">
                  <c:v>0.8</c:v>
                </c:pt>
                <c:pt idx="592">
                  <c:v>0.76100000000000156</c:v>
                </c:pt>
                <c:pt idx="593">
                  <c:v>0.79200000000000004</c:v>
                </c:pt>
                <c:pt idx="594">
                  <c:v>0.77200000000000146</c:v>
                </c:pt>
                <c:pt idx="595">
                  <c:v>0.79100000000000004</c:v>
                </c:pt>
                <c:pt idx="596">
                  <c:v>0.76500000000000168</c:v>
                </c:pt>
                <c:pt idx="597">
                  <c:v>0.79300000000000004</c:v>
                </c:pt>
                <c:pt idx="598">
                  <c:v>0.76500000000000168</c:v>
                </c:pt>
                <c:pt idx="599">
                  <c:v>0.80100000000000005</c:v>
                </c:pt>
                <c:pt idx="600">
                  <c:v>0.83700000000000063</c:v>
                </c:pt>
                <c:pt idx="601">
                  <c:v>0.78400000000000003</c:v>
                </c:pt>
                <c:pt idx="602">
                  <c:v>0.76900000000000168</c:v>
                </c:pt>
                <c:pt idx="603">
                  <c:v>0.75300000000000156</c:v>
                </c:pt>
                <c:pt idx="604">
                  <c:v>0.78300000000000003</c:v>
                </c:pt>
                <c:pt idx="605">
                  <c:v>0.81100000000000005</c:v>
                </c:pt>
                <c:pt idx="606">
                  <c:v>0.81599999999999995</c:v>
                </c:pt>
                <c:pt idx="607">
                  <c:v>0.81299999999999994</c:v>
                </c:pt>
                <c:pt idx="608">
                  <c:v>0.82700000000000062</c:v>
                </c:pt>
                <c:pt idx="609">
                  <c:v>0.81299999999999994</c:v>
                </c:pt>
                <c:pt idx="610">
                  <c:v>0.88200000000000012</c:v>
                </c:pt>
                <c:pt idx="611">
                  <c:v>0.89500000000000013</c:v>
                </c:pt>
                <c:pt idx="612">
                  <c:v>0.85300000000000065</c:v>
                </c:pt>
                <c:pt idx="613">
                  <c:v>0.86100000000000065</c:v>
                </c:pt>
                <c:pt idx="614">
                  <c:v>0.85800000000000065</c:v>
                </c:pt>
                <c:pt idx="615">
                  <c:v>0.85900000000000065</c:v>
                </c:pt>
                <c:pt idx="616">
                  <c:v>0.82500000000000062</c:v>
                </c:pt>
                <c:pt idx="617">
                  <c:v>0.84600000000000064</c:v>
                </c:pt>
                <c:pt idx="618">
                  <c:v>0.84100000000000064</c:v>
                </c:pt>
                <c:pt idx="619">
                  <c:v>0.85100000000000064</c:v>
                </c:pt>
                <c:pt idx="620">
                  <c:v>0.90100000000000002</c:v>
                </c:pt>
                <c:pt idx="621">
                  <c:v>0.91500000000000004</c:v>
                </c:pt>
                <c:pt idx="622">
                  <c:v>0.89700000000000013</c:v>
                </c:pt>
                <c:pt idx="623">
                  <c:v>0.85400000000000065</c:v>
                </c:pt>
                <c:pt idx="624">
                  <c:v>0.84000000000000064</c:v>
                </c:pt>
                <c:pt idx="625">
                  <c:v>0.83500000000000063</c:v>
                </c:pt>
                <c:pt idx="626">
                  <c:v>0.84300000000000064</c:v>
                </c:pt>
                <c:pt idx="627">
                  <c:v>0.85800000000000065</c:v>
                </c:pt>
                <c:pt idx="628">
                  <c:v>0.85300000000000065</c:v>
                </c:pt>
                <c:pt idx="629">
                  <c:v>0.87900000000000156</c:v>
                </c:pt>
                <c:pt idx="630">
                  <c:v>0.81599999999999995</c:v>
                </c:pt>
                <c:pt idx="631">
                  <c:v>0.80800000000000005</c:v>
                </c:pt>
                <c:pt idx="632">
                  <c:v>0.81399999999999995</c:v>
                </c:pt>
                <c:pt idx="633">
                  <c:v>0.80200000000000005</c:v>
                </c:pt>
                <c:pt idx="634">
                  <c:v>0.82399999999999995</c:v>
                </c:pt>
                <c:pt idx="635">
                  <c:v>0.82700000000000062</c:v>
                </c:pt>
                <c:pt idx="636">
                  <c:v>0.80100000000000005</c:v>
                </c:pt>
                <c:pt idx="637">
                  <c:v>0.81</c:v>
                </c:pt>
                <c:pt idx="638">
                  <c:v>0.85000000000000064</c:v>
                </c:pt>
                <c:pt idx="639">
                  <c:v>0.82500000000000062</c:v>
                </c:pt>
                <c:pt idx="640">
                  <c:v>0.76000000000000156</c:v>
                </c:pt>
                <c:pt idx="641">
                  <c:v>0.81200000000000061</c:v>
                </c:pt>
                <c:pt idx="642">
                  <c:v>0.82299999999999995</c:v>
                </c:pt>
                <c:pt idx="643">
                  <c:v>0.89100000000000013</c:v>
                </c:pt>
                <c:pt idx="644">
                  <c:v>0.84700000000000064</c:v>
                </c:pt>
                <c:pt idx="645">
                  <c:v>0.82399999999999995</c:v>
                </c:pt>
                <c:pt idx="646">
                  <c:v>0.82600000000000062</c:v>
                </c:pt>
                <c:pt idx="647">
                  <c:v>0.85600000000000065</c:v>
                </c:pt>
                <c:pt idx="648">
                  <c:v>0.82900000000000063</c:v>
                </c:pt>
                <c:pt idx="649">
                  <c:v>0.78800000000000003</c:v>
                </c:pt>
                <c:pt idx="650">
                  <c:v>0.7760000000000018</c:v>
                </c:pt>
                <c:pt idx="651">
                  <c:v>0.79</c:v>
                </c:pt>
                <c:pt idx="652">
                  <c:v>0.81</c:v>
                </c:pt>
                <c:pt idx="653">
                  <c:v>0.83900000000000063</c:v>
                </c:pt>
                <c:pt idx="654">
                  <c:v>0.87200000000000144</c:v>
                </c:pt>
                <c:pt idx="655">
                  <c:v>0.88500000000000012</c:v>
                </c:pt>
                <c:pt idx="656">
                  <c:v>0.90600000000000003</c:v>
                </c:pt>
                <c:pt idx="657">
                  <c:v>0.89500000000000013</c:v>
                </c:pt>
                <c:pt idx="658">
                  <c:v>0.93</c:v>
                </c:pt>
                <c:pt idx="659">
                  <c:v>0.84300000000000064</c:v>
                </c:pt>
                <c:pt idx="660">
                  <c:v>0.85000000000000064</c:v>
                </c:pt>
                <c:pt idx="661">
                  <c:v>0.87700000000000156</c:v>
                </c:pt>
                <c:pt idx="662">
                  <c:v>0.87600000000000156</c:v>
                </c:pt>
                <c:pt idx="663">
                  <c:v>0.82900000000000063</c:v>
                </c:pt>
                <c:pt idx="664">
                  <c:v>0.84200000000000064</c:v>
                </c:pt>
                <c:pt idx="665">
                  <c:v>0.86100000000000065</c:v>
                </c:pt>
                <c:pt idx="666">
                  <c:v>0.92500000000000004</c:v>
                </c:pt>
                <c:pt idx="667">
                  <c:v>0.92100000000000004</c:v>
                </c:pt>
                <c:pt idx="668">
                  <c:v>0.97800000000000065</c:v>
                </c:pt>
                <c:pt idx="669">
                  <c:v>0.90800000000000003</c:v>
                </c:pt>
                <c:pt idx="670">
                  <c:v>0.96400000000000063</c:v>
                </c:pt>
                <c:pt idx="671">
                  <c:v>1</c:v>
                </c:pt>
                <c:pt idx="672">
                  <c:v>0.96300000000000063</c:v>
                </c:pt>
                <c:pt idx="673">
                  <c:v>0.90100000000000002</c:v>
                </c:pt>
                <c:pt idx="674">
                  <c:v>0.95700000000000063</c:v>
                </c:pt>
                <c:pt idx="675">
                  <c:v>0.91100000000000003</c:v>
                </c:pt>
                <c:pt idx="676">
                  <c:v>0.91800000000000004</c:v>
                </c:pt>
                <c:pt idx="677">
                  <c:v>0.91400000000000003</c:v>
                </c:pt>
                <c:pt idx="678">
                  <c:v>0.85800000000000065</c:v>
                </c:pt>
                <c:pt idx="679">
                  <c:v>0.85200000000000065</c:v>
                </c:pt>
                <c:pt idx="680">
                  <c:v>0.87900000000000156</c:v>
                </c:pt>
                <c:pt idx="681">
                  <c:v>0.88500000000000012</c:v>
                </c:pt>
                <c:pt idx="682">
                  <c:v>0.93200000000000005</c:v>
                </c:pt>
                <c:pt idx="683">
                  <c:v>0.92700000000000005</c:v>
                </c:pt>
                <c:pt idx="684">
                  <c:v>0.94299999999999995</c:v>
                </c:pt>
                <c:pt idx="685">
                  <c:v>0.89000000000000012</c:v>
                </c:pt>
                <c:pt idx="686">
                  <c:v>0.88700000000000012</c:v>
                </c:pt>
                <c:pt idx="687">
                  <c:v>0.86800000000000144</c:v>
                </c:pt>
                <c:pt idx="688">
                  <c:v>0.90600000000000003</c:v>
                </c:pt>
                <c:pt idx="689">
                  <c:v>0.91100000000000003</c:v>
                </c:pt>
                <c:pt idx="690">
                  <c:v>0.90100000000000002</c:v>
                </c:pt>
                <c:pt idx="691">
                  <c:v>0.86200000000000065</c:v>
                </c:pt>
                <c:pt idx="692">
                  <c:v>0.91800000000000004</c:v>
                </c:pt>
                <c:pt idx="693">
                  <c:v>0.90100000000000002</c:v>
                </c:pt>
                <c:pt idx="694">
                  <c:v>0.85600000000000065</c:v>
                </c:pt>
                <c:pt idx="695">
                  <c:v>0.85500000000000065</c:v>
                </c:pt>
                <c:pt idx="696">
                  <c:v>0.81200000000000061</c:v>
                </c:pt>
                <c:pt idx="697">
                  <c:v>0.82600000000000062</c:v>
                </c:pt>
                <c:pt idx="698">
                  <c:v>0.83100000000000063</c:v>
                </c:pt>
                <c:pt idx="699">
                  <c:v>0.85700000000000065</c:v>
                </c:pt>
                <c:pt idx="700">
                  <c:v>0.84000000000000064</c:v>
                </c:pt>
                <c:pt idx="701">
                  <c:v>0.90800000000000003</c:v>
                </c:pt>
                <c:pt idx="702">
                  <c:v>0.89600000000000013</c:v>
                </c:pt>
                <c:pt idx="703">
                  <c:v>0.86900000000000144</c:v>
                </c:pt>
                <c:pt idx="704">
                  <c:v>0.88400000000000012</c:v>
                </c:pt>
                <c:pt idx="705">
                  <c:v>0.90100000000000002</c:v>
                </c:pt>
                <c:pt idx="706">
                  <c:v>0.86100000000000065</c:v>
                </c:pt>
                <c:pt idx="707">
                  <c:v>0.81499999999999995</c:v>
                </c:pt>
                <c:pt idx="708">
                  <c:v>0.86200000000000065</c:v>
                </c:pt>
                <c:pt idx="709">
                  <c:v>0.86300000000000143</c:v>
                </c:pt>
                <c:pt idx="710">
                  <c:v>0.85300000000000065</c:v>
                </c:pt>
                <c:pt idx="711">
                  <c:v>0.90100000000000002</c:v>
                </c:pt>
                <c:pt idx="712">
                  <c:v>0.92600000000000005</c:v>
                </c:pt>
                <c:pt idx="713">
                  <c:v>0.90100000000000002</c:v>
                </c:pt>
                <c:pt idx="714">
                  <c:v>0.87800000000000156</c:v>
                </c:pt>
                <c:pt idx="715">
                  <c:v>0.93300000000000005</c:v>
                </c:pt>
                <c:pt idx="716">
                  <c:v>0.93300000000000005</c:v>
                </c:pt>
                <c:pt idx="717">
                  <c:v>0.94899999999999995</c:v>
                </c:pt>
                <c:pt idx="718">
                  <c:v>0.95600000000000063</c:v>
                </c:pt>
                <c:pt idx="719">
                  <c:v>0.92</c:v>
                </c:pt>
                <c:pt idx="720">
                  <c:v>0.93899999999999995</c:v>
                </c:pt>
                <c:pt idx="721">
                  <c:v>0.95100000000000062</c:v>
                </c:pt>
                <c:pt idx="722">
                  <c:v>0.94199999999999995</c:v>
                </c:pt>
                <c:pt idx="723">
                  <c:v>0.87200000000000144</c:v>
                </c:pt>
                <c:pt idx="724">
                  <c:v>0.85100000000000064</c:v>
                </c:pt>
                <c:pt idx="725">
                  <c:v>0.84500000000000064</c:v>
                </c:pt>
                <c:pt idx="726">
                  <c:v>0.88100000000000012</c:v>
                </c:pt>
                <c:pt idx="727">
                  <c:v>0.92</c:v>
                </c:pt>
                <c:pt idx="728">
                  <c:v>0.93100000000000005</c:v>
                </c:pt>
                <c:pt idx="729">
                  <c:v>0.90600000000000003</c:v>
                </c:pt>
                <c:pt idx="730">
                  <c:v>0.85300000000000065</c:v>
                </c:pt>
                <c:pt idx="731">
                  <c:v>0.88000000000000012</c:v>
                </c:pt>
                <c:pt idx="732">
                  <c:v>0.89400000000000013</c:v>
                </c:pt>
                <c:pt idx="733">
                  <c:v>0.95000000000000062</c:v>
                </c:pt>
                <c:pt idx="734">
                  <c:v>0.87900000000000156</c:v>
                </c:pt>
                <c:pt idx="735">
                  <c:v>0.90100000000000002</c:v>
                </c:pt>
                <c:pt idx="736">
                  <c:v>0.93200000000000005</c:v>
                </c:pt>
                <c:pt idx="737">
                  <c:v>0.93799999999999994</c:v>
                </c:pt>
                <c:pt idx="738">
                  <c:v>0.94099999999999995</c:v>
                </c:pt>
                <c:pt idx="739">
                  <c:v>0.92400000000000004</c:v>
                </c:pt>
                <c:pt idx="740">
                  <c:v>0.89500000000000013</c:v>
                </c:pt>
                <c:pt idx="741">
                  <c:v>0.91700000000000004</c:v>
                </c:pt>
                <c:pt idx="742">
                  <c:v>0.92700000000000005</c:v>
                </c:pt>
                <c:pt idx="743">
                  <c:v>0.98099999999999998</c:v>
                </c:pt>
                <c:pt idx="744">
                  <c:v>0.93799999999999994</c:v>
                </c:pt>
                <c:pt idx="745">
                  <c:v>0.85700000000000065</c:v>
                </c:pt>
                <c:pt idx="746">
                  <c:v>0.83200000000000063</c:v>
                </c:pt>
                <c:pt idx="747">
                  <c:v>0.88000000000000012</c:v>
                </c:pt>
                <c:pt idx="748">
                  <c:v>0.91700000000000004</c:v>
                </c:pt>
                <c:pt idx="749">
                  <c:v>0.86600000000000144</c:v>
                </c:pt>
                <c:pt idx="750">
                  <c:v>0.88100000000000012</c:v>
                </c:pt>
                <c:pt idx="751">
                  <c:v>0.89300000000000013</c:v>
                </c:pt>
                <c:pt idx="752">
                  <c:v>0.96200000000000063</c:v>
                </c:pt>
                <c:pt idx="753">
                  <c:v>0.99199999999999999</c:v>
                </c:pt>
                <c:pt idx="754">
                  <c:v>0.97200000000000064</c:v>
                </c:pt>
                <c:pt idx="755">
                  <c:v>0.91700000000000004</c:v>
                </c:pt>
                <c:pt idx="756">
                  <c:v>0.90600000000000003</c:v>
                </c:pt>
                <c:pt idx="757">
                  <c:v>0.88600000000000012</c:v>
                </c:pt>
                <c:pt idx="758">
                  <c:v>0.89500000000000013</c:v>
                </c:pt>
                <c:pt idx="759">
                  <c:v>0.88000000000000012</c:v>
                </c:pt>
                <c:pt idx="760">
                  <c:v>0.91400000000000003</c:v>
                </c:pt>
                <c:pt idx="761">
                  <c:v>0.89300000000000013</c:v>
                </c:pt>
                <c:pt idx="762">
                  <c:v>0.87100000000000144</c:v>
                </c:pt>
                <c:pt idx="763">
                  <c:v>0.87200000000000144</c:v>
                </c:pt>
                <c:pt idx="764">
                  <c:v>0.85300000000000065</c:v>
                </c:pt>
                <c:pt idx="765">
                  <c:v>0.85400000000000065</c:v>
                </c:pt>
                <c:pt idx="766">
                  <c:v>0.84000000000000064</c:v>
                </c:pt>
                <c:pt idx="767">
                  <c:v>0.79100000000000004</c:v>
                </c:pt>
                <c:pt idx="768">
                  <c:v>0.79400000000000004</c:v>
                </c:pt>
                <c:pt idx="769">
                  <c:v>0.79400000000000004</c:v>
                </c:pt>
                <c:pt idx="770">
                  <c:v>0.81200000000000061</c:v>
                </c:pt>
                <c:pt idx="771">
                  <c:v>0.83700000000000063</c:v>
                </c:pt>
                <c:pt idx="772">
                  <c:v>0.81299999999999994</c:v>
                </c:pt>
                <c:pt idx="773">
                  <c:v>0.82399999999999995</c:v>
                </c:pt>
                <c:pt idx="774">
                  <c:v>0.82500000000000062</c:v>
                </c:pt>
                <c:pt idx="775">
                  <c:v>0.80200000000000005</c:v>
                </c:pt>
                <c:pt idx="776">
                  <c:v>0.78300000000000003</c:v>
                </c:pt>
                <c:pt idx="777">
                  <c:v>0.81599999999999995</c:v>
                </c:pt>
                <c:pt idx="778">
                  <c:v>0.79400000000000004</c:v>
                </c:pt>
                <c:pt idx="779">
                  <c:v>0.7760000000000018</c:v>
                </c:pt>
                <c:pt idx="780">
                  <c:v>0.82099999999999995</c:v>
                </c:pt>
                <c:pt idx="781">
                  <c:v>0.80900000000000005</c:v>
                </c:pt>
                <c:pt idx="782">
                  <c:v>0.80500000000000005</c:v>
                </c:pt>
                <c:pt idx="783">
                  <c:v>0.78900000000000003</c:v>
                </c:pt>
                <c:pt idx="784">
                  <c:v>0.8</c:v>
                </c:pt>
                <c:pt idx="785">
                  <c:v>0.79200000000000004</c:v>
                </c:pt>
                <c:pt idx="786">
                  <c:v>0.82399999999999995</c:v>
                </c:pt>
                <c:pt idx="787">
                  <c:v>0.84500000000000064</c:v>
                </c:pt>
                <c:pt idx="788">
                  <c:v>0.83300000000000063</c:v>
                </c:pt>
                <c:pt idx="789">
                  <c:v>0.81</c:v>
                </c:pt>
                <c:pt idx="790">
                  <c:v>0.80600000000000005</c:v>
                </c:pt>
                <c:pt idx="791">
                  <c:v>0.83700000000000063</c:v>
                </c:pt>
                <c:pt idx="792">
                  <c:v>0.81</c:v>
                </c:pt>
                <c:pt idx="793">
                  <c:v>0.80200000000000005</c:v>
                </c:pt>
                <c:pt idx="794">
                  <c:v>0.80700000000000005</c:v>
                </c:pt>
                <c:pt idx="795">
                  <c:v>0.80800000000000005</c:v>
                </c:pt>
                <c:pt idx="796">
                  <c:v>0.80800000000000005</c:v>
                </c:pt>
                <c:pt idx="797">
                  <c:v>0.81299999999999994</c:v>
                </c:pt>
                <c:pt idx="798">
                  <c:v>0.80800000000000005</c:v>
                </c:pt>
                <c:pt idx="799">
                  <c:v>0.78600000000000003</c:v>
                </c:pt>
                <c:pt idx="800">
                  <c:v>0.73300000000000065</c:v>
                </c:pt>
                <c:pt idx="801">
                  <c:v>0.74900000000000144</c:v>
                </c:pt>
                <c:pt idx="802">
                  <c:v>0.82600000000000062</c:v>
                </c:pt>
                <c:pt idx="803">
                  <c:v>0.86500000000000143</c:v>
                </c:pt>
                <c:pt idx="804">
                  <c:v>0.82600000000000062</c:v>
                </c:pt>
                <c:pt idx="805">
                  <c:v>0.83600000000000063</c:v>
                </c:pt>
                <c:pt idx="806">
                  <c:v>0.82299999999999995</c:v>
                </c:pt>
                <c:pt idx="807">
                  <c:v>0.79500000000000004</c:v>
                </c:pt>
                <c:pt idx="808">
                  <c:v>0.77100000000000146</c:v>
                </c:pt>
                <c:pt idx="809">
                  <c:v>0.74900000000000144</c:v>
                </c:pt>
                <c:pt idx="810">
                  <c:v>0.76200000000000156</c:v>
                </c:pt>
                <c:pt idx="811">
                  <c:v>0.76800000000000168</c:v>
                </c:pt>
                <c:pt idx="812">
                  <c:v>0.74700000000000144</c:v>
                </c:pt>
                <c:pt idx="813">
                  <c:v>0.71200000000000063</c:v>
                </c:pt>
                <c:pt idx="814">
                  <c:v>0.71000000000000063</c:v>
                </c:pt>
                <c:pt idx="815">
                  <c:v>0.72200000000000064</c:v>
                </c:pt>
                <c:pt idx="816">
                  <c:v>0.73900000000000143</c:v>
                </c:pt>
                <c:pt idx="817">
                  <c:v>0.73700000000000065</c:v>
                </c:pt>
                <c:pt idx="818">
                  <c:v>0.76500000000000168</c:v>
                </c:pt>
                <c:pt idx="819">
                  <c:v>0.70700000000000063</c:v>
                </c:pt>
                <c:pt idx="820">
                  <c:v>0.70900000000000063</c:v>
                </c:pt>
                <c:pt idx="821">
                  <c:v>0.73900000000000143</c:v>
                </c:pt>
                <c:pt idx="822">
                  <c:v>0.73900000000000143</c:v>
                </c:pt>
                <c:pt idx="823">
                  <c:v>0.72800000000000065</c:v>
                </c:pt>
                <c:pt idx="824">
                  <c:v>0.77300000000000146</c:v>
                </c:pt>
                <c:pt idx="825">
                  <c:v>0.73400000000000065</c:v>
                </c:pt>
                <c:pt idx="826">
                  <c:v>0.74500000000000144</c:v>
                </c:pt>
                <c:pt idx="827">
                  <c:v>0.71700000000000064</c:v>
                </c:pt>
                <c:pt idx="828">
                  <c:v>0.72700000000000065</c:v>
                </c:pt>
                <c:pt idx="829">
                  <c:v>0.69000000000000061</c:v>
                </c:pt>
                <c:pt idx="830">
                  <c:v>0.68600000000000061</c:v>
                </c:pt>
                <c:pt idx="831">
                  <c:v>0.69500000000000062</c:v>
                </c:pt>
                <c:pt idx="832">
                  <c:v>0.66100000000000192</c:v>
                </c:pt>
                <c:pt idx="833">
                  <c:v>0.65100000000000191</c:v>
                </c:pt>
                <c:pt idx="834">
                  <c:v>0.69800000000000062</c:v>
                </c:pt>
                <c:pt idx="835">
                  <c:v>0.67900000000000194</c:v>
                </c:pt>
                <c:pt idx="836">
                  <c:v>0.66100000000000192</c:v>
                </c:pt>
                <c:pt idx="837">
                  <c:v>0.66600000000000192</c:v>
                </c:pt>
                <c:pt idx="838">
                  <c:v>0.68600000000000061</c:v>
                </c:pt>
                <c:pt idx="839">
                  <c:v>0.65900000000000192</c:v>
                </c:pt>
                <c:pt idx="840">
                  <c:v>0.68400000000000061</c:v>
                </c:pt>
                <c:pt idx="841">
                  <c:v>0.65900000000000192</c:v>
                </c:pt>
                <c:pt idx="842">
                  <c:v>0.69900000000000062</c:v>
                </c:pt>
                <c:pt idx="843">
                  <c:v>0.68900000000000061</c:v>
                </c:pt>
                <c:pt idx="844">
                  <c:v>0.68300000000000061</c:v>
                </c:pt>
                <c:pt idx="845">
                  <c:v>0.67200000000000193</c:v>
                </c:pt>
                <c:pt idx="846">
                  <c:v>0.65600000000000191</c:v>
                </c:pt>
                <c:pt idx="847">
                  <c:v>0.65600000000000191</c:v>
                </c:pt>
                <c:pt idx="848">
                  <c:v>0.69900000000000062</c:v>
                </c:pt>
                <c:pt idx="849">
                  <c:v>0.67400000000000193</c:v>
                </c:pt>
                <c:pt idx="850">
                  <c:v>0.66500000000000192</c:v>
                </c:pt>
                <c:pt idx="851">
                  <c:v>0.63900000000000168</c:v>
                </c:pt>
                <c:pt idx="852">
                  <c:v>0.65600000000000191</c:v>
                </c:pt>
                <c:pt idx="853">
                  <c:v>0.67000000000000193</c:v>
                </c:pt>
                <c:pt idx="854">
                  <c:v>0.64600000000000168</c:v>
                </c:pt>
                <c:pt idx="855">
                  <c:v>0.65800000000000192</c:v>
                </c:pt>
                <c:pt idx="856">
                  <c:v>0.66500000000000192</c:v>
                </c:pt>
                <c:pt idx="857">
                  <c:v>0.68200000000000061</c:v>
                </c:pt>
                <c:pt idx="858">
                  <c:v>0.64800000000000169</c:v>
                </c:pt>
                <c:pt idx="859">
                  <c:v>0.60500000000000065</c:v>
                </c:pt>
                <c:pt idx="860">
                  <c:v>0.59300000000000008</c:v>
                </c:pt>
                <c:pt idx="861">
                  <c:v>0.59300000000000008</c:v>
                </c:pt>
                <c:pt idx="862">
                  <c:v>0.58200000000000007</c:v>
                </c:pt>
                <c:pt idx="863">
                  <c:v>0.55700000000000005</c:v>
                </c:pt>
                <c:pt idx="864">
                  <c:v>0.56899999999999995</c:v>
                </c:pt>
                <c:pt idx="865">
                  <c:v>0.61900000000000144</c:v>
                </c:pt>
                <c:pt idx="866">
                  <c:v>0.64100000000000168</c:v>
                </c:pt>
                <c:pt idx="867">
                  <c:v>0.62500000000000155</c:v>
                </c:pt>
                <c:pt idx="868">
                  <c:v>0.60800000000000065</c:v>
                </c:pt>
                <c:pt idx="869">
                  <c:v>0.61100000000000065</c:v>
                </c:pt>
                <c:pt idx="870">
                  <c:v>0.66700000000000192</c:v>
                </c:pt>
                <c:pt idx="871">
                  <c:v>0.69000000000000061</c:v>
                </c:pt>
                <c:pt idx="872">
                  <c:v>0.63000000000000156</c:v>
                </c:pt>
                <c:pt idx="873">
                  <c:v>0.59700000000000009</c:v>
                </c:pt>
                <c:pt idx="874">
                  <c:v>0.55300000000000005</c:v>
                </c:pt>
                <c:pt idx="875">
                  <c:v>0.56200000000000061</c:v>
                </c:pt>
                <c:pt idx="876">
                  <c:v>0.56699999999999995</c:v>
                </c:pt>
                <c:pt idx="877">
                  <c:v>0.55000000000000004</c:v>
                </c:pt>
                <c:pt idx="878">
                  <c:v>0.55600000000000005</c:v>
                </c:pt>
                <c:pt idx="879">
                  <c:v>0.56399999999999995</c:v>
                </c:pt>
                <c:pt idx="880">
                  <c:v>0.56599999999999995</c:v>
                </c:pt>
                <c:pt idx="881">
                  <c:v>0.56299999999999994</c:v>
                </c:pt>
                <c:pt idx="882">
                  <c:v>0.56599999999999995</c:v>
                </c:pt>
                <c:pt idx="883">
                  <c:v>0.56899999999999995</c:v>
                </c:pt>
                <c:pt idx="884">
                  <c:v>0.57299999999999995</c:v>
                </c:pt>
                <c:pt idx="885">
                  <c:v>0.58000000000000018</c:v>
                </c:pt>
                <c:pt idx="886">
                  <c:v>0.55600000000000005</c:v>
                </c:pt>
                <c:pt idx="887">
                  <c:v>0.55100000000000005</c:v>
                </c:pt>
                <c:pt idx="888">
                  <c:v>0.54500000000000004</c:v>
                </c:pt>
                <c:pt idx="889">
                  <c:v>0.54</c:v>
                </c:pt>
                <c:pt idx="890">
                  <c:v>0.50900000000000001</c:v>
                </c:pt>
                <c:pt idx="891">
                  <c:v>0.48300000000000032</c:v>
                </c:pt>
                <c:pt idx="892">
                  <c:v>0.48300000000000032</c:v>
                </c:pt>
                <c:pt idx="893">
                  <c:v>0.49600000000000072</c:v>
                </c:pt>
                <c:pt idx="894">
                  <c:v>0.502</c:v>
                </c:pt>
                <c:pt idx="895">
                  <c:v>0.52500000000000002</c:v>
                </c:pt>
                <c:pt idx="896">
                  <c:v>0.54200000000000004</c:v>
                </c:pt>
                <c:pt idx="897">
                  <c:v>0.54600000000000004</c:v>
                </c:pt>
                <c:pt idx="898">
                  <c:v>0.53500000000000003</c:v>
                </c:pt>
                <c:pt idx="899">
                  <c:v>0.52900000000000003</c:v>
                </c:pt>
                <c:pt idx="900">
                  <c:v>0.54100000000000004</c:v>
                </c:pt>
                <c:pt idx="901">
                  <c:v>0.55000000000000004</c:v>
                </c:pt>
                <c:pt idx="902">
                  <c:v>0.53800000000000003</c:v>
                </c:pt>
                <c:pt idx="903">
                  <c:v>0.53400000000000003</c:v>
                </c:pt>
                <c:pt idx="904">
                  <c:v>0.54600000000000004</c:v>
                </c:pt>
                <c:pt idx="905">
                  <c:v>0.54600000000000004</c:v>
                </c:pt>
                <c:pt idx="906">
                  <c:v>0.52200000000000002</c:v>
                </c:pt>
                <c:pt idx="907">
                  <c:v>0.49700000000000072</c:v>
                </c:pt>
                <c:pt idx="908">
                  <c:v>0.54600000000000004</c:v>
                </c:pt>
                <c:pt idx="909">
                  <c:v>0.53200000000000003</c:v>
                </c:pt>
                <c:pt idx="910">
                  <c:v>0.54500000000000004</c:v>
                </c:pt>
                <c:pt idx="911">
                  <c:v>0.53500000000000003</c:v>
                </c:pt>
                <c:pt idx="912">
                  <c:v>0.57199999999999995</c:v>
                </c:pt>
                <c:pt idx="913">
                  <c:v>0.57600000000000062</c:v>
                </c:pt>
                <c:pt idx="914">
                  <c:v>0.58000000000000018</c:v>
                </c:pt>
                <c:pt idx="915">
                  <c:v>0.57299999999999995</c:v>
                </c:pt>
                <c:pt idx="916">
                  <c:v>0.59300000000000008</c:v>
                </c:pt>
                <c:pt idx="917">
                  <c:v>0.55500000000000005</c:v>
                </c:pt>
                <c:pt idx="918">
                  <c:v>0.54900000000000004</c:v>
                </c:pt>
                <c:pt idx="919">
                  <c:v>0.53700000000000003</c:v>
                </c:pt>
                <c:pt idx="920">
                  <c:v>0.54500000000000004</c:v>
                </c:pt>
                <c:pt idx="921">
                  <c:v>0.53400000000000003</c:v>
                </c:pt>
                <c:pt idx="922">
                  <c:v>0.55300000000000005</c:v>
                </c:pt>
                <c:pt idx="923">
                  <c:v>0.56299999999999994</c:v>
                </c:pt>
                <c:pt idx="924">
                  <c:v>0.57399999999999995</c:v>
                </c:pt>
                <c:pt idx="925">
                  <c:v>0.55600000000000005</c:v>
                </c:pt>
                <c:pt idx="926">
                  <c:v>0.53400000000000003</c:v>
                </c:pt>
                <c:pt idx="927">
                  <c:v>0.51300000000000001</c:v>
                </c:pt>
                <c:pt idx="928">
                  <c:v>0.49400000000000038</c:v>
                </c:pt>
                <c:pt idx="929">
                  <c:v>0.49700000000000072</c:v>
                </c:pt>
                <c:pt idx="930">
                  <c:v>0.501</c:v>
                </c:pt>
                <c:pt idx="931">
                  <c:v>0.49600000000000072</c:v>
                </c:pt>
                <c:pt idx="932">
                  <c:v>0.49300000000000038</c:v>
                </c:pt>
                <c:pt idx="933">
                  <c:v>0.54</c:v>
                </c:pt>
                <c:pt idx="934">
                  <c:v>0.52700000000000002</c:v>
                </c:pt>
                <c:pt idx="935">
                  <c:v>0.52500000000000002</c:v>
                </c:pt>
                <c:pt idx="936">
                  <c:v>0.51300000000000001</c:v>
                </c:pt>
                <c:pt idx="937">
                  <c:v>0.48700000000000032</c:v>
                </c:pt>
                <c:pt idx="938">
                  <c:v>0.49700000000000072</c:v>
                </c:pt>
                <c:pt idx="939">
                  <c:v>0.505</c:v>
                </c:pt>
                <c:pt idx="940">
                  <c:v>0.51600000000000001</c:v>
                </c:pt>
                <c:pt idx="941">
                  <c:v>0.505</c:v>
                </c:pt>
                <c:pt idx="942">
                  <c:v>0.47600000000000031</c:v>
                </c:pt>
                <c:pt idx="943">
                  <c:v>0.505</c:v>
                </c:pt>
                <c:pt idx="944">
                  <c:v>0.49600000000000072</c:v>
                </c:pt>
                <c:pt idx="945">
                  <c:v>0.503</c:v>
                </c:pt>
                <c:pt idx="946">
                  <c:v>0.502</c:v>
                </c:pt>
                <c:pt idx="947">
                  <c:v>0.49500000000000038</c:v>
                </c:pt>
                <c:pt idx="948">
                  <c:v>0.51200000000000001</c:v>
                </c:pt>
                <c:pt idx="949">
                  <c:v>0.50900000000000001</c:v>
                </c:pt>
                <c:pt idx="950">
                  <c:v>0.505</c:v>
                </c:pt>
                <c:pt idx="951">
                  <c:v>0.52900000000000003</c:v>
                </c:pt>
                <c:pt idx="952">
                  <c:v>0.55300000000000005</c:v>
                </c:pt>
                <c:pt idx="953">
                  <c:v>0.54600000000000004</c:v>
                </c:pt>
                <c:pt idx="954">
                  <c:v>0.52</c:v>
                </c:pt>
                <c:pt idx="955">
                  <c:v>0.51900000000000002</c:v>
                </c:pt>
                <c:pt idx="956">
                  <c:v>0.50800000000000001</c:v>
                </c:pt>
                <c:pt idx="957">
                  <c:v>0.49800000000000072</c:v>
                </c:pt>
                <c:pt idx="958">
                  <c:v>0.502</c:v>
                </c:pt>
                <c:pt idx="959">
                  <c:v>0.55300000000000005</c:v>
                </c:pt>
                <c:pt idx="960">
                  <c:v>0.53900000000000003</c:v>
                </c:pt>
                <c:pt idx="961">
                  <c:v>0.53500000000000003</c:v>
                </c:pt>
                <c:pt idx="962">
                  <c:v>0.49700000000000072</c:v>
                </c:pt>
                <c:pt idx="963">
                  <c:v>0.49500000000000038</c:v>
                </c:pt>
                <c:pt idx="964">
                  <c:v>0.51500000000000001</c:v>
                </c:pt>
                <c:pt idx="965">
                  <c:v>0.54</c:v>
                </c:pt>
                <c:pt idx="966">
                  <c:v>0.55800000000000005</c:v>
                </c:pt>
                <c:pt idx="967">
                  <c:v>0.54200000000000004</c:v>
                </c:pt>
                <c:pt idx="968">
                  <c:v>0.53200000000000003</c:v>
                </c:pt>
                <c:pt idx="969">
                  <c:v>0.55100000000000005</c:v>
                </c:pt>
                <c:pt idx="970">
                  <c:v>0.54400000000000004</c:v>
                </c:pt>
                <c:pt idx="971">
                  <c:v>0.55000000000000004</c:v>
                </c:pt>
                <c:pt idx="972">
                  <c:v>0.56000000000000005</c:v>
                </c:pt>
                <c:pt idx="973">
                  <c:v>0.56000000000000005</c:v>
                </c:pt>
                <c:pt idx="974">
                  <c:v>0.54100000000000004</c:v>
                </c:pt>
                <c:pt idx="975">
                  <c:v>0.54800000000000004</c:v>
                </c:pt>
                <c:pt idx="976">
                  <c:v>0.53200000000000003</c:v>
                </c:pt>
                <c:pt idx="977">
                  <c:v>0.53200000000000003</c:v>
                </c:pt>
                <c:pt idx="978">
                  <c:v>0.52900000000000003</c:v>
                </c:pt>
                <c:pt idx="979">
                  <c:v>0.52300000000000002</c:v>
                </c:pt>
                <c:pt idx="980">
                  <c:v>0.54600000000000004</c:v>
                </c:pt>
                <c:pt idx="981">
                  <c:v>0.56299999999999994</c:v>
                </c:pt>
                <c:pt idx="982">
                  <c:v>0.59600000000000009</c:v>
                </c:pt>
                <c:pt idx="983">
                  <c:v>0.58200000000000007</c:v>
                </c:pt>
                <c:pt idx="984">
                  <c:v>0.58000000000000018</c:v>
                </c:pt>
                <c:pt idx="985">
                  <c:v>0.55000000000000004</c:v>
                </c:pt>
                <c:pt idx="986">
                  <c:v>0.56100000000000005</c:v>
                </c:pt>
                <c:pt idx="987">
                  <c:v>0.58100000000000007</c:v>
                </c:pt>
                <c:pt idx="988">
                  <c:v>0.58900000000000008</c:v>
                </c:pt>
                <c:pt idx="989">
                  <c:v>0.56299999999999994</c:v>
                </c:pt>
                <c:pt idx="990">
                  <c:v>0.57299999999999995</c:v>
                </c:pt>
                <c:pt idx="991">
                  <c:v>0.55600000000000005</c:v>
                </c:pt>
                <c:pt idx="992">
                  <c:v>0.54800000000000004</c:v>
                </c:pt>
                <c:pt idx="993">
                  <c:v>0.52</c:v>
                </c:pt>
                <c:pt idx="994">
                  <c:v>0.53200000000000003</c:v>
                </c:pt>
                <c:pt idx="995">
                  <c:v>0.53</c:v>
                </c:pt>
                <c:pt idx="996">
                  <c:v>0.54800000000000004</c:v>
                </c:pt>
                <c:pt idx="997">
                  <c:v>0.55600000000000005</c:v>
                </c:pt>
                <c:pt idx="998">
                  <c:v>0.56299999999999994</c:v>
                </c:pt>
                <c:pt idx="999">
                  <c:v>0.56000000000000005</c:v>
                </c:pt>
                <c:pt idx="1000">
                  <c:v>0.58000000000000018</c:v>
                </c:pt>
                <c:pt idx="1001">
                  <c:v>0.58700000000000008</c:v>
                </c:pt>
                <c:pt idx="1002">
                  <c:v>0.56399999999999995</c:v>
                </c:pt>
                <c:pt idx="1003">
                  <c:v>0.54300000000000004</c:v>
                </c:pt>
                <c:pt idx="1004">
                  <c:v>0.55800000000000005</c:v>
                </c:pt>
                <c:pt idx="1005">
                  <c:v>0.56399999999999995</c:v>
                </c:pt>
                <c:pt idx="1006">
                  <c:v>0.54600000000000004</c:v>
                </c:pt>
                <c:pt idx="1007">
                  <c:v>0.58600000000000008</c:v>
                </c:pt>
                <c:pt idx="1008">
                  <c:v>0.59800000000000009</c:v>
                </c:pt>
                <c:pt idx="1009">
                  <c:v>0.60400000000000065</c:v>
                </c:pt>
                <c:pt idx="1010">
                  <c:v>0.59700000000000009</c:v>
                </c:pt>
                <c:pt idx="1011">
                  <c:v>0.58300000000000007</c:v>
                </c:pt>
                <c:pt idx="1012">
                  <c:v>0.59100000000000008</c:v>
                </c:pt>
                <c:pt idx="1013">
                  <c:v>0.58000000000000018</c:v>
                </c:pt>
                <c:pt idx="1014">
                  <c:v>0.53400000000000003</c:v>
                </c:pt>
                <c:pt idx="1015">
                  <c:v>0.54400000000000004</c:v>
                </c:pt>
                <c:pt idx="1016">
                  <c:v>0.53100000000000003</c:v>
                </c:pt>
                <c:pt idx="1017">
                  <c:v>0.52900000000000003</c:v>
                </c:pt>
                <c:pt idx="1018">
                  <c:v>0.53800000000000003</c:v>
                </c:pt>
                <c:pt idx="1019">
                  <c:v>0.52100000000000002</c:v>
                </c:pt>
                <c:pt idx="1020">
                  <c:v>0.52700000000000002</c:v>
                </c:pt>
                <c:pt idx="1021">
                  <c:v>0.53700000000000003</c:v>
                </c:pt>
                <c:pt idx="1022">
                  <c:v>0.56899999999999995</c:v>
                </c:pt>
                <c:pt idx="1023">
                  <c:v>0.54800000000000004</c:v>
                </c:pt>
                <c:pt idx="1024">
                  <c:v>0.55800000000000005</c:v>
                </c:pt>
                <c:pt idx="1025">
                  <c:v>0.56799999999999995</c:v>
                </c:pt>
                <c:pt idx="1026">
                  <c:v>0.54800000000000004</c:v>
                </c:pt>
                <c:pt idx="1027">
                  <c:v>0.52200000000000002</c:v>
                </c:pt>
                <c:pt idx="1028">
                  <c:v>0.51300000000000001</c:v>
                </c:pt>
                <c:pt idx="1029">
                  <c:v>0.52200000000000002</c:v>
                </c:pt>
                <c:pt idx="1030">
                  <c:v>0.52100000000000002</c:v>
                </c:pt>
                <c:pt idx="1031">
                  <c:v>0.52500000000000002</c:v>
                </c:pt>
                <c:pt idx="1032">
                  <c:v>0.504</c:v>
                </c:pt>
                <c:pt idx="1033">
                  <c:v>0.54800000000000004</c:v>
                </c:pt>
                <c:pt idx="1034">
                  <c:v>0.57700000000000062</c:v>
                </c:pt>
                <c:pt idx="1035">
                  <c:v>0.57500000000000062</c:v>
                </c:pt>
                <c:pt idx="1036">
                  <c:v>0.58800000000000008</c:v>
                </c:pt>
                <c:pt idx="1037">
                  <c:v>0.56299999999999994</c:v>
                </c:pt>
                <c:pt idx="1038">
                  <c:v>0.57700000000000062</c:v>
                </c:pt>
                <c:pt idx="1039">
                  <c:v>0.52700000000000002</c:v>
                </c:pt>
                <c:pt idx="1040">
                  <c:v>0.52900000000000003</c:v>
                </c:pt>
                <c:pt idx="1041">
                  <c:v>0.52100000000000002</c:v>
                </c:pt>
                <c:pt idx="1042">
                  <c:v>0.52400000000000002</c:v>
                </c:pt>
                <c:pt idx="1043">
                  <c:v>0.53200000000000003</c:v>
                </c:pt>
                <c:pt idx="1044">
                  <c:v>0.51800000000000002</c:v>
                </c:pt>
                <c:pt idx="1045">
                  <c:v>0.54</c:v>
                </c:pt>
                <c:pt idx="1046">
                  <c:v>0.57500000000000062</c:v>
                </c:pt>
                <c:pt idx="1047">
                  <c:v>0.56699999999999995</c:v>
                </c:pt>
                <c:pt idx="1048">
                  <c:v>0.56599999999999995</c:v>
                </c:pt>
                <c:pt idx="1049">
                  <c:v>0.57399999999999995</c:v>
                </c:pt>
                <c:pt idx="1050">
                  <c:v>0.54900000000000004</c:v>
                </c:pt>
                <c:pt idx="1051">
                  <c:v>0.54600000000000004</c:v>
                </c:pt>
                <c:pt idx="1052">
                  <c:v>0.53400000000000003</c:v>
                </c:pt>
                <c:pt idx="1053">
                  <c:v>0.53700000000000003</c:v>
                </c:pt>
                <c:pt idx="1054">
                  <c:v>0.55700000000000005</c:v>
                </c:pt>
                <c:pt idx="1055">
                  <c:v>0.53100000000000003</c:v>
                </c:pt>
                <c:pt idx="1056">
                  <c:v>0.54</c:v>
                </c:pt>
                <c:pt idx="1057">
                  <c:v>0.53400000000000003</c:v>
                </c:pt>
                <c:pt idx="1058">
                  <c:v>0.55800000000000005</c:v>
                </c:pt>
                <c:pt idx="1059">
                  <c:v>0.54700000000000004</c:v>
                </c:pt>
                <c:pt idx="1060">
                  <c:v>0.53</c:v>
                </c:pt>
                <c:pt idx="1061">
                  <c:v>0.54600000000000004</c:v>
                </c:pt>
                <c:pt idx="1062">
                  <c:v>0.52400000000000002</c:v>
                </c:pt>
                <c:pt idx="1063">
                  <c:v>0.50700000000000001</c:v>
                </c:pt>
                <c:pt idx="1064">
                  <c:v>0.49500000000000038</c:v>
                </c:pt>
                <c:pt idx="1065">
                  <c:v>0.49200000000000038</c:v>
                </c:pt>
                <c:pt idx="1066">
                  <c:v>0.49700000000000072</c:v>
                </c:pt>
                <c:pt idx="1067">
                  <c:v>0.48900000000000032</c:v>
                </c:pt>
                <c:pt idx="1068">
                  <c:v>0.503</c:v>
                </c:pt>
                <c:pt idx="1069">
                  <c:v>0.52500000000000002</c:v>
                </c:pt>
                <c:pt idx="1070">
                  <c:v>0.505</c:v>
                </c:pt>
                <c:pt idx="1071">
                  <c:v>0.50800000000000001</c:v>
                </c:pt>
                <c:pt idx="1072">
                  <c:v>0.52500000000000002</c:v>
                </c:pt>
                <c:pt idx="1073">
                  <c:v>0.504</c:v>
                </c:pt>
                <c:pt idx="1074">
                  <c:v>0.49700000000000072</c:v>
                </c:pt>
                <c:pt idx="1075">
                  <c:v>0.45900000000000002</c:v>
                </c:pt>
                <c:pt idx="1076">
                  <c:v>0.48000000000000032</c:v>
                </c:pt>
                <c:pt idx="1077">
                  <c:v>0.47300000000000031</c:v>
                </c:pt>
                <c:pt idx="1078">
                  <c:v>0.46600000000000008</c:v>
                </c:pt>
                <c:pt idx="1079">
                  <c:v>0.48500000000000032</c:v>
                </c:pt>
                <c:pt idx="1080">
                  <c:v>0.50600000000000001</c:v>
                </c:pt>
                <c:pt idx="1081">
                  <c:v>0.5</c:v>
                </c:pt>
                <c:pt idx="1082">
                  <c:v>0.505</c:v>
                </c:pt>
                <c:pt idx="1083">
                  <c:v>0.505</c:v>
                </c:pt>
                <c:pt idx="1084">
                  <c:v>0.52200000000000002</c:v>
                </c:pt>
                <c:pt idx="1085">
                  <c:v>0.51</c:v>
                </c:pt>
                <c:pt idx="1086">
                  <c:v>0.51300000000000001</c:v>
                </c:pt>
                <c:pt idx="1087">
                  <c:v>0.53</c:v>
                </c:pt>
                <c:pt idx="1088">
                  <c:v>0.49900000000000072</c:v>
                </c:pt>
                <c:pt idx="1089">
                  <c:v>0.49300000000000038</c:v>
                </c:pt>
                <c:pt idx="1090">
                  <c:v>0.49400000000000038</c:v>
                </c:pt>
                <c:pt idx="1091">
                  <c:v>0.51600000000000001</c:v>
                </c:pt>
                <c:pt idx="1092">
                  <c:v>0.48400000000000032</c:v>
                </c:pt>
                <c:pt idx="1093">
                  <c:v>0.48100000000000032</c:v>
                </c:pt>
                <c:pt idx="1094">
                  <c:v>0.45100000000000001</c:v>
                </c:pt>
                <c:pt idx="1095">
                  <c:v>0.46300000000000002</c:v>
                </c:pt>
                <c:pt idx="1096">
                  <c:v>0.48200000000000032</c:v>
                </c:pt>
                <c:pt idx="1097">
                  <c:v>0.47900000000000031</c:v>
                </c:pt>
                <c:pt idx="1098">
                  <c:v>0.48800000000000032</c:v>
                </c:pt>
                <c:pt idx="1099">
                  <c:v>0.46200000000000002</c:v>
                </c:pt>
                <c:pt idx="1100">
                  <c:v>0.503</c:v>
                </c:pt>
                <c:pt idx="1101">
                  <c:v>0.48400000000000032</c:v>
                </c:pt>
                <c:pt idx="1102">
                  <c:v>0.49500000000000038</c:v>
                </c:pt>
                <c:pt idx="1103">
                  <c:v>0.45700000000000002</c:v>
                </c:pt>
                <c:pt idx="1104">
                  <c:v>0.43300000000000038</c:v>
                </c:pt>
                <c:pt idx="1105">
                  <c:v>0.43700000000000072</c:v>
                </c:pt>
                <c:pt idx="1106">
                  <c:v>0.43600000000000072</c:v>
                </c:pt>
                <c:pt idx="1107">
                  <c:v>0.47000000000000008</c:v>
                </c:pt>
                <c:pt idx="1108">
                  <c:v>0.49700000000000072</c:v>
                </c:pt>
                <c:pt idx="1109">
                  <c:v>0.46900000000000008</c:v>
                </c:pt>
                <c:pt idx="1110">
                  <c:v>0.47000000000000008</c:v>
                </c:pt>
                <c:pt idx="1111">
                  <c:v>0.48400000000000032</c:v>
                </c:pt>
                <c:pt idx="1112">
                  <c:v>0.45800000000000002</c:v>
                </c:pt>
                <c:pt idx="1113">
                  <c:v>0.47400000000000031</c:v>
                </c:pt>
                <c:pt idx="1114">
                  <c:v>0.47200000000000031</c:v>
                </c:pt>
                <c:pt idx="1115">
                  <c:v>0.46</c:v>
                </c:pt>
                <c:pt idx="1116">
                  <c:v>0.47700000000000031</c:v>
                </c:pt>
                <c:pt idx="1117">
                  <c:v>0.45100000000000001</c:v>
                </c:pt>
                <c:pt idx="1118">
                  <c:v>0.42300000000000032</c:v>
                </c:pt>
                <c:pt idx="1119">
                  <c:v>0.45100000000000001</c:v>
                </c:pt>
                <c:pt idx="1120">
                  <c:v>0.44400000000000006</c:v>
                </c:pt>
                <c:pt idx="1121">
                  <c:v>0.46</c:v>
                </c:pt>
                <c:pt idx="1122">
                  <c:v>0.45500000000000002</c:v>
                </c:pt>
                <c:pt idx="1123">
                  <c:v>0.42000000000000032</c:v>
                </c:pt>
                <c:pt idx="1124">
                  <c:v>0.41100000000000031</c:v>
                </c:pt>
                <c:pt idx="1125">
                  <c:v>0.4</c:v>
                </c:pt>
                <c:pt idx="1126">
                  <c:v>0.40100000000000002</c:v>
                </c:pt>
                <c:pt idx="1127">
                  <c:v>0.40900000000000031</c:v>
                </c:pt>
                <c:pt idx="1128">
                  <c:v>0.39900000000000097</c:v>
                </c:pt>
                <c:pt idx="1129">
                  <c:v>0.42300000000000032</c:v>
                </c:pt>
                <c:pt idx="1130">
                  <c:v>0.42800000000000032</c:v>
                </c:pt>
                <c:pt idx="1131">
                  <c:v>0.43400000000000072</c:v>
                </c:pt>
                <c:pt idx="1132">
                  <c:v>0.43200000000000038</c:v>
                </c:pt>
                <c:pt idx="1133">
                  <c:v>0.44200000000000006</c:v>
                </c:pt>
                <c:pt idx="1134">
                  <c:v>0.46200000000000002</c:v>
                </c:pt>
                <c:pt idx="1135">
                  <c:v>0.43600000000000072</c:v>
                </c:pt>
                <c:pt idx="1136">
                  <c:v>0.40200000000000002</c:v>
                </c:pt>
                <c:pt idx="1137">
                  <c:v>0.39400000000000096</c:v>
                </c:pt>
                <c:pt idx="1138">
                  <c:v>0.42000000000000032</c:v>
                </c:pt>
                <c:pt idx="1139">
                  <c:v>0.43600000000000072</c:v>
                </c:pt>
                <c:pt idx="1140">
                  <c:v>0.43100000000000038</c:v>
                </c:pt>
                <c:pt idx="1141">
                  <c:v>0.40400000000000008</c:v>
                </c:pt>
                <c:pt idx="1142">
                  <c:v>0.40400000000000008</c:v>
                </c:pt>
                <c:pt idx="1143">
                  <c:v>0.42500000000000032</c:v>
                </c:pt>
                <c:pt idx="1144">
                  <c:v>0.3910000000000009</c:v>
                </c:pt>
                <c:pt idx="1145">
                  <c:v>0.39500000000000096</c:v>
                </c:pt>
                <c:pt idx="1146">
                  <c:v>0.39700000000000096</c:v>
                </c:pt>
                <c:pt idx="1147">
                  <c:v>0.40500000000000008</c:v>
                </c:pt>
                <c:pt idx="1148">
                  <c:v>0.40100000000000002</c:v>
                </c:pt>
                <c:pt idx="1149">
                  <c:v>0.40500000000000008</c:v>
                </c:pt>
                <c:pt idx="1150">
                  <c:v>0.38700000000000084</c:v>
                </c:pt>
                <c:pt idx="1151">
                  <c:v>0.37400000000000072</c:v>
                </c:pt>
                <c:pt idx="1152">
                  <c:v>0.38600000000000084</c:v>
                </c:pt>
                <c:pt idx="1153">
                  <c:v>0.39700000000000096</c:v>
                </c:pt>
                <c:pt idx="1154">
                  <c:v>0.38500000000000084</c:v>
                </c:pt>
                <c:pt idx="1155">
                  <c:v>0.38000000000000084</c:v>
                </c:pt>
                <c:pt idx="1156">
                  <c:v>0.36600000000000038</c:v>
                </c:pt>
                <c:pt idx="1157">
                  <c:v>0.38200000000000084</c:v>
                </c:pt>
                <c:pt idx="1158">
                  <c:v>0.40300000000000002</c:v>
                </c:pt>
                <c:pt idx="1159">
                  <c:v>0.39700000000000096</c:v>
                </c:pt>
                <c:pt idx="1160">
                  <c:v>0.38800000000000084</c:v>
                </c:pt>
                <c:pt idx="1161">
                  <c:v>0.36900000000000038</c:v>
                </c:pt>
                <c:pt idx="1162">
                  <c:v>0.38300000000000084</c:v>
                </c:pt>
                <c:pt idx="1163">
                  <c:v>0.4</c:v>
                </c:pt>
                <c:pt idx="1164">
                  <c:v>0.40400000000000008</c:v>
                </c:pt>
                <c:pt idx="1165">
                  <c:v>0.39400000000000096</c:v>
                </c:pt>
                <c:pt idx="1166">
                  <c:v>0.39800000000000096</c:v>
                </c:pt>
                <c:pt idx="1167">
                  <c:v>0.42500000000000032</c:v>
                </c:pt>
                <c:pt idx="1168">
                  <c:v>0.40500000000000008</c:v>
                </c:pt>
                <c:pt idx="1169">
                  <c:v>0.39500000000000096</c:v>
                </c:pt>
                <c:pt idx="1170">
                  <c:v>0.37100000000000072</c:v>
                </c:pt>
                <c:pt idx="1171">
                  <c:v>0.37300000000000072</c:v>
                </c:pt>
                <c:pt idx="1172">
                  <c:v>0.36700000000000038</c:v>
                </c:pt>
                <c:pt idx="1173">
                  <c:v>0.36200000000000032</c:v>
                </c:pt>
                <c:pt idx="1174">
                  <c:v>0.38100000000000084</c:v>
                </c:pt>
                <c:pt idx="1175">
                  <c:v>0.36500000000000032</c:v>
                </c:pt>
                <c:pt idx="1176">
                  <c:v>0.36500000000000032</c:v>
                </c:pt>
                <c:pt idx="1177">
                  <c:v>0.35900000000000032</c:v>
                </c:pt>
                <c:pt idx="1178">
                  <c:v>0.36200000000000032</c:v>
                </c:pt>
                <c:pt idx="1179">
                  <c:v>0.34600000000000031</c:v>
                </c:pt>
                <c:pt idx="1180">
                  <c:v>0.34500000000000031</c:v>
                </c:pt>
                <c:pt idx="1181">
                  <c:v>0.35300000000000031</c:v>
                </c:pt>
                <c:pt idx="1182">
                  <c:v>0.35200000000000031</c:v>
                </c:pt>
                <c:pt idx="1183">
                  <c:v>0.35200000000000031</c:v>
                </c:pt>
                <c:pt idx="1184">
                  <c:v>0.35500000000000032</c:v>
                </c:pt>
                <c:pt idx="1185">
                  <c:v>0.34500000000000031</c:v>
                </c:pt>
                <c:pt idx="1186">
                  <c:v>0.34700000000000031</c:v>
                </c:pt>
                <c:pt idx="1187">
                  <c:v>0.36600000000000038</c:v>
                </c:pt>
                <c:pt idx="1188">
                  <c:v>0.38300000000000084</c:v>
                </c:pt>
                <c:pt idx="1189">
                  <c:v>0.35800000000000032</c:v>
                </c:pt>
                <c:pt idx="1190">
                  <c:v>0.36200000000000032</c:v>
                </c:pt>
                <c:pt idx="1191">
                  <c:v>0.35600000000000032</c:v>
                </c:pt>
                <c:pt idx="1192">
                  <c:v>0.36000000000000032</c:v>
                </c:pt>
                <c:pt idx="1193">
                  <c:v>0.35700000000000032</c:v>
                </c:pt>
                <c:pt idx="1194">
                  <c:v>0.35600000000000032</c:v>
                </c:pt>
                <c:pt idx="1195">
                  <c:v>0.38100000000000084</c:v>
                </c:pt>
                <c:pt idx="1196">
                  <c:v>0.38900000000000085</c:v>
                </c:pt>
                <c:pt idx="1197">
                  <c:v>0.35300000000000031</c:v>
                </c:pt>
                <c:pt idx="1198">
                  <c:v>0.35700000000000032</c:v>
                </c:pt>
                <c:pt idx="1199">
                  <c:v>0.35200000000000031</c:v>
                </c:pt>
                <c:pt idx="1200">
                  <c:v>0.34500000000000031</c:v>
                </c:pt>
                <c:pt idx="1201">
                  <c:v>0.33000000000000096</c:v>
                </c:pt>
                <c:pt idx="1202">
                  <c:v>0.34000000000000008</c:v>
                </c:pt>
                <c:pt idx="1203">
                  <c:v>0.34400000000000031</c:v>
                </c:pt>
                <c:pt idx="1204">
                  <c:v>0.33600000000000096</c:v>
                </c:pt>
                <c:pt idx="1205">
                  <c:v>0.33600000000000096</c:v>
                </c:pt>
                <c:pt idx="1206">
                  <c:v>0.32100000000000084</c:v>
                </c:pt>
                <c:pt idx="1207">
                  <c:v>0.33300000000000096</c:v>
                </c:pt>
                <c:pt idx="1208">
                  <c:v>0.31700000000000084</c:v>
                </c:pt>
                <c:pt idx="1209">
                  <c:v>0.31700000000000084</c:v>
                </c:pt>
                <c:pt idx="1210">
                  <c:v>0.30700000000000038</c:v>
                </c:pt>
                <c:pt idx="1211">
                  <c:v>0.30100000000000032</c:v>
                </c:pt>
                <c:pt idx="1212">
                  <c:v>0.30800000000000038</c:v>
                </c:pt>
                <c:pt idx="1213">
                  <c:v>0.32500000000000084</c:v>
                </c:pt>
                <c:pt idx="1214">
                  <c:v>0.33600000000000096</c:v>
                </c:pt>
                <c:pt idx="1215">
                  <c:v>0.32800000000000085</c:v>
                </c:pt>
                <c:pt idx="1216">
                  <c:v>0.31200000000000072</c:v>
                </c:pt>
                <c:pt idx="1217">
                  <c:v>0.31400000000000072</c:v>
                </c:pt>
                <c:pt idx="1218">
                  <c:v>0.31700000000000084</c:v>
                </c:pt>
                <c:pt idx="1219">
                  <c:v>0.32400000000000084</c:v>
                </c:pt>
                <c:pt idx="1220">
                  <c:v>0.33000000000000096</c:v>
                </c:pt>
                <c:pt idx="1221">
                  <c:v>0.32800000000000085</c:v>
                </c:pt>
                <c:pt idx="1222">
                  <c:v>0.3410000000000003</c:v>
                </c:pt>
                <c:pt idx="1223">
                  <c:v>0.31700000000000084</c:v>
                </c:pt>
                <c:pt idx="1224">
                  <c:v>0.31000000000000072</c:v>
                </c:pt>
                <c:pt idx="1225">
                  <c:v>0.29500000000000032</c:v>
                </c:pt>
                <c:pt idx="1226">
                  <c:v>0.31600000000000078</c:v>
                </c:pt>
                <c:pt idx="1227">
                  <c:v>0.31300000000000072</c:v>
                </c:pt>
                <c:pt idx="1228">
                  <c:v>0.32500000000000084</c:v>
                </c:pt>
                <c:pt idx="1229">
                  <c:v>0.31100000000000072</c:v>
                </c:pt>
                <c:pt idx="1230">
                  <c:v>0.29000000000000031</c:v>
                </c:pt>
                <c:pt idx="1231">
                  <c:v>0.29500000000000032</c:v>
                </c:pt>
                <c:pt idx="1232">
                  <c:v>0.30400000000000038</c:v>
                </c:pt>
                <c:pt idx="1233">
                  <c:v>0.30400000000000038</c:v>
                </c:pt>
                <c:pt idx="1234">
                  <c:v>0.28600000000000031</c:v>
                </c:pt>
                <c:pt idx="1235">
                  <c:v>0.26900000000000002</c:v>
                </c:pt>
                <c:pt idx="1236">
                  <c:v>0.27300000000000002</c:v>
                </c:pt>
                <c:pt idx="1237">
                  <c:v>0.26800000000000002</c:v>
                </c:pt>
                <c:pt idx="1238">
                  <c:v>0.29300000000000032</c:v>
                </c:pt>
                <c:pt idx="1239">
                  <c:v>0.29900000000000032</c:v>
                </c:pt>
                <c:pt idx="1240">
                  <c:v>0.29800000000000032</c:v>
                </c:pt>
                <c:pt idx="1241">
                  <c:v>0.29900000000000032</c:v>
                </c:pt>
                <c:pt idx="1242">
                  <c:v>0.27600000000000002</c:v>
                </c:pt>
                <c:pt idx="1243">
                  <c:v>0.28000000000000008</c:v>
                </c:pt>
                <c:pt idx="1244">
                  <c:v>0.27900000000000008</c:v>
                </c:pt>
                <c:pt idx="1245">
                  <c:v>0.28800000000000031</c:v>
                </c:pt>
                <c:pt idx="1246">
                  <c:v>0.26700000000000002</c:v>
                </c:pt>
                <c:pt idx="1247">
                  <c:v>0.27100000000000002</c:v>
                </c:pt>
                <c:pt idx="1248">
                  <c:v>0.26900000000000002</c:v>
                </c:pt>
                <c:pt idx="1249">
                  <c:v>0.27200000000000002</c:v>
                </c:pt>
                <c:pt idx="1250">
                  <c:v>0.27700000000000002</c:v>
                </c:pt>
                <c:pt idx="1251">
                  <c:v>0.27200000000000002</c:v>
                </c:pt>
                <c:pt idx="1252">
                  <c:v>0.27200000000000002</c:v>
                </c:pt>
                <c:pt idx="1253">
                  <c:v>0.252</c:v>
                </c:pt>
                <c:pt idx="1254">
                  <c:v>0.28000000000000008</c:v>
                </c:pt>
                <c:pt idx="1255">
                  <c:v>0.26200000000000001</c:v>
                </c:pt>
                <c:pt idx="1256">
                  <c:v>0.27700000000000002</c:v>
                </c:pt>
                <c:pt idx="1257">
                  <c:v>0.254</c:v>
                </c:pt>
                <c:pt idx="1258">
                  <c:v>0.24100000000000021</c:v>
                </c:pt>
                <c:pt idx="1259">
                  <c:v>0.251</c:v>
                </c:pt>
                <c:pt idx="1260">
                  <c:v>0.253</c:v>
                </c:pt>
                <c:pt idx="1261">
                  <c:v>0.253</c:v>
                </c:pt>
                <c:pt idx="1262">
                  <c:v>0.24400000000000024</c:v>
                </c:pt>
                <c:pt idx="1263">
                  <c:v>0.23200000000000001</c:v>
                </c:pt>
                <c:pt idx="1264">
                  <c:v>0.23300000000000001</c:v>
                </c:pt>
                <c:pt idx="1265">
                  <c:v>0.24700000000000036</c:v>
                </c:pt>
                <c:pt idx="1266">
                  <c:v>0.24300000000000024</c:v>
                </c:pt>
                <c:pt idx="1267">
                  <c:v>0.23600000000000004</c:v>
                </c:pt>
                <c:pt idx="1268">
                  <c:v>0.23</c:v>
                </c:pt>
                <c:pt idx="1269">
                  <c:v>0.24300000000000024</c:v>
                </c:pt>
                <c:pt idx="1270">
                  <c:v>0.22900000000000004</c:v>
                </c:pt>
                <c:pt idx="1271">
                  <c:v>0.24300000000000024</c:v>
                </c:pt>
                <c:pt idx="1272">
                  <c:v>0.24500000000000036</c:v>
                </c:pt>
                <c:pt idx="1273">
                  <c:v>0.24800000000000036</c:v>
                </c:pt>
                <c:pt idx="1274">
                  <c:v>0.24700000000000036</c:v>
                </c:pt>
                <c:pt idx="1275">
                  <c:v>0.23200000000000001</c:v>
                </c:pt>
                <c:pt idx="1276">
                  <c:v>0.22800000000000004</c:v>
                </c:pt>
                <c:pt idx="1277">
                  <c:v>0.23</c:v>
                </c:pt>
                <c:pt idx="1278">
                  <c:v>0.24800000000000036</c:v>
                </c:pt>
                <c:pt idx="1279">
                  <c:v>0.25600000000000001</c:v>
                </c:pt>
                <c:pt idx="1280">
                  <c:v>0.24500000000000036</c:v>
                </c:pt>
                <c:pt idx="1281">
                  <c:v>0.22600000000000003</c:v>
                </c:pt>
                <c:pt idx="1282">
                  <c:v>0.21400000000000036</c:v>
                </c:pt>
                <c:pt idx="1283">
                  <c:v>0.22400000000000003</c:v>
                </c:pt>
                <c:pt idx="1284">
                  <c:v>0.21600000000000036</c:v>
                </c:pt>
                <c:pt idx="1285">
                  <c:v>0.20400000000000001</c:v>
                </c:pt>
                <c:pt idx="1286">
                  <c:v>0.20500000000000004</c:v>
                </c:pt>
                <c:pt idx="1287">
                  <c:v>0.2</c:v>
                </c:pt>
                <c:pt idx="1288">
                  <c:v>0.20500000000000004</c:v>
                </c:pt>
                <c:pt idx="1289">
                  <c:v>0.20600000000000004</c:v>
                </c:pt>
                <c:pt idx="1290">
                  <c:v>0.2</c:v>
                </c:pt>
                <c:pt idx="1291">
                  <c:v>0.20500000000000004</c:v>
                </c:pt>
                <c:pt idx="1292">
                  <c:v>0.21400000000000036</c:v>
                </c:pt>
                <c:pt idx="1293">
                  <c:v>0.20600000000000004</c:v>
                </c:pt>
                <c:pt idx="1294">
                  <c:v>0.21200000000000024</c:v>
                </c:pt>
                <c:pt idx="1295">
                  <c:v>0.20800000000000021</c:v>
                </c:pt>
                <c:pt idx="1296">
                  <c:v>0.19400000000000003</c:v>
                </c:pt>
                <c:pt idx="1297">
                  <c:v>0.19700000000000004</c:v>
                </c:pt>
                <c:pt idx="1298">
                  <c:v>0.18400000000000036</c:v>
                </c:pt>
                <c:pt idx="1299">
                  <c:v>0.19000000000000003</c:v>
                </c:pt>
                <c:pt idx="1300">
                  <c:v>0.18400000000000036</c:v>
                </c:pt>
                <c:pt idx="1301">
                  <c:v>0.19100000000000003</c:v>
                </c:pt>
                <c:pt idx="1302">
                  <c:v>0.19400000000000003</c:v>
                </c:pt>
                <c:pt idx="1303">
                  <c:v>0.19500000000000003</c:v>
                </c:pt>
                <c:pt idx="1304">
                  <c:v>0.20100000000000001</c:v>
                </c:pt>
                <c:pt idx="1305">
                  <c:v>0.18900000000000039</c:v>
                </c:pt>
                <c:pt idx="1306">
                  <c:v>0.19200000000000003</c:v>
                </c:pt>
                <c:pt idx="1307">
                  <c:v>0.19800000000000004</c:v>
                </c:pt>
                <c:pt idx="1308">
                  <c:v>0.19800000000000004</c:v>
                </c:pt>
                <c:pt idx="1309">
                  <c:v>0.19200000000000003</c:v>
                </c:pt>
                <c:pt idx="1310">
                  <c:v>0.19300000000000003</c:v>
                </c:pt>
                <c:pt idx="1311">
                  <c:v>0.2</c:v>
                </c:pt>
                <c:pt idx="1312">
                  <c:v>0.19600000000000004</c:v>
                </c:pt>
                <c:pt idx="1313">
                  <c:v>0.18700000000000039</c:v>
                </c:pt>
                <c:pt idx="1314">
                  <c:v>0.17800000000000021</c:v>
                </c:pt>
                <c:pt idx="1315">
                  <c:v>0.18000000000000024</c:v>
                </c:pt>
                <c:pt idx="1316">
                  <c:v>0.17800000000000021</c:v>
                </c:pt>
                <c:pt idx="1317">
                  <c:v>0.16900000000000004</c:v>
                </c:pt>
                <c:pt idx="1318">
                  <c:v>0.16900000000000004</c:v>
                </c:pt>
                <c:pt idx="1319">
                  <c:v>0.16400000000000003</c:v>
                </c:pt>
                <c:pt idx="1320">
                  <c:v>0.17400000000000004</c:v>
                </c:pt>
                <c:pt idx="1321">
                  <c:v>0.17400000000000004</c:v>
                </c:pt>
                <c:pt idx="1322">
                  <c:v>0.17900000000000021</c:v>
                </c:pt>
                <c:pt idx="1323">
                  <c:v>0.17300000000000001</c:v>
                </c:pt>
                <c:pt idx="1324">
                  <c:v>0.15800000000000039</c:v>
                </c:pt>
                <c:pt idx="1325">
                  <c:v>0.16100000000000003</c:v>
                </c:pt>
                <c:pt idx="1326">
                  <c:v>0.17100000000000001</c:v>
                </c:pt>
                <c:pt idx="1327">
                  <c:v>0.17900000000000021</c:v>
                </c:pt>
                <c:pt idx="1328">
                  <c:v>0.17</c:v>
                </c:pt>
                <c:pt idx="1329">
                  <c:v>0.16200000000000003</c:v>
                </c:pt>
                <c:pt idx="1330">
                  <c:v>0.16500000000000004</c:v>
                </c:pt>
                <c:pt idx="1331">
                  <c:v>0.15800000000000039</c:v>
                </c:pt>
                <c:pt idx="1332">
                  <c:v>0.15000000000000024</c:v>
                </c:pt>
                <c:pt idx="1333">
                  <c:v>0.14200000000000004</c:v>
                </c:pt>
                <c:pt idx="1334">
                  <c:v>0.15300000000000036</c:v>
                </c:pt>
                <c:pt idx="1335">
                  <c:v>0.15800000000000039</c:v>
                </c:pt>
                <c:pt idx="1336">
                  <c:v>0.15500000000000039</c:v>
                </c:pt>
                <c:pt idx="1337">
                  <c:v>0.15000000000000024</c:v>
                </c:pt>
                <c:pt idx="1338">
                  <c:v>0.14500000000000021</c:v>
                </c:pt>
                <c:pt idx="1339">
                  <c:v>0.14200000000000004</c:v>
                </c:pt>
                <c:pt idx="1340">
                  <c:v>0.13700000000000001</c:v>
                </c:pt>
                <c:pt idx="1341">
                  <c:v>0.14300000000000004</c:v>
                </c:pt>
                <c:pt idx="1342">
                  <c:v>0.13500000000000001</c:v>
                </c:pt>
                <c:pt idx="1343">
                  <c:v>0.13500000000000001</c:v>
                </c:pt>
                <c:pt idx="1344">
                  <c:v>0.13400000000000001</c:v>
                </c:pt>
                <c:pt idx="1345">
                  <c:v>0.13400000000000001</c:v>
                </c:pt>
                <c:pt idx="1346">
                  <c:v>0.14700000000000021</c:v>
                </c:pt>
                <c:pt idx="1347">
                  <c:v>0.14500000000000021</c:v>
                </c:pt>
                <c:pt idx="1348">
                  <c:v>0.13</c:v>
                </c:pt>
                <c:pt idx="1349">
                  <c:v>0.13700000000000001</c:v>
                </c:pt>
                <c:pt idx="1350">
                  <c:v>0.13700000000000001</c:v>
                </c:pt>
                <c:pt idx="1351">
                  <c:v>0.13600000000000001</c:v>
                </c:pt>
                <c:pt idx="1352">
                  <c:v>0.13300000000000001</c:v>
                </c:pt>
                <c:pt idx="1353">
                  <c:v>0.14500000000000021</c:v>
                </c:pt>
                <c:pt idx="1354">
                  <c:v>0.13200000000000001</c:v>
                </c:pt>
                <c:pt idx="1355">
                  <c:v>0.13100000000000001</c:v>
                </c:pt>
                <c:pt idx="1356">
                  <c:v>0.126</c:v>
                </c:pt>
                <c:pt idx="1357">
                  <c:v>0.11799999999999998</c:v>
                </c:pt>
                <c:pt idx="1358">
                  <c:v>0.12100000000000002</c:v>
                </c:pt>
                <c:pt idx="1359">
                  <c:v>0.12000000000000002</c:v>
                </c:pt>
                <c:pt idx="1360">
                  <c:v>0.12000000000000002</c:v>
                </c:pt>
                <c:pt idx="1361">
                  <c:v>0.11700000000000003</c:v>
                </c:pt>
                <c:pt idx="1362">
                  <c:v>0.12300000000000012</c:v>
                </c:pt>
                <c:pt idx="1363">
                  <c:v>0.11799999999999998</c:v>
                </c:pt>
                <c:pt idx="1364">
                  <c:v>0.13</c:v>
                </c:pt>
                <c:pt idx="1365">
                  <c:v>0.11500000000000002</c:v>
                </c:pt>
                <c:pt idx="1366">
                  <c:v>0.11000000000000001</c:v>
                </c:pt>
                <c:pt idx="1367">
                  <c:v>0.10500000000000002</c:v>
                </c:pt>
                <c:pt idx="1368">
                  <c:v>0.10700000000000012</c:v>
                </c:pt>
                <c:pt idx="1369">
                  <c:v>0.10199999999999998</c:v>
                </c:pt>
                <c:pt idx="1370">
                  <c:v>0.10199999999999998</c:v>
                </c:pt>
                <c:pt idx="1371">
                  <c:v>0.10299999999999998</c:v>
                </c:pt>
                <c:pt idx="1372">
                  <c:v>0.10500000000000002</c:v>
                </c:pt>
                <c:pt idx="1373">
                  <c:v>0.10199999999999998</c:v>
                </c:pt>
                <c:pt idx="1374">
                  <c:v>0.1</c:v>
                </c:pt>
                <c:pt idx="1375">
                  <c:v>9.9000000000000227E-2</c:v>
                </c:pt>
                <c:pt idx="1376">
                  <c:v>9.1000000000000025E-2</c:v>
                </c:pt>
                <c:pt idx="1377">
                  <c:v>9.3000000000000208E-2</c:v>
                </c:pt>
                <c:pt idx="1378">
                  <c:v>9.1000000000000025E-2</c:v>
                </c:pt>
                <c:pt idx="1379">
                  <c:v>9.0000000000000066E-2</c:v>
                </c:pt>
                <c:pt idx="1380">
                  <c:v>9.4000000000000097E-2</c:v>
                </c:pt>
                <c:pt idx="1381">
                  <c:v>9.4000000000000097E-2</c:v>
                </c:pt>
                <c:pt idx="1382">
                  <c:v>8.4000000000000061E-2</c:v>
                </c:pt>
                <c:pt idx="1383">
                  <c:v>8.6000000000000035E-2</c:v>
                </c:pt>
                <c:pt idx="1384">
                  <c:v>8.4000000000000061E-2</c:v>
                </c:pt>
                <c:pt idx="1385">
                  <c:v>8.8000000000000245E-2</c:v>
                </c:pt>
                <c:pt idx="1386">
                  <c:v>8.4000000000000061E-2</c:v>
                </c:pt>
                <c:pt idx="1387">
                  <c:v>8.7000000000000022E-2</c:v>
                </c:pt>
                <c:pt idx="1388">
                  <c:v>8.7000000000000022E-2</c:v>
                </c:pt>
                <c:pt idx="1389">
                  <c:v>8.5000000000000048E-2</c:v>
                </c:pt>
                <c:pt idx="1390">
                  <c:v>8.4000000000000061E-2</c:v>
                </c:pt>
                <c:pt idx="1391">
                  <c:v>8.4000000000000061E-2</c:v>
                </c:pt>
                <c:pt idx="1392">
                  <c:v>8.4000000000000061E-2</c:v>
                </c:pt>
                <c:pt idx="1393">
                  <c:v>8.6000000000000035E-2</c:v>
                </c:pt>
                <c:pt idx="1394">
                  <c:v>8.1000000000000016E-2</c:v>
                </c:pt>
                <c:pt idx="1395">
                  <c:v>7.9000000000000195E-2</c:v>
                </c:pt>
                <c:pt idx="1396">
                  <c:v>7.8000000000000028E-2</c:v>
                </c:pt>
                <c:pt idx="1397">
                  <c:v>8.1000000000000016E-2</c:v>
                </c:pt>
                <c:pt idx="1398">
                  <c:v>8.0000000000000057E-2</c:v>
                </c:pt>
                <c:pt idx="1399">
                  <c:v>7.7000000000000013E-2</c:v>
                </c:pt>
                <c:pt idx="1400">
                  <c:v>6.8000000000000033E-2</c:v>
                </c:pt>
                <c:pt idx="1401">
                  <c:v>7.2000000000000022E-2</c:v>
                </c:pt>
                <c:pt idx="1402">
                  <c:v>7.3000000000000023E-2</c:v>
                </c:pt>
                <c:pt idx="1403">
                  <c:v>6.500000000000003E-2</c:v>
                </c:pt>
                <c:pt idx="1404">
                  <c:v>6.2000000000000104E-2</c:v>
                </c:pt>
                <c:pt idx="1405">
                  <c:v>6.3000000000000014E-2</c:v>
                </c:pt>
                <c:pt idx="1406">
                  <c:v>6.2000000000000104E-2</c:v>
                </c:pt>
                <c:pt idx="1407">
                  <c:v>6.2000000000000104E-2</c:v>
                </c:pt>
                <c:pt idx="1408">
                  <c:v>6.500000000000003E-2</c:v>
                </c:pt>
                <c:pt idx="1409">
                  <c:v>6.0000000000000039E-2</c:v>
                </c:pt>
                <c:pt idx="1410">
                  <c:v>5.7000000000000113E-2</c:v>
                </c:pt>
                <c:pt idx="1411">
                  <c:v>5.2000000000000032E-2</c:v>
                </c:pt>
                <c:pt idx="1412">
                  <c:v>5.1000000000000004E-2</c:v>
                </c:pt>
                <c:pt idx="1413">
                  <c:v>4.6000000000000013E-2</c:v>
                </c:pt>
                <c:pt idx="1414">
                  <c:v>4.9000000000000113E-2</c:v>
                </c:pt>
                <c:pt idx="1415">
                  <c:v>4.8000000000000022E-2</c:v>
                </c:pt>
                <c:pt idx="1416">
                  <c:v>4.4000000000000032E-2</c:v>
                </c:pt>
                <c:pt idx="1417">
                  <c:v>4.1000000000000002E-2</c:v>
                </c:pt>
                <c:pt idx="1418">
                  <c:v>4.1000000000000002E-2</c:v>
                </c:pt>
                <c:pt idx="1419">
                  <c:v>3.6000000000000011E-2</c:v>
                </c:pt>
                <c:pt idx="1420">
                  <c:v>3.8000000000000006E-2</c:v>
                </c:pt>
                <c:pt idx="1421">
                  <c:v>3.6000000000000011E-2</c:v>
                </c:pt>
                <c:pt idx="1422">
                  <c:v>3.8000000000000006E-2</c:v>
                </c:pt>
                <c:pt idx="1423">
                  <c:v>3.3000000000000002E-2</c:v>
                </c:pt>
                <c:pt idx="1424">
                  <c:v>3.0000000000000016E-2</c:v>
                </c:pt>
                <c:pt idx="1425">
                  <c:v>3.3000000000000002E-2</c:v>
                </c:pt>
                <c:pt idx="1426">
                  <c:v>2.8000000000000004E-2</c:v>
                </c:pt>
                <c:pt idx="1427">
                  <c:v>3.1000000000000052E-2</c:v>
                </c:pt>
                <c:pt idx="1428">
                  <c:v>3.1000000000000052E-2</c:v>
                </c:pt>
                <c:pt idx="1429">
                  <c:v>3.0000000000000016E-2</c:v>
                </c:pt>
                <c:pt idx="1430">
                  <c:v>2.8000000000000004E-2</c:v>
                </c:pt>
                <c:pt idx="1431">
                  <c:v>2.1000000000000015E-2</c:v>
                </c:pt>
                <c:pt idx="1432">
                  <c:v>2.4000000000000011E-2</c:v>
                </c:pt>
                <c:pt idx="1433">
                  <c:v>2.0000000000000014E-2</c:v>
                </c:pt>
                <c:pt idx="1434">
                  <c:v>1.9000000000000048E-2</c:v>
                </c:pt>
                <c:pt idx="1435">
                  <c:v>1.7000000000000005E-2</c:v>
                </c:pt>
                <c:pt idx="1436">
                  <c:v>1.7000000000000005E-2</c:v>
                </c:pt>
                <c:pt idx="1437">
                  <c:v>1.6000000000000021E-2</c:v>
                </c:pt>
                <c:pt idx="1438">
                  <c:v>1.7000000000000005E-2</c:v>
                </c:pt>
                <c:pt idx="1439">
                  <c:v>1.4999999999999998E-2</c:v>
                </c:pt>
                <c:pt idx="1440">
                  <c:v>1.4000000000000002E-2</c:v>
                </c:pt>
                <c:pt idx="1441">
                  <c:v>1.4000000000000002E-2</c:v>
                </c:pt>
                <c:pt idx="1442">
                  <c:v>1.0000000000000007E-2</c:v>
                </c:pt>
                <c:pt idx="1443">
                  <c:v>1.2999999999999998E-2</c:v>
                </c:pt>
                <c:pt idx="1444">
                  <c:v>1.6000000000000021E-2</c:v>
                </c:pt>
                <c:pt idx="1445">
                  <c:v>1.2000000000000005E-2</c:v>
                </c:pt>
                <c:pt idx="1446">
                  <c:v>1.6000000000000021E-2</c:v>
                </c:pt>
                <c:pt idx="1447">
                  <c:v>1.4000000000000002E-2</c:v>
                </c:pt>
                <c:pt idx="1448">
                  <c:v>8.0000000000000227E-3</c:v>
                </c:pt>
                <c:pt idx="1449">
                  <c:v>1.0999999999999998E-2</c:v>
                </c:pt>
                <c:pt idx="1450">
                  <c:v>1.0000000000000007E-2</c:v>
                </c:pt>
                <c:pt idx="1451">
                  <c:v>9.0000000000000045E-3</c:v>
                </c:pt>
                <c:pt idx="1452">
                  <c:v>1.0000000000000007E-2</c:v>
                </c:pt>
                <c:pt idx="1453">
                  <c:v>9.0000000000000045E-3</c:v>
                </c:pt>
                <c:pt idx="1454">
                  <c:v>9.0000000000000045E-3</c:v>
                </c:pt>
                <c:pt idx="1455">
                  <c:v>1.0999999999999998E-2</c:v>
                </c:pt>
                <c:pt idx="1456">
                  <c:v>1.2999999999999998E-2</c:v>
                </c:pt>
                <c:pt idx="1457">
                  <c:v>9.0000000000000045E-3</c:v>
                </c:pt>
                <c:pt idx="1458">
                  <c:v>1.0999999999999998E-2</c:v>
                </c:pt>
                <c:pt idx="1459">
                  <c:v>1.2000000000000005E-2</c:v>
                </c:pt>
                <c:pt idx="1460">
                  <c:v>8.0000000000000227E-3</c:v>
                </c:pt>
                <c:pt idx="1461">
                  <c:v>1.0999999999999998E-2</c:v>
                </c:pt>
                <c:pt idx="1462">
                  <c:v>9.0000000000000045E-3</c:v>
                </c:pt>
                <c:pt idx="1463">
                  <c:v>9.0000000000000045E-3</c:v>
                </c:pt>
                <c:pt idx="1464">
                  <c:v>1.0999999999999998E-2</c:v>
                </c:pt>
                <c:pt idx="1465">
                  <c:v>1.4000000000000002E-2</c:v>
                </c:pt>
                <c:pt idx="1466">
                  <c:v>1.2999999999999998E-2</c:v>
                </c:pt>
                <c:pt idx="1467">
                  <c:v>1.2999999999999998E-2</c:v>
                </c:pt>
                <c:pt idx="1468">
                  <c:v>1.2000000000000005E-2</c:v>
                </c:pt>
                <c:pt idx="1469">
                  <c:v>1.4000000000000002E-2</c:v>
                </c:pt>
                <c:pt idx="1470">
                  <c:v>1.4000000000000002E-2</c:v>
                </c:pt>
                <c:pt idx="1471">
                  <c:v>1.2000000000000005E-2</c:v>
                </c:pt>
                <c:pt idx="1472">
                  <c:v>1.4999999999999998E-2</c:v>
                </c:pt>
                <c:pt idx="1473">
                  <c:v>9.0000000000000045E-3</c:v>
                </c:pt>
                <c:pt idx="1474">
                  <c:v>9.0000000000000045E-3</c:v>
                </c:pt>
                <c:pt idx="1475">
                  <c:v>7.0000000000000114E-3</c:v>
                </c:pt>
                <c:pt idx="1476">
                  <c:v>1.2999999999999998E-2</c:v>
                </c:pt>
                <c:pt idx="1477">
                  <c:v>9.0000000000000045E-3</c:v>
                </c:pt>
                <c:pt idx="1478">
                  <c:v>1.2000000000000005E-2</c:v>
                </c:pt>
                <c:pt idx="1479">
                  <c:v>1.7000000000000005E-2</c:v>
                </c:pt>
                <c:pt idx="1480">
                  <c:v>1.2999999999999998E-2</c:v>
                </c:pt>
                <c:pt idx="1481">
                  <c:v>1.7000000000000005E-2</c:v>
                </c:pt>
                <c:pt idx="1482">
                  <c:v>1.7000000000000005E-2</c:v>
                </c:pt>
                <c:pt idx="1483">
                  <c:v>1.9000000000000048E-2</c:v>
                </c:pt>
                <c:pt idx="1484">
                  <c:v>1.4999999999999998E-2</c:v>
                </c:pt>
                <c:pt idx="1485">
                  <c:v>1.4999999999999998E-2</c:v>
                </c:pt>
                <c:pt idx="1486">
                  <c:v>1.6000000000000021E-2</c:v>
                </c:pt>
                <c:pt idx="1487">
                  <c:v>1.4999999999999998E-2</c:v>
                </c:pt>
                <c:pt idx="1488">
                  <c:v>2.0000000000000014E-2</c:v>
                </c:pt>
                <c:pt idx="1489">
                  <c:v>1.7000000000000005E-2</c:v>
                </c:pt>
                <c:pt idx="1490">
                  <c:v>1.7000000000000005E-2</c:v>
                </c:pt>
                <c:pt idx="1491">
                  <c:v>1.4999999999999998E-2</c:v>
                </c:pt>
                <c:pt idx="1492">
                  <c:v>1.4000000000000002E-2</c:v>
                </c:pt>
                <c:pt idx="1493">
                  <c:v>1.6000000000000021E-2</c:v>
                </c:pt>
                <c:pt idx="1494">
                  <c:v>1.6000000000000021E-2</c:v>
                </c:pt>
                <c:pt idx="1495">
                  <c:v>1.9000000000000048E-2</c:v>
                </c:pt>
                <c:pt idx="1496">
                  <c:v>1.8000000000000023E-2</c:v>
                </c:pt>
                <c:pt idx="1497">
                  <c:v>1.4999999999999998E-2</c:v>
                </c:pt>
                <c:pt idx="1498">
                  <c:v>1.4000000000000002E-2</c:v>
                </c:pt>
                <c:pt idx="1499">
                  <c:v>1.4999999999999998E-2</c:v>
                </c:pt>
                <c:pt idx="1500">
                  <c:v>1.0999999999999998E-2</c:v>
                </c:pt>
                <c:pt idx="1501">
                  <c:v>1.4999999999999998E-2</c:v>
                </c:pt>
                <c:pt idx="1502">
                  <c:v>1.8000000000000023E-2</c:v>
                </c:pt>
                <c:pt idx="1503">
                  <c:v>1.9000000000000048E-2</c:v>
                </c:pt>
                <c:pt idx="1504">
                  <c:v>1.6000000000000021E-2</c:v>
                </c:pt>
                <c:pt idx="1505">
                  <c:v>2.0000000000000014E-2</c:v>
                </c:pt>
                <c:pt idx="1506">
                  <c:v>1.7000000000000005E-2</c:v>
                </c:pt>
                <c:pt idx="1507">
                  <c:v>2.2000000000000016E-2</c:v>
                </c:pt>
                <c:pt idx="1508">
                  <c:v>1.7000000000000005E-2</c:v>
                </c:pt>
                <c:pt idx="1509">
                  <c:v>1.9000000000000048E-2</c:v>
                </c:pt>
                <c:pt idx="1510">
                  <c:v>2.0000000000000014E-2</c:v>
                </c:pt>
                <c:pt idx="1511">
                  <c:v>1.8000000000000023E-2</c:v>
                </c:pt>
                <c:pt idx="1512">
                  <c:v>1.6000000000000021E-2</c:v>
                </c:pt>
                <c:pt idx="1513">
                  <c:v>2.0000000000000014E-2</c:v>
                </c:pt>
                <c:pt idx="1514">
                  <c:v>2.1000000000000015E-2</c:v>
                </c:pt>
                <c:pt idx="1515">
                  <c:v>1.8000000000000023E-2</c:v>
                </c:pt>
                <c:pt idx="1516">
                  <c:v>1.9000000000000048E-2</c:v>
                </c:pt>
                <c:pt idx="1517">
                  <c:v>1.7000000000000005E-2</c:v>
                </c:pt>
                <c:pt idx="1518">
                  <c:v>1.8000000000000023E-2</c:v>
                </c:pt>
                <c:pt idx="1519">
                  <c:v>1.4999999999999998E-2</c:v>
                </c:pt>
                <c:pt idx="1520">
                  <c:v>2.0000000000000014E-2</c:v>
                </c:pt>
                <c:pt idx="1521">
                  <c:v>1.7000000000000005E-2</c:v>
                </c:pt>
                <c:pt idx="1522">
                  <c:v>1.4999999999999998E-2</c:v>
                </c:pt>
                <c:pt idx="1523">
                  <c:v>1.4999999999999998E-2</c:v>
                </c:pt>
                <c:pt idx="1524">
                  <c:v>1.4999999999999998E-2</c:v>
                </c:pt>
                <c:pt idx="1525">
                  <c:v>1.8000000000000023E-2</c:v>
                </c:pt>
                <c:pt idx="1526">
                  <c:v>2.2000000000000016E-2</c:v>
                </c:pt>
                <c:pt idx="1527">
                  <c:v>1.4999999999999998E-2</c:v>
                </c:pt>
                <c:pt idx="1528">
                  <c:v>1.6000000000000021E-2</c:v>
                </c:pt>
                <c:pt idx="1529">
                  <c:v>1.4999999999999998E-2</c:v>
                </c:pt>
                <c:pt idx="1530">
                  <c:v>1.9000000000000048E-2</c:v>
                </c:pt>
                <c:pt idx="1531">
                  <c:v>1.4999999999999998E-2</c:v>
                </c:pt>
                <c:pt idx="1532">
                  <c:v>1.4999999999999998E-2</c:v>
                </c:pt>
                <c:pt idx="1533">
                  <c:v>1.4999999999999998E-2</c:v>
                </c:pt>
                <c:pt idx="1534">
                  <c:v>1.4999999999999998E-2</c:v>
                </c:pt>
                <c:pt idx="1535">
                  <c:v>1.6000000000000021E-2</c:v>
                </c:pt>
                <c:pt idx="1536">
                  <c:v>1.6000000000000021E-2</c:v>
                </c:pt>
                <c:pt idx="1537">
                  <c:v>1.7000000000000005E-2</c:v>
                </c:pt>
                <c:pt idx="1538">
                  <c:v>1.9000000000000048E-2</c:v>
                </c:pt>
                <c:pt idx="1539">
                  <c:v>1.8000000000000023E-2</c:v>
                </c:pt>
                <c:pt idx="1540">
                  <c:v>2.0000000000000014E-2</c:v>
                </c:pt>
                <c:pt idx="1541">
                  <c:v>1.6000000000000021E-2</c:v>
                </c:pt>
                <c:pt idx="1542">
                  <c:v>1.4999999999999998E-2</c:v>
                </c:pt>
                <c:pt idx="1543">
                  <c:v>1.8000000000000023E-2</c:v>
                </c:pt>
                <c:pt idx="1544">
                  <c:v>1.4000000000000002E-2</c:v>
                </c:pt>
                <c:pt idx="1545">
                  <c:v>1.7000000000000005E-2</c:v>
                </c:pt>
                <c:pt idx="1546">
                  <c:v>1.7000000000000005E-2</c:v>
                </c:pt>
                <c:pt idx="1547">
                  <c:v>1.2000000000000005E-2</c:v>
                </c:pt>
                <c:pt idx="1548">
                  <c:v>1.6000000000000021E-2</c:v>
                </c:pt>
                <c:pt idx="1549">
                  <c:v>1.7000000000000005E-2</c:v>
                </c:pt>
                <c:pt idx="1550">
                  <c:v>1.4999999999999998E-2</c:v>
                </c:pt>
                <c:pt idx="1551">
                  <c:v>1.4999999999999998E-2</c:v>
                </c:pt>
                <c:pt idx="1552">
                  <c:v>1.4999999999999998E-2</c:v>
                </c:pt>
                <c:pt idx="1553">
                  <c:v>1.4999999999999998E-2</c:v>
                </c:pt>
                <c:pt idx="1554">
                  <c:v>1.2000000000000005E-2</c:v>
                </c:pt>
                <c:pt idx="1555">
                  <c:v>1.7000000000000005E-2</c:v>
                </c:pt>
                <c:pt idx="1556">
                  <c:v>1.7000000000000005E-2</c:v>
                </c:pt>
                <c:pt idx="1557">
                  <c:v>1.2000000000000005E-2</c:v>
                </c:pt>
                <c:pt idx="1558">
                  <c:v>1.2000000000000005E-2</c:v>
                </c:pt>
                <c:pt idx="1559">
                  <c:v>1.0999999999999998E-2</c:v>
                </c:pt>
                <c:pt idx="1560">
                  <c:v>1.2999999999999998E-2</c:v>
                </c:pt>
                <c:pt idx="1561">
                  <c:v>1.2000000000000005E-2</c:v>
                </c:pt>
                <c:pt idx="1562">
                  <c:v>1.7000000000000005E-2</c:v>
                </c:pt>
                <c:pt idx="1563">
                  <c:v>1.2000000000000005E-2</c:v>
                </c:pt>
                <c:pt idx="1564">
                  <c:v>1.0000000000000007E-2</c:v>
                </c:pt>
                <c:pt idx="1565">
                  <c:v>1.2000000000000005E-2</c:v>
                </c:pt>
                <c:pt idx="1566">
                  <c:v>1.0000000000000007E-2</c:v>
                </c:pt>
                <c:pt idx="1567">
                  <c:v>8.0000000000000227E-3</c:v>
                </c:pt>
                <c:pt idx="1568">
                  <c:v>1.2999999999999998E-2</c:v>
                </c:pt>
                <c:pt idx="1569">
                  <c:v>9.0000000000000045E-3</c:v>
                </c:pt>
                <c:pt idx="1570">
                  <c:v>1.0999999999999998E-2</c:v>
                </c:pt>
                <c:pt idx="1571">
                  <c:v>1.0000000000000007E-2</c:v>
                </c:pt>
                <c:pt idx="1572">
                  <c:v>5.0000000000000114E-3</c:v>
                </c:pt>
                <c:pt idx="1573">
                  <c:v>8.0000000000000227E-3</c:v>
                </c:pt>
                <c:pt idx="1574">
                  <c:v>8.0000000000000227E-3</c:v>
                </c:pt>
                <c:pt idx="1575">
                  <c:v>8.0000000000000227E-3</c:v>
                </c:pt>
                <c:pt idx="1576">
                  <c:v>2.0000000000000052E-3</c:v>
                </c:pt>
                <c:pt idx="1577">
                  <c:v>6.0000000000000114E-3</c:v>
                </c:pt>
                <c:pt idx="1578">
                  <c:v>4.0000000000000114E-3</c:v>
                </c:pt>
                <c:pt idx="1579">
                  <c:v>2.0000000000000052E-3</c:v>
                </c:pt>
                <c:pt idx="1580">
                  <c:v>2.0000000000000052E-3</c:v>
                </c:pt>
                <c:pt idx="1581">
                  <c:v>6.0000000000000114E-3</c:v>
                </c:pt>
                <c:pt idx="1582">
                  <c:v>4.0000000000000114E-3</c:v>
                </c:pt>
                <c:pt idx="1583">
                  <c:v>1.0000000000000031E-3</c:v>
                </c:pt>
                <c:pt idx="1584">
                  <c:v>6.0000000000000114E-3</c:v>
                </c:pt>
                <c:pt idx="1585">
                  <c:v>4.0000000000000114E-3</c:v>
                </c:pt>
                <c:pt idx="1586">
                  <c:v>5.0000000000000114E-3</c:v>
                </c:pt>
                <c:pt idx="1587">
                  <c:v>4.0000000000000114E-3</c:v>
                </c:pt>
                <c:pt idx="1588" formatCode="0.00E+00">
                  <c:v>7.2620000000000139E-4</c:v>
                </c:pt>
                <c:pt idx="1589">
                  <c:v>-1.0000000000000031E-3</c:v>
                </c:pt>
                <c:pt idx="1590">
                  <c:v>-3.0000000000000066E-3</c:v>
                </c:pt>
                <c:pt idx="1591">
                  <c:v>1.0000000000000031E-3</c:v>
                </c:pt>
                <c:pt idx="1592">
                  <c:v>-5.0000000000000114E-3</c:v>
                </c:pt>
                <c:pt idx="1593" formatCode="0.00E+00">
                  <c:v>7.2620000000000139E-4</c:v>
                </c:pt>
                <c:pt idx="1594">
                  <c:v>2.0000000000000052E-3</c:v>
                </c:pt>
                <c:pt idx="1595">
                  <c:v>-2.0000000000000052E-3</c:v>
                </c:pt>
                <c:pt idx="1596">
                  <c:v>3.0000000000000066E-3</c:v>
                </c:pt>
                <c:pt idx="1597" formatCode="0.00E+00">
                  <c:v>7.2620000000000139E-4</c:v>
                </c:pt>
                <c:pt idx="1598">
                  <c:v>3.0000000000000066E-3</c:v>
                </c:pt>
                <c:pt idx="1599">
                  <c:v>4.0000000000000114E-3</c:v>
                </c:pt>
                <c:pt idx="1600">
                  <c:v>3.0000000000000066E-3</c:v>
                </c:pt>
                <c:pt idx="1601" formatCode="0.00E+00">
                  <c:v>-7.2620000000000139E-4</c:v>
                </c:pt>
                <c:pt idx="1602" formatCode="0.00E+00">
                  <c:v>7.2620000000000139E-4</c:v>
                </c:pt>
                <c:pt idx="1603">
                  <c:v>4.0000000000000114E-3</c:v>
                </c:pt>
                <c:pt idx="1604">
                  <c:v>3.0000000000000066E-3</c:v>
                </c:pt>
                <c:pt idx="1605">
                  <c:v>2.0000000000000052E-3</c:v>
                </c:pt>
                <c:pt idx="1606">
                  <c:v>1.0000000000000031E-3</c:v>
                </c:pt>
                <c:pt idx="1607">
                  <c:v>0</c:v>
                </c:pt>
                <c:pt idx="1608">
                  <c:v>2.0000000000000052E-3</c:v>
                </c:pt>
                <c:pt idx="1609">
                  <c:v>3.0000000000000066E-3</c:v>
                </c:pt>
                <c:pt idx="1610">
                  <c:v>0</c:v>
                </c:pt>
                <c:pt idx="1611">
                  <c:v>2.0000000000000052E-3</c:v>
                </c:pt>
                <c:pt idx="1612">
                  <c:v>0</c:v>
                </c:pt>
                <c:pt idx="1613">
                  <c:v>4.0000000000000114E-3</c:v>
                </c:pt>
                <c:pt idx="1614">
                  <c:v>0</c:v>
                </c:pt>
                <c:pt idx="1615">
                  <c:v>1.0000000000000031E-3</c:v>
                </c:pt>
                <c:pt idx="1616">
                  <c:v>-1.0000000000000031E-3</c:v>
                </c:pt>
                <c:pt idx="1617">
                  <c:v>0</c:v>
                </c:pt>
                <c:pt idx="1618">
                  <c:v>4.0000000000000114E-3</c:v>
                </c:pt>
                <c:pt idx="1619">
                  <c:v>0</c:v>
                </c:pt>
                <c:pt idx="1620" formatCode="0.00E+00">
                  <c:v>-7.2620000000000139E-4</c:v>
                </c:pt>
                <c:pt idx="1621">
                  <c:v>3.0000000000000066E-3</c:v>
                </c:pt>
                <c:pt idx="1622">
                  <c:v>2.0000000000000052E-3</c:v>
                </c:pt>
                <c:pt idx="1623">
                  <c:v>1.0000000000000031E-3</c:v>
                </c:pt>
                <c:pt idx="1624">
                  <c:v>-2.0000000000000052E-3</c:v>
                </c:pt>
                <c:pt idx="1625">
                  <c:v>-2.0000000000000052E-3</c:v>
                </c:pt>
                <c:pt idx="1626">
                  <c:v>-1.0000000000000031E-3</c:v>
                </c:pt>
                <c:pt idx="1627" formatCode="0.00E+00">
                  <c:v>7.2620000000000139E-4</c:v>
                </c:pt>
                <c:pt idx="1628">
                  <c:v>1.0000000000000031E-3</c:v>
                </c:pt>
                <c:pt idx="1629">
                  <c:v>1.0000000000000031E-3</c:v>
                </c:pt>
                <c:pt idx="1630">
                  <c:v>2.0000000000000052E-3</c:v>
                </c:pt>
                <c:pt idx="1631">
                  <c:v>3.0000000000000066E-3</c:v>
                </c:pt>
                <c:pt idx="1632">
                  <c:v>1.0000000000000031E-3</c:v>
                </c:pt>
                <c:pt idx="1633">
                  <c:v>5.0000000000000114E-3</c:v>
                </c:pt>
                <c:pt idx="1634">
                  <c:v>3.0000000000000066E-3</c:v>
                </c:pt>
                <c:pt idx="1635">
                  <c:v>4.0000000000000114E-3</c:v>
                </c:pt>
                <c:pt idx="1636" formatCode="0.00E+00">
                  <c:v>7.2620000000000139E-4</c:v>
                </c:pt>
                <c:pt idx="1637">
                  <c:v>3.0000000000000066E-3</c:v>
                </c:pt>
                <c:pt idx="1638">
                  <c:v>0</c:v>
                </c:pt>
                <c:pt idx="1639" formatCode="0.00E+00">
                  <c:v>7.2620000000000139E-4</c:v>
                </c:pt>
                <c:pt idx="1640">
                  <c:v>1.0000000000000031E-3</c:v>
                </c:pt>
                <c:pt idx="1641">
                  <c:v>5.0000000000000114E-3</c:v>
                </c:pt>
                <c:pt idx="1642">
                  <c:v>1.0000000000000031E-3</c:v>
                </c:pt>
                <c:pt idx="1643">
                  <c:v>6.0000000000000114E-3</c:v>
                </c:pt>
                <c:pt idx="1644">
                  <c:v>2.0000000000000052E-3</c:v>
                </c:pt>
                <c:pt idx="1645">
                  <c:v>2.0000000000000052E-3</c:v>
                </c:pt>
                <c:pt idx="1646" formatCode="0.00E+00">
                  <c:v>-7.2620000000000139E-4</c:v>
                </c:pt>
                <c:pt idx="1647">
                  <c:v>2.0000000000000052E-3</c:v>
                </c:pt>
                <c:pt idx="1648">
                  <c:v>3.0000000000000066E-3</c:v>
                </c:pt>
                <c:pt idx="1649" formatCode="0.00E+00">
                  <c:v>7.2620000000000139E-4</c:v>
                </c:pt>
                <c:pt idx="1650">
                  <c:v>4.0000000000000114E-3</c:v>
                </c:pt>
                <c:pt idx="1651">
                  <c:v>3.0000000000000066E-3</c:v>
                </c:pt>
                <c:pt idx="1652">
                  <c:v>3.0000000000000066E-3</c:v>
                </c:pt>
                <c:pt idx="1653">
                  <c:v>0</c:v>
                </c:pt>
                <c:pt idx="1654">
                  <c:v>2.0000000000000052E-3</c:v>
                </c:pt>
                <c:pt idx="1655">
                  <c:v>0</c:v>
                </c:pt>
                <c:pt idx="1656">
                  <c:v>3.0000000000000066E-3</c:v>
                </c:pt>
                <c:pt idx="1657">
                  <c:v>4.0000000000000114E-3</c:v>
                </c:pt>
                <c:pt idx="1658">
                  <c:v>-1.0000000000000031E-3</c:v>
                </c:pt>
                <c:pt idx="1659">
                  <c:v>1.0000000000000031E-3</c:v>
                </c:pt>
                <c:pt idx="1660">
                  <c:v>-1.0000000000000031E-3</c:v>
                </c:pt>
                <c:pt idx="1661">
                  <c:v>-1.0000000000000031E-3</c:v>
                </c:pt>
                <c:pt idx="1662" formatCode="0.00E+00">
                  <c:v>-7.2620000000000139E-4</c:v>
                </c:pt>
                <c:pt idx="1663">
                  <c:v>-1.0000000000000031E-3</c:v>
                </c:pt>
                <c:pt idx="1664">
                  <c:v>-1.0000000000000031E-3</c:v>
                </c:pt>
                <c:pt idx="1665" formatCode="0.00E+00">
                  <c:v>-7.2620000000000139E-4</c:v>
                </c:pt>
                <c:pt idx="1666">
                  <c:v>3.0000000000000066E-3</c:v>
                </c:pt>
                <c:pt idx="1667">
                  <c:v>2.0000000000000052E-3</c:v>
                </c:pt>
                <c:pt idx="1668">
                  <c:v>1.0000000000000031E-3</c:v>
                </c:pt>
                <c:pt idx="1669">
                  <c:v>3.0000000000000066E-3</c:v>
                </c:pt>
                <c:pt idx="1670" formatCode="0.00E+00">
                  <c:v>-7.2620000000000139E-4</c:v>
                </c:pt>
                <c:pt idx="1671">
                  <c:v>-3.0000000000000066E-3</c:v>
                </c:pt>
                <c:pt idx="1672">
                  <c:v>4.0000000000000114E-3</c:v>
                </c:pt>
                <c:pt idx="1673">
                  <c:v>2.0000000000000052E-3</c:v>
                </c:pt>
                <c:pt idx="1674">
                  <c:v>0</c:v>
                </c:pt>
                <c:pt idx="1675">
                  <c:v>1.0000000000000031E-3</c:v>
                </c:pt>
                <c:pt idx="1676">
                  <c:v>0</c:v>
                </c:pt>
                <c:pt idx="1677">
                  <c:v>4.0000000000000114E-3</c:v>
                </c:pt>
                <c:pt idx="1678">
                  <c:v>4.0000000000000114E-3</c:v>
                </c:pt>
                <c:pt idx="1679">
                  <c:v>3.0000000000000066E-3</c:v>
                </c:pt>
                <c:pt idx="1680">
                  <c:v>0</c:v>
                </c:pt>
                <c:pt idx="1681" formatCode="0.00E+00">
                  <c:v>7.2620000000000139E-4</c:v>
                </c:pt>
                <c:pt idx="1682">
                  <c:v>3.0000000000000066E-3</c:v>
                </c:pt>
                <c:pt idx="1683" formatCode="0.00E+00">
                  <c:v>7.2620000000000139E-4</c:v>
                </c:pt>
                <c:pt idx="1684" formatCode="0.00E+00">
                  <c:v>7.2620000000000139E-4</c:v>
                </c:pt>
                <c:pt idx="1685">
                  <c:v>1.0000000000000031E-3</c:v>
                </c:pt>
                <c:pt idx="1686">
                  <c:v>-2.0000000000000052E-3</c:v>
                </c:pt>
                <c:pt idx="1687">
                  <c:v>1.0000000000000031E-3</c:v>
                </c:pt>
                <c:pt idx="1688">
                  <c:v>1.0000000000000031E-3</c:v>
                </c:pt>
                <c:pt idx="1689">
                  <c:v>-4.0000000000000114E-3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 formatCode="0.00E+00">
                  <c:v>-7.2620000000000139E-4</c:v>
                </c:pt>
                <c:pt idx="1694">
                  <c:v>0</c:v>
                </c:pt>
                <c:pt idx="1695">
                  <c:v>-5.0000000000000114E-3</c:v>
                </c:pt>
                <c:pt idx="1696">
                  <c:v>2.0000000000000052E-3</c:v>
                </c:pt>
                <c:pt idx="1697">
                  <c:v>-2.0000000000000052E-3</c:v>
                </c:pt>
                <c:pt idx="1698">
                  <c:v>0</c:v>
                </c:pt>
                <c:pt idx="1699" formatCode="0.00E+00">
                  <c:v>7.2620000000000139E-4</c:v>
                </c:pt>
                <c:pt idx="1700">
                  <c:v>3.0000000000000066E-3</c:v>
                </c:pt>
                <c:pt idx="1701" formatCode="0.00E+00">
                  <c:v>-7.2620000000000139E-4</c:v>
                </c:pt>
                <c:pt idx="1702" formatCode="0.00E+00">
                  <c:v>7.2620000000000139E-4</c:v>
                </c:pt>
                <c:pt idx="1703">
                  <c:v>-1.0000000000000031E-3</c:v>
                </c:pt>
                <c:pt idx="1704" formatCode="0.00E+00">
                  <c:v>7.2620000000000139E-4</c:v>
                </c:pt>
                <c:pt idx="1705">
                  <c:v>3.0000000000000066E-3</c:v>
                </c:pt>
                <c:pt idx="1706">
                  <c:v>0</c:v>
                </c:pt>
                <c:pt idx="1707">
                  <c:v>-1.0000000000000031E-3</c:v>
                </c:pt>
                <c:pt idx="1708">
                  <c:v>1.0000000000000031E-3</c:v>
                </c:pt>
                <c:pt idx="1709" formatCode="0.00E+00">
                  <c:v>7.2620000000000139E-4</c:v>
                </c:pt>
                <c:pt idx="1710" formatCode="0.00E+00">
                  <c:v>-7.2620000000000139E-4</c:v>
                </c:pt>
                <c:pt idx="1711">
                  <c:v>4.0000000000000114E-3</c:v>
                </c:pt>
                <c:pt idx="1712">
                  <c:v>2.0000000000000052E-3</c:v>
                </c:pt>
                <c:pt idx="1713">
                  <c:v>3.0000000000000066E-3</c:v>
                </c:pt>
                <c:pt idx="1714">
                  <c:v>2.0000000000000052E-3</c:v>
                </c:pt>
                <c:pt idx="1715">
                  <c:v>-3.0000000000000066E-3</c:v>
                </c:pt>
                <c:pt idx="1716" formatCode="0.00E+00">
                  <c:v>7.2620000000000139E-4</c:v>
                </c:pt>
                <c:pt idx="1717">
                  <c:v>0</c:v>
                </c:pt>
                <c:pt idx="1718">
                  <c:v>6.0000000000000114E-3</c:v>
                </c:pt>
                <c:pt idx="1719">
                  <c:v>2.0000000000000052E-3</c:v>
                </c:pt>
                <c:pt idx="1720" formatCode="0.00E+00">
                  <c:v>7.2620000000000139E-4</c:v>
                </c:pt>
                <c:pt idx="1721">
                  <c:v>1.0000000000000031E-3</c:v>
                </c:pt>
                <c:pt idx="1722">
                  <c:v>1.0000000000000031E-3</c:v>
                </c:pt>
                <c:pt idx="1723">
                  <c:v>4.0000000000000114E-3</c:v>
                </c:pt>
                <c:pt idx="1724">
                  <c:v>-3.0000000000000066E-3</c:v>
                </c:pt>
                <c:pt idx="1725" formatCode="0.00E+00">
                  <c:v>-7.2620000000000139E-4</c:v>
                </c:pt>
                <c:pt idx="1726">
                  <c:v>-3.0000000000000066E-3</c:v>
                </c:pt>
                <c:pt idx="1727">
                  <c:v>0</c:v>
                </c:pt>
                <c:pt idx="1728">
                  <c:v>1.0000000000000031E-3</c:v>
                </c:pt>
                <c:pt idx="1729">
                  <c:v>4.0000000000000114E-3</c:v>
                </c:pt>
                <c:pt idx="1730" formatCode="0.00E+00">
                  <c:v>7.2620000000000139E-4</c:v>
                </c:pt>
                <c:pt idx="1731" formatCode="0.00E+00">
                  <c:v>7.2620000000000139E-4</c:v>
                </c:pt>
                <c:pt idx="1732">
                  <c:v>3.0000000000000066E-3</c:v>
                </c:pt>
                <c:pt idx="1733">
                  <c:v>3.0000000000000066E-3</c:v>
                </c:pt>
                <c:pt idx="1734">
                  <c:v>1.0000000000000031E-3</c:v>
                </c:pt>
                <c:pt idx="1735">
                  <c:v>0</c:v>
                </c:pt>
                <c:pt idx="1736">
                  <c:v>3.0000000000000066E-3</c:v>
                </c:pt>
                <c:pt idx="1737">
                  <c:v>-4.0000000000000114E-3</c:v>
                </c:pt>
                <c:pt idx="1738">
                  <c:v>1.0000000000000031E-3</c:v>
                </c:pt>
                <c:pt idx="1739">
                  <c:v>0</c:v>
                </c:pt>
                <c:pt idx="1740" formatCode="0.00E+00">
                  <c:v>7.2620000000000139E-4</c:v>
                </c:pt>
                <c:pt idx="1741" formatCode="0.00E+00">
                  <c:v>-7.2620000000000139E-4</c:v>
                </c:pt>
                <c:pt idx="1742">
                  <c:v>4.0000000000000114E-3</c:v>
                </c:pt>
                <c:pt idx="1743">
                  <c:v>4.0000000000000114E-3</c:v>
                </c:pt>
                <c:pt idx="1744" formatCode="0.00E+00">
                  <c:v>-7.2620000000000139E-4</c:v>
                </c:pt>
                <c:pt idx="1745">
                  <c:v>1.0000000000000031E-3</c:v>
                </c:pt>
                <c:pt idx="1746">
                  <c:v>1.0000000000000031E-3</c:v>
                </c:pt>
                <c:pt idx="1747">
                  <c:v>-1.0000000000000031E-3</c:v>
                </c:pt>
                <c:pt idx="1748">
                  <c:v>4.0000000000000114E-3</c:v>
                </c:pt>
                <c:pt idx="1749">
                  <c:v>2.0000000000000052E-3</c:v>
                </c:pt>
                <c:pt idx="1750">
                  <c:v>1.0000000000000031E-3</c:v>
                </c:pt>
                <c:pt idx="1751" formatCode="0.00E+00">
                  <c:v>-7.2620000000000139E-4</c:v>
                </c:pt>
                <c:pt idx="1752">
                  <c:v>4.0000000000000114E-3</c:v>
                </c:pt>
                <c:pt idx="1753" formatCode="0.00E+00">
                  <c:v>7.2620000000000139E-4</c:v>
                </c:pt>
                <c:pt idx="1754">
                  <c:v>0</c:v>
                </c:pt>
                <c:pt idx="1755">
                  <c:v>3.0000000000000066E-3</c:v>
                </c:pt>
                <c:pt idx="1756">
                  <c:v>1.0000000000000031E-3</c:v>
                </c:pt>
                <c:pt idx="1757">
                  <c:v>-1.0000000000000031E-3</c:v>
                </c:pt>
                <c:pt idx="1758">
                  <c:v>-4.0000000000000114E-3</c:v>
                </c:pt>
                <c:pt idx="1759">
                  <c:v>3.0000000000000066E-3</c:v>
                </c:pt>
                <c:pt idx="1760" formatCode="0.00E+00">
                  <c:v>-7.2620000000000139E-4</c:v>
                </c:pt>
                <c:pt idx="1761" formatCode="0.00E+00">
                  <c:v>7.2620000000000139E-4</c:v>
                </c:pt>
                <c:pt idx="1762" formatCode="0.00E+00">
                  <c:v>7.2620000000000139E-4</c:v>
                </c:pt>
                <c:pt idx="1763">
                  <c:v>6.0000000000000114E-3</c:v>
                </c:pt>
                <c:pt idx="1764">
                  <c:v>1.0000000000000031E-3</c:v>
                </c:pt>
                <c:pt idx="1765">
                  <c:v>0</c:v>
                </c:pt>
                <c:pt idx="1766">
                  <c:v>2.0000000000000052E-3</c:v>
                </c:pt>
                <c:pt idx="1767">
                  <c:v>-1.0000000000000031E-3</c:v>
                </c:pt>
                <c:pt idx="1768">
                  <c:v>1.0000000000000031E-3</c:v>
                </c:pt>
                <c:pt idx="1769">
                  <c:v>0</c:v>
                </c:pt>
                <c:pt idx="1770" formatCode="0.00E+00">
                  <c:v>-7.2620000000000139E-4</c:v>
                </c:pt>
                <c:pt idx="1771">
                  <c:v>4.0000000000000114E-3</c:v>
                </c:pt>
                <c:pt idx="1772">
                  <c:v>4.0000000000000114E-3</c:v>
                </c:pt>
                <c:pt idx="1773">
                  <c:v>0</c:v>
                </c:pt>
                <c:pt idx="1774">
                  <c:v>-1.0000000000000031E-3</c:v>
                </c:pt>
                <c:pt idx="1775">
                  <c:v>4.0000000000000114E-3</c:v>
                </c:pt>
                <c:pt idx="1776" formatCode="0.00E+00">
                  <c:v>7.2620000000000139E-4</c:v>
                </c:pt>
                <c:pt idx="1777">
                  <c:v>7.0000000000000114E-3</c:v>
                </c:pt>
                <c:pt idx="1778" formatCode="0.00E+00">
                  <c:v>-7.2620000000000139E-4</c:v>
                </c:pt>
                <c:pt idx="1779">
                  <c:v>3.0000000000000066E-3</c:v>
                </c:pt>
                <c:pt idx="1780">
                  <c:v>-2.0000000000000052E-3</c:v>
                </c:pt>
                <c:pt idx="1781">
                  <c:v>0</c:v>
                </c:pt>
                <c:pt idx="1782">
                  <c:v>-1.0000000000000031E-3</c:v>
                </c:pt>
                <c:pt idx="1783">
                  <c:v>-1.0000000000000031E-3</c:v>
                </c:pt>
                <c:pt idx="1784">
                  <c:v>2.0000000000000052E-3</c:v>
                </c:pt>
                <c:pt idx="1785">
                  <c:v>3.0000000000000066E-3</c:v>
                </c:pt>
                <c:pt idx="1786">
                  <c:v>2.0000000000000052E-3</c:v>
                </c:pt>
                <c:pt idx="1787">
                  <c:v>2.0000000000000052E-3</c:v>
                </c:pt>
                <c:pt idx="1788">
                  <c:v>4.0000000000000114E-3</c:v>
                </c:pt>
                <c:pt idx="1789" formatCode="0.00E+00">
                  <c:v>7.2620000000000139E-4</c:v>
                </c:pt>
                <c:pt idx="1790">
                  <c:v>-3.0000000000000066E-3</c:v>
                </c:pt>
                <c:pt idx="1791" formatCode="0.00E+00">
                  <c:v>-7.2620000000000139E-4</c:v>
                </c:pt>
                <c:pt idx="1792">
                  <c:v>-4.0000000000000114E-3</c:v>
                </c:pt>
                <c:pt idx="1793">
                  <c:v>2.0000000000000052E-3</c:v>
                </c:pt>
                <c:pt idx="1794" formatCode="0.00E+00">
                  <c:v>-7.2620000000000139E-4</c:v>
                </c:pt>
                <c:pt idx="1795">
                  <c:v>3.0000000000000066E-3</c:v>
                </c:pt>
                <c:pt idx="1796">
                  <c:v>-3.0000000000000066E-3</c:v>
                </c:pt>
                <c:pt idx="1797" formatCode="0.00E+00">
                  <c:v>7.2620000000000139E-4</c:v>
                </c:pt>
                <c:pt idx="1798" formatCode="0.00E+00">
                  <c:v>7.2620000000000139E-4</c:v>
                </c:pt>
                <c:pt idx="1799">
                  <c:v>3.0000000000000066E-3</c:v>
                </c:pt>
                <c:pt idx="1800">
                  <c:v>2.0000000000000052E-3</c:v>
                </c:pt>
                <c:pt idx="1801">
                  <c:v>-1.0000000000000031E-3</c:v>
                </c:pt>
                <c:pt idx="1802">
                  <c:v>1.0000000000000031E-3</c:v>
                </c:pt>
                <c:pt idx="1803" formatCode="0.00E+00">
                  <c:v>7.2620000000000139E-4</c:v>
                </c:pt>
                <c:pt idx="1804">
                  <c:v>1.0000000000000031E-3</c:v>
                </c:pt>
                <c:pt idx="1805">
                  <c:v>-1.0000000000000031E-3</c:v>
                </c:pt>
                <c:pt idx="1806" formatCode="0.00E+00">
                  <c:v>7.2620000000000139E-4</c:v>
                </c:pt>
                <c:pt idx="1807">
                  <c:v>0</c:v>
                </c:pt>
                <c:pt idx="1808">
                  <c:v>3.0000000000000066E-3</c:v>
                </c:pt>
                <c:pt idx="1809">
                  <c:v>1.0000000000000031E-3</c:v>
                </c:pt>
                <c:pt idx="1810">
                  <c:v>0</c:v>
                </c:pt>
                <c:pt idx="1811">
                  <c:v>2.0000000000000052E-3</c:v>
                </c:pt>
                <c:pt idx="1812">
                  <c:v>3.0000000000000066E-3</c:v>
                </c:pt>
                <c:pt idx="1813">
                  <c:v>-1.0000000000000031E-3</c:v>
                </c:pt>
                <c:pt idx="1814" formatCode="0.00E+00">
                  <c:v>-7.2620000000000139E-4</c:v>
                </c:pt>
                <c:pt idx="1815">
                  <c:v>0</c:v>
                </c:pt>
                <c:pt idx="1816">
                  <c:v>-1.0000000000000031E-3</c:v>
                </c:pt>
                <c:pt idx="1817">
                  <c:v>-4.0000000000000114E-3</c:v>
                </c:pt>
                <c:pt idx="1818" formatCode="0.00E+00">
                  <c:v>7.2620000000000139E-4</c:v>
                </c:pt>
                <c:pt idx="1819">
                  <c:v>0</c:v>
                </c:pt>
                <c:pt idx="1820" formatCode="0.00E+00">
                  <c:v>-7.2620000000000139E-4</c:v>
                </c:pt>
                <c:pt idx="1821">
                  <c:v>-1.0000000000000031E-3</c:v>
                </c:pt>
                <c:pt idx="1822">
                  <c:v>0</c:v>
                </c:pt>
                <c:pt idx="1823">
                  <c:v>1.0000000000000031E-3</c:v>
                </c:pt>
                <c:pt idx="1824">
                  <c:v>1.0000000000000031E-3</c:v>
                </c:pt>
                <c:pt idx="1825">
                  <c:v>-3.0000000000000066E-3</c:v>
                </c:pt>
                <c:pt idx="1826">
                  <c:v>-1.0000000000000031E-3</c:v>
                </c:pt>
                <c:pt idx="1827" formatCode="0.00E+00">
                  <c:v>-7.2620000000000139E-4</c:v>
                </c:pt>
                <c:pt idx="1828">
                  <c:v>-2.0000000000000052E-3</c:v>
                </c:pt>
                <c:pt idx="1829">
                  <c:v>2.0000000000000052E-3</c:v>
                </c:pt>
                <c:pt idx="1830">
                  <c:v>-1.0000000000000031E-3</c:v>
                </c:pt>
                <c:pt idx="1831">
                  <c:v>-3.0000000000000066E-3</c:v>
                </c:pt>
                <c:pt idx="1832" formatCode="0.00E+00">
                  <c:v>7.2620000000000139E-4</c:v>
                </c:pt>
                <c:pt idx="1833">
                  <c:v>0</c:v>
                </c:pt>
                <c:pt idx="1834" formatCode="0.00E+00">
                  <c:v>7.2620000000000139E-4</c:v>
                </c:pt>
                <c:pt idx="1835">
                  <c:v>-1.0000000000000031E-3</c:v>
                </c:pt>
                <c:pt idx="1836">
                  <c:v>-2.0000000000000052E-3</c:v>
                </c:pt>
                <c:pt idx="1837" formatCode="0.00E+00">
                  <c:v>7.2620000000000139E-4</c:v>
                </c:pt>
                <c:pt idx="1838">
                  <c:v>2.0000000000000052E-3</c:v>
                </c:pt>
                <c:pt idx="1839" formatCode="0.00E+00">
                  <c:v>-7.2620000000000139E-4</c:v>
                </c:pt>
                <c:pt idx="1840">
                  <c:v>1.0000000000000031E-3</c:v>
                </c:pt>
                <c:pt idx="1841">
                  <c:v>5.0000000000000114E-3</c:v>
                </c:pt>
                <c:pt idx="1842">
                  <c:v>0</c:v>
                </c:pt>
                <c:pt idx="1843">
                  <c:v>1.0000000000000031E-3</c:v>
                </c:pt>
                <c:pt idx="1844">
                  <c:v>-2.0000000000000052E-3</c:v>
                </c:pt>
                <c:pt idx="1845">
                  <c:v>-2.0000000000000052E-3</c:v>
                </c:pt>
                <c:pt idx="1846" formatCode="0.00E+00">
                  <c:v>-7.2620000000000139E-4</c:v>
                </c:pt>
                <c:pt idx="1847">
                  <c:v>0</c:v>
                </c:pt>
                <c:pt idx="1848">
                  <c:v>2.0000000000000052E-3</c:v>
                </c:pt>
                <c:pt idx="1849" formatCode="0.00E+00">
                  <c:v>7.2620000000000139E-4</c:v>
                </c:pt>
                <c:pt idx="1850">
                  <c:v>-2.0000000000000052E-3</c:v>
                </c:pt>
                <c:pt idx="1851">
                  <c:v>1.0000000000000031E-3</c:v>
                </c:pt>
                <c:pt idx="1852">
                  <c:v>-3.0000000000000066E-3</c:v>
                </c:pt>
                <c:pt idx="1853">
                  <c:v>0</c:v>
                </c:pt>
                <c:pt idx="1854">
                  <c:v>2.0000000000000052E-3</c:v>
                </c:pt>
                <c:pt idx="1855">
                  <c:v>-1.0000000000000031E-3</c:v>
                </c:pt>
                <c:pt idx="1856" formatCode="0.00E+00">
                  <c:v>7.2620000000000139E-4</c:v>
                </c:pt>
                <c:pt idx="1857">
                  <c:v>1.0000000000000031E-3</c:v>
                </c:pt>
                <c:pt idx="1858">
                  <c:v>2.0000000000000052E-3</c:v>
                </c:pt>
                <c:pt idx="1859">
                  <c:v>0</c:v>
                </c:pt>
                <c:pt idx="1860" formatCode="0.00E+00">
                  <c:v>-7.2620000000000139E-4</c:v>
                </c:pt>
                <c:pt idx="1861">
                  <c:v>2.0000000000000052E-3</c:v>
                </c:pt>
                <c:pt idx="1862">
                  <c:v>3.0000000000000066E-3</c:v>
                </c:pt>
                <c:pt idx="1863" formatCode="0.00E+00">
                  <c:v>7.2620000000000139E-4</c:v>
                </c:pt>
                <c:pt idx="1864">
                  <c:v>1.0000000000000031E-3</c:v>
                </c:pt>
                <c:pt idx="1865">
                  <c:v>1.0000000000000031E-3</c:v>
                </c:pt>
                <c:pt idx="1866" formatCode="0.00E+00">
                  <c:v>-7.2620000000000139E-4</c:v>
                </c:pt>
                <c:pt idx="1867">
                  <c:v>-2.0000000000000052E-3</c:v>
                </c:pt>
                <c:pt idx="1868">
                  <c:v>4.0000000000000114E-3</c:v>
                </c:pt>
                <c:pt idx="1869">
                  <c:v>1.0000000000000031E-3</c:v>
                </c:pt>
                <c:pt idx="1870">
                  <c:v>-4.0000000000000114E-3</c:v>
                </c:pt>
                <c:pt idx="1871">
                  <c:v>4.0000000000000114E-3</c:v>
                </c:pt>
                <c:pt idx="1872">
                  <c:v>4.0000000000000114E-3</c:v>
                </c:pt>
                <c:pt idx="1873">
                  <c:v>4.0000000000000114E-3</c:v>
                </c:pt>
                <c:pt idx="1874">
                  <c:v>4.0000000000000114E-3</c:v>
                </c:pt>
                <c:pt idx="1875">
                  <c:v>4.0000000000000114E-3</c:v>
                </c:pt>
                <c:pt idx="1876">
                  <c:v>2.0000000000000052E-3</c:v>
                </c:pt>
                <c:pt idx="1877" formatCode="0.00E+00">
                  <c:v>-7.2620000000000139E-4</c:v>
                </c:pt>
                <c:pt idx="1878">
                  <c:v>-1.0000000000000031E-3</c:v>
                </c:pt>
                <c:pt idx="1879">
                  <c:v>1.0000000000000031E-3</c:v>
                </c:pt>
                <c:pt idx="1880" formatCode="0.00E+00">
                  <c:v>-7.2620000000000139E-4</c:v>
                </c:pt>
                <c:pt idx="1881">
                  <c:v>-1.0000000000000031E-3</c:v>
                </c:pt>
                <c:pt idx="1882">
                  <c:v>0</c:v>
                </c:pt>
                <c:pt idx="1883">
                  <c:v>-2.0000000000000052E-3</c:v>
                </c:pt>
                <c:pt idx="1884">
                  <c:v>-2.0000000000000052E-3</c:v>
                </c:pt>
                <c:pt idx="1885">
                  <c:v>3.0000000000000066E-3</c:v>
                </c:pt>
                <c:pt idx="1886">
                  <c:v>4.0000000000000114E-3</c:v>
                </c:pt>
                <c:pt idx="1887">
                  <c:v>0</c:v>
                </c:pt>
                <c:pt idx="1888">
                  <c:v>0</c:v>
                </c:pt>
                <c:pt idx="1889">
                  <c:v>3.0000000000000066E-3</c:v>
                </c:pt>
                <c:pt idx="1890">
                  <c:v>-3.0000000000000066E-3</c:v>
                </c:pt>
                <c:pt idx="1891">
                  <c:v>3.0000000000000066E-3</c:v>
                </c:pt>
                <c:pt idx="1892" formatCode="0.00E+00">
                  <c:v>-7.2620000000000139E-4</c:v>
                </c:pt>
                <c:pt idx="1893">
                  <c:v>-1.0000000000000031E-3</c:v>
                </c:pt>
                <c:pt idx="1894">
                  <c:v>4.0000000000000114E-3</c:v>
                </c:pt>
                <c:pt idx="1895">
                  <c:v>1.0000000000000031E-3</c:v>
                </c:pt>
                <c:pt idx="1896">
                  <c:v>4.0000000000000114E-3</c:v>
                </c:pt>
                <c:pt idx="1897" formatCode="0.00E+00">
                  <c:v>7.2620000000000139E-4</c:v>
                </c:pt>
                <c:pt idx="1898">
                  <c:v>1.0000000000000031E-3</c:v>
                </c:pt>
                <c:pt idx="1899">
                  <c:v>4.0000000000000114E-3</c:v>
                </c:pt>
                <c:pt idx="1900">
                  <c:v>2.0000000000000052E-3</c:v>
                </c:pt>
                <c:pt idx="1901">
                  <c:v>1.0000000000000031E-3</c:v>
                </c:pt>
                <c:pt idx="1902">
                  <c:v>1.0000000000000031E-3</c:v>
                </c:pt>
                <c:pt idx="1903">
                  <c:v>-1.0000000000000031E-3</c:v>
                </c:pt>
                <c:pt idx="1904">
                  <c:v>3.0000000000000066E-3</c:v>
                </c:pt>
                <c:pt idx="1905">
                  <c:v>0</c:v>
                </c:pt>
                <c:pt idx="1906">
                  <c:v>-2.0000000000000052E-3</c:v>
                </c:pt>
                <c:pt idx="1907">
                  <c:v>0</c:v>
                </c:pt>
                <c:pt idx="1908">
                  <c:v>4.0000000000000114E-3</c:v>
                </c:pt>
                <c:pt idx="1909">
                  <c:v>4.0000000000000114E-3</c:v>
                </c:pt>
                <c:pt idx="1910">
                  <c:v>0</c:v>
                </c:pt>
                <c:pt idx="1911">
                  <c:v>-4.0000000000000114E-3</c:v>
                </c:pt>
                <c:pt idx="1912">
                  <c:v>1.0000000000000031E-3</c:v>
                </c:pt>
                <c:pt idx="1913">
                  <c:v>-3.0000000000000066E-3</c:v>
                </c:pt>
                <c:pt idx="1914" formatCode="0.00E+00">
                  <c:v>-7.2620000000000139E-4</c:v>
                </c:pt>
                <c:pt idx="1915">
                  <c:v>-1.0000000000000031E-3</c:v>
                </c:pt>
                <c:pt idx="1916">
                  <c:v>-3.0000000000000066E-3</c:v>
                </c:pt>
                <c:pt idx="1917">
                  <c:v>3.0000000000000066E-3</c:v>
                </c:pt>
                <c:pt idx="1918">
                  <c:v>0</c:v>
                </c:pt>
                <c:pt idx="1919">
                  <c:v>2.0000000000000052E-3</c:v>
                </c:pt>
                <c:pt idx="1920">
                  <c:v>5.0000000000000114E-3</c:v>
                </c:pt>
                <c:pt idx="1921" formatCode="0.00E+00">
                  <c:v>7.2620000000000139E-4</c:v>
                </c:pt>
                <c:pt idx="1922" formatCode="0.00E+00">
                  <c:v>7.2620000000000139E-4</c:v>
                </c:pt>
                <c:pt idx="1923">
                  <c:v>4.0000000000000114E-3</c:v>
                </c:pt>
                <c:pt idx="1924">
                  <c:v>-2.0000000000000052E-3</c:v>
                </c:pt>
                <c:pt idx="1925" formatCode="0.00E+00">
                  <c:v>-7.2620000000000139E-4</c:v>
                </c:pt>
                <c:pt idx="1926" formatCode="0.00E+00">
                  <c:v>7.2620000000000139E-4</c:v>
                </c:pt>
                <c:pt idx="1927">
                  <c:v>-1.0000000000000031E-3</c:v>
                </c:pt>
                <c:pt idx="1928">
                  <c:v>3.0000000000000066E-3</c:v>
                </c:pt>
                <c:pt idx="1929">
                  <c:v>1.0000000000000031E-3</c:v>
                </c:pt>
                <c:pt idx="1930">
                  <c:v>1.0000000000000031E-3</c:v>
                </c:pt>
                <c:pt idx="1931">
                  <c:v>-1.0000000000000031E-3</c:v>
                </c:pt>
                <c:pt idx="1932">
                  <c:v>-2.0000000000000052E-3</c:v>
                </c:pt>
                <c:pt idx="1933">
                  <c:v>0</c:v>
                </c:pt>
                <c:pt idx="1934">
                  <c:v>-5.0000000000000114E-3</c:v>
                </c:pt>
                <c:pt idx="1935">
                  <c:v>-1.0000000000000031E-3</c:v>
                </c:pt>
                <c:pt idx="1936" formatCode="0.00E+00">
                  <c:v>-7.2620000000000139E-4</c:v>
                </c:pt>
                <c:pt idx="1937">
                  <c:v>0</c:v>
                </c:pt>
                <c:pt idx="1938" formatCode="0.00E+00">
                  <c:v>7.2620000000000139E-4</c:v>
                </c:pt>
                <c:pt idx="1939">
                  <c:v>-2.0000000000000052E-3</c:v>
                </c:pt>
                <c:pt idx="1940" formatCode="0.00E+00">
                  <c:v>-7.2620000000000139E-4</c:v>
                </c:pt>
                <c:pt idx="1941">
                  <c:v>1.0000000000000031E-3</c:v>
                </c:pt>
                <c:pt idx="1942">
                  <c:v>-4.0000000000000114E-3</c:v>
                </c:pt>
                <c:pt idx="1943">
                  <c:v>-3.0000000000000066E-3</c:v>
                </c:pt>
                <c:pt idx="1944" formatCode="0.00E+00">
                  <c:v>-7.2620000000000139E-4</c:v>
                </c:pt>
                <c:pt idx="1945">
                  <c:v>-4.0000000000000114E-3</c:v>
                </c:pt>
                <c:pt idx="1946">
                  <c:v>0</c:v>
                </c:pt>
                <c:pt idx="1947">
                  <c:v>-1.0000000000000031E-3</c:v>
                </c:pt>
                <c:pt idx="1948">
                  <c:v>3.0000000000000066E-3</c:v>
                </c:pt>
                <c:pt idx="1949" formatCode="0.00E+00">
                  <c:v>-7.2620000000000139E-4</c:v>
                </c:pt>
                <c:pt idx="1950">
                  <c:v>2.0000000000000052E-3</c:v>
                </c:pt>
                <c:pt idx="1951">
                  <c:v>2.0000000000000052E-3</c:v>
                </c:pt>
                <c:pt idx="1952">
                  <c:v>2.0000000000000052E-3</c:v>
                </c:pt>
                <c:pt idx="1953">
                  <c:v>1.0000000000000031E-3</c:v>
                </c:pt>
                <c:pt idx="1954">
                  <c:v>4.0000000000000114E-3</c:v>
                </c:pt>
                <c:pt idx="1955">
                  <c:v>4.0000000000000114E-3</c:v>
                </c:pt>
                <c:pt idx="1956">
                  <c:v>2.0000000000000052E-3</c:v>
                </c:pt>
                <c:pt idx="1957">
                  <c:v>2.0000000000000052E-3</c:v>
                </c:pt>
                <c:pt idx="1958">
                  <c:v>4.0000000000000114E-3</c:v>
                </c:pt>
                <c:pt idx="1959">
                  <c:v>1.0000000000000031E-3</c:v>
                </c:pt>
                <c:pt idx="1960">
                  <c:v>1.0000000000000031E-3</c:v>
                </c:pt>
                <c:pt idx="1961">
                  <c:v>3.0000000000000066E-3</c:v>
                </c:pt>
                <c:pt idx="1962">
                  <c:v>1.0000000000000031E-3</c:v>
                </c:pt>
                <c:pt idx="1963">
                  <c:v>-2.0000000000000052E-3</c:v>
                </c:pt>
                <c:pt idx="1964" formatCode="0.00E+00">
                  <c:v>-7.2620000000000139E-4</c:v>
                </c:pt>
                <c:pt idx="1965" formatCode="0.00E+00">
                  <c:v>7.2620000000000139E-4</c:v>
                </c:pt>
                <c:pt idx="1966">
                  <c:v>-2.0000000000000052E-3</c:v>
                </c:pt>
                <c:pt idx="1967">
                  <c:v>-2.0000000000000052E-3</c:v>
                </c:pt>
                <c:pt idx="1968">
                  <c:v>4.0000000000000114E-3</c:v>
                </c:pt>
                <c:pt idx="1969">
                  <c:v>2.0000000000000052E-3</c:v>
                </c:pt>
                <c:pt idx="1970">
                  <c:v>-1.0000000000000031E-3</c:v>
                </c:pt>
                <c:pt idx="1971">
                  <c:v>0</c:v>
                </c:pt>
                <c:pt idx="1972">
                  <c:v>3.0000000000000066E-3</c:v>
                </c:pt>
                <c:pt idx="1973">
                  <c:v>0</c:v>
                </c:pt>
                <c:pt idx="1974">
                  <c:v>3.0000000000000066E-3</c:v>
                </c:pt>
                <c:pt idx="1975">
                  <c:v>2.0000000000000052E-3</c:v>
                </c:pt>
                <c:pt idx="1976" formatCode="0.00E+00">
                  <c:v>7.2620000000000139E-4</c:v>
                </c:pt>
                <c:pt idx="1977">
                  <c:v>0</c:v>
                </c:pt>
                <c:pt idx="1978">
                  <c:v>1.0000000000000031E-3</c:v>
                </c:pt>
                <c:pt idx="1979" formatCode="0.00E+00">
                  <c:v>-7.2620000000000139E-4</c:v>
                </c:pt>
                <c:pt idx="1980">
                  <c:v>4.0000000000000114E-3</c:v>
                </c:pt>
                <c:pt idx="1981">
                  <c:v>0</c:v>
                </c:pt>
                <c:pt idx="1982">
                  <c:v>0</c:v>
                </c:pt>
                <c:pt idx="1983">
                  <c:v>-2.0000000000000052E-3</c:v>
                </c:pt>
                <c:pt idx="1984">
                  <c:v>-2.0000000000000052E-3</c:v>
                </c:pt>
                <c:pt idx="1985" formatCode="0.00E+00">
                  <c:v>7.2620000000000139E-4</c:v>
                </c:pt>
                <c:pt idx="1986">
                  <c:v>0</c:v>
                </c:pt>
                <c:pt idx="1987" formatCode="0.00E+00">
                  <c:v>-7.2620000000000139E-4</c:v>
                </c:pt>
                <c:pt idx="1988">
                  <c:v>1.0000000000000031E-3</c:v>
                </c:pt>
                <c:pt idx="1989">
                  <c:v>5.0000000000000114E-3</c:v>
                </c:pt>
                <c:pt idx="1990">
                  <c:v>3.0000000000000066E-3</c:v>
                </c:pt>
                <c:pt idx="1991">
                  <c:v>3.0000000000000066E-3</c:v>
                </c:pt>
                <c:pt idx="1992">
                  <c:v>-4.0000000000000114E-3</c:v>
                </c:pt>
                <c:pt idx="1993">
                  <c:v>-1.0000000000000031E-3</c:v>
                </c:pt>
                <c:pt idx="1994">
                  <c:v>2.0000000000000052E-3</c:v>
                </c:pt>
                <c:pt idx="1995">
                  <c:v>-4.0000000000000114E-3</c:v>
                </c:pt>
                <c:pt idx="1996">
                  <c:v>0</c:v>
                </c:pt>
                <c:pt idx="1997">
                  <c:v>-4.0000000000000114E-3</c:v>
                </c:pt>
                <c:pt idx="1998">
                  <c:v>3.0000000000000066E-3</c:v>
                </c:pt>
                <c:pt idx="1999">
                  <c:v>2.0000000000000052E-3</c:v>
                </c:pt>
                <c:pt idx="2000">
                  <c:v>4.0000000000000114E-3</c:v>
                </c:pt>
                <c:pt idx="2001" formatCode="0.00E+00">
                  <c:v>7.2620000000000139E-4</c:v>
                </c:pt>
                <c:pt idx="2002">
                  <c:v>2.0000000000000052E-3</c:v>
                </c:pt>
                <c:pt idx="2003" formatCode="0.00E+00">
                  <c:v>7.2620000000000139E-4</c:v>
                </c:pt>
                <c:pt idx="2004" formatCode="0.00E+00">
                  <c:v>7.2620000000000139E-4</c:v>
                </c:pt>
                <c:pt idx="2005">
                  <c:v>2.0000000000000052E-3</c:v>
                </c:pt>
                <c:pt idx="2006" formatCode="0.00E+00">
                  <c:v>7.2620000000000139E-4</c:v>
                </c:pt>
                <c:pt idx="2007">
                  <c:v>1.0000000000000031E-3</c:v>
                </c:pt>
                <c:pt idx="2008" formatCode="0.00E+00">
                  <c:v>-7.2620000000000139E-4</c:v>
                </c:pt>
                <c:pt idx="2009">
                  <c:v>2.0000000000000052E-3</c:v>
                </c:pt>
                <c:pt idx="2010">
                  <c:v>2.0000000000000052E-3</c:v>
                </c:pt>
                <c:pt idx="2011" formatCode="0.00E+00">
                  <c:v>-7.2620000000000139E-4</c:v>
                </c:pt>
                <c:pt idx="2012">
                  <c:v>2.0000000000000052E-3</c:v>
                </c:pt>
                <c:pt idx="2013">
                  <c:v>3.0000000000000066E-3</c:v>
                </c:pt>
                <c:pt idx="2014">
                  <c:v>0</c:v>
                </c:pt>
                <c:pt idx="2015" formatCode="0.00E+00">
                  <c:v>-7.2620000000000139E-4</c:v>
                </c:pt>
                <c:pt idx="2016" formatCode="0.00E+00">
                  <c:v>-7.2620000000000139E-4</c:v>
                </c:pt>
                <c:pt idx="2017">
                  <c:v>-3.0000000000000066E-3</c:v>
                </c:pt>
                <c:pt idx="2018">
                  <c:v>-1.0000000000000031E-3</c:v>
                </c:pt>
                <c:pt idx="2019">
                  <c:v>-1.0000000000000031E-3</c:v>
                </c:pt>
                <c:pt idx="2020">
                  <c:v>-1.0000000000000031E-3</c:v>
                </c:pt>
                <c:pt idx="2021">
                  <c:v>0</c:v>
                </c:pt>
                <c:pt idx="2022">
                  <c:v>1.0000000000000031E-3</c:v>
                </c:pt>
                <c:pt idx="2023">
                  <c:v>-3.0000000000000066E-3</c:v>
                </c:pt>
                <c:pt idx="2024">
                  <c:v>-1.0000000000000031E-3</c:v>
                </c:pt>
                <c:pt idx="2025" formatCode="0.00E+00">
                  <c:v>7.2620000000000139E-4</c:v>
                </c:pt>
                <c:pt idx="2026" formatCode="0.00E+00">
                  <c:v>-7.2620000000000139E-4</c:v>
                </c:pt>
                <c:pt idx="2027">
                  <c:v>-1.0000000000000031E-3</c:v>
                </c:pt>
                <c:pt idx="2028">
                  <c:v>1.0000000000000031E-3</c:v>
                </c:pt>
                <c:pt idx="2029">
                  <c:v>1.0000000000000031E-3</c:v>
                </c:pt>
                <c:pt idx="2030" formatCode="0.00E+00">
                  <c:v>7.2620000000000139E-4</c:v>
                </c:pt>
                <c:pt idx="2031">
                  <c:v>-2.0000000000000052E-3</c:v>
                </c:pt>
                <c:pt idx="2032">
                  <c:v>2.0000000000000052E-3</c:v>
                </c:pt>
                <c:pt idx="2033">
                  <c:v>0</c:v>
                </c:pt>
                <c:pt idx="2034">
                  <c:v>-1.0000000000000031E-3</c:v>
                </c:pt>
                <c:pt idx="2035">
                  <c:v>-1.0000000000000031E-3</c:v>
                </c:pt>
                <c:pt idx="2036" formatCode="0.00E+00">
                  <c:v>7.2620000000000139E-4</c:v>
                </c:pt>
                <c:pt idx="2037">
                  <c:v>2.0000000000000052E-3</c:v>
                </c:pt>
                <c:pt idx="2038">
                  <c:v>0</c:v>
                </c:pt>
                <c:pt idx="2039">
                  <c:v>-1.0000000000000031E-3</c:v>
                </c:pt>
                <c:pt idx="2040" formatCode="0.00E+00">
                  <c:v>7.2620000000000139E-4</c:v>
                </c:pt>
                <c:pt idx="2041">
                  <c:v>0</c:v>
                </c:pt>
                <c:pt idx="2042">
                  <c:v>2.0000000000000052E-3</c:v>
                </c:pt>
                <c:pt idx="2043">
                  <c:v>3.0000000000000066E-3</c:v>
                </c:pt>
                <c:pt idx="2044" formatCode="0.00E+00">
                  <c:v>7.2620000000000139E-4</c:v>
                </c:pt>
                <c:pt idx="2045" formatCode="0.00E+00">
                  <c:v>7.2620000000000139E-4</c:v>
                </c:pt>
                <c:pt idx="2046">
                  <c:v>-1.0000000000000031E-3</c:v>
                </c:pt>
                <c:pt idx="2047" formatCode="0.00E+00">
                  <c:v>7.2620000000000139E-4</c:v>
                </c:pt>
              </c:numCache>
            </c:numRef>
          </c:yVal>
        </c:ser>
        <c:axId val="51852416"/>
        <c:axId val="51853952"/>
      </c:scatterChart>
      <c:valAx>
        <c:axId val="51852416"/>
        <c:scaling>
          <c:orientation val="minMax"/>
          <c:max val="920"/>
          <c:min val="660"/>
        </c:scaling>
        <c:axPos val="b"/>
        <c:numFmt formatCode="General" sourceLinked="1"/>
        <c:tickLblPos val="nextTo"/>
        <c:crossAx val="51853952"/>
        <c:crosses val="autoZero"/>
        <c:crossBetween val="midCat"/>
      </c:valAx>
      <c:valAx>
        <c:axId val="51853952"/>
        <c:scaling>
          <c:orientation val="minMax"/>
        </c:scaling>
        <c:axPos val="l"/>
        <c:majorGridlines/>
        <c:numFmt formatCode="General" sourceLinked="1"/>
        <c:tickLblPos val="nextTo"/>
        <c:spPr>
          <a:ln>
            <a:solidFill>
              <a:schemeClr val="bg1"/>
            </a:solidFill>
          </a:ln>
        </c:spPr>
        <c:crossAx val="51852416"/>
        <c:crosses val="autoZero"/>
        <c:crossBetween val="midCat"/>
      </c:valAx>
      <c:spPr>
        <a:solidFill>
          <a:schemeClr val="tx1"/>
        </a:solidFill>
      </c:spPr>
    </c:plotArea>
    <c:legend>
      <c:legendPos val="r"/>
      <c:layout>
        <c:manualLayout>
          <c:xMode val="edge"/>
          <c:yMode val="edge"/>
          <c:x val="0.83354983639894653"/>
          <c:y val="0.378728556250089"/>
          <c:w val="0.1664501636010548"/>
          <c:h val="0.14978391376657704"/>
        </c:manualLayout>
      </c:layout>
    </c:legend>
    <c:plotVisOnly val="1"/>
  </c:chart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0.38106</cdr:x>
      <cdr:y>0.78344</cdr:y>
    </cdr:from>
    <cdr:to>
      <cdr:x>0.47633</cdr:x>
      <cdr:y>0.86078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592288" y="3646974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100" b="1" dirty="0" smtClean="0"/>
            <a:t>160 nm</a:t>
          </a:r>
          <a:endParaRPr lang="fr-FR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24AF2-4853-4EF2-8A39-869C62FF69B0}" type="datetimeFigureOut">
              <a:rPr lang="fr-FR" smtClean="0"/>
              <a:pPr/>
              <a:t>29/09/2010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A60B9-9F6F-411C-8BB5-7B3E831DA5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6A06D8-372E-4532-AA97-9C290685F0B0}" type="slidenum">
              <a:rPr lang="en-US"/>
              <a:pPr/>
              <a:t>6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0266AF-25DD-45CA-BA7F-380E6EA4A7D3}" type="slidenum">
              <a:rPr lang="en-US"/>
              <a:pPr/>
              <a:t>8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C7FA-294A-4C72-85BE-D68485F3D31D}" type="datetimeFigureOut">
              <a:rPr lang="fr-FR" smtClean="0"/>
              <a:pPr/>
              <a:t>29/09/2010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3CED-F62A-461F-9079-F817227C9C7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C7FA-294A-4C72-85BE-D68485F3D31D}" type="datetimeFigureOut">
              <a:rPr lang="fr-FR" smtClean="0"/>
              <a:pPr/>
              <a:t>29/09/2010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3CED-F62A-461F-9079-F817227C9C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C7FA-294A-4C72-85BE-D68485F3D31D}" type="datetimeFigureOut">
              <a:rPr lang="fr-FR" smtClean="0"/>
              <a:pPr/>
              <a:t>29/09/2010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3CED-F62A-461F-9079-F817227C9C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C7FA-294A-4C72-85BE-D68485F3D31D}" type="datetimeFigureOut">
              <a:rPr lang="fr-FR" smtClean="0"/>
              <a:pPr/>
              <a:t>29/09/2010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3CED-F62A-461F-9079-F817227C9C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C7FA-294A-4C72-85BE-D68485F3D31D}" type="datetimeFigureOut">
              <a:rPr lang="fr-FR" smtClean="0"/>
              <a:pPr/>
              <a:t>29/09/2010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0133CED-F62A-461F-9079-F817227C9C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C7FA-294A-4C72-85BE-D68485F3D31D}" type="datetimeFigureOut">
              <a:rPr lang="fr-FR" smtClean="0"/>
              <a:pPr/>
              <a:t>29/09/2010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3CED-F62A-461F-9079-F817227C9C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C7FA-294A-4C72-85BE-D68485F3D31D}" type="datetimeFigureOut">
              <a:rPr lang="fr-FR" smtClean="0"/>
              <a:pPr/>
              <a:t>29/09/2010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3CED-F62A-461F-9079-F817227C9C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C7FA-294A-4C72-85BE-D68485F3D31D}" type="datetimeFigureOut">
              <a:rPr lang="fr-FR" smtClean="0"/>
              <a:pPr/>
              <a:t>29/09/2010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3CED-F62A-461F-9079-F817227C9C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C7FA-294A-4C72-85BE-D68485F3D31D}" type="datetimeFigureOut">
              <a:rPr lang="fr-FR" smtClean="0"/>
              <a:pPr/>
              <a:t>29/09/2010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3CED-F62A-461F-9079-F817227C9C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C7FA-294A-4C72-85BE-D68485F3D31D}" type="datetimeFigureOut">
              <a:rPr lang="fr-FR" smtClean="0"/>
              <a:pPr/>
              <a:t>29/09/2010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3CED-F62A-461F-9079-F817227C9C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C7FA-294A-4C72-85BE-D68485F3D31D}" type="datetimeFigureOut">
              <a:rPr lang="fr-FR" smtClean="0"/>
              <a:pPr/>
              <a:t>29/09/2010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3CED-F62A-461F-9079-F817227C9C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91BC7FA-294A-4C72-85BE-D68485F3D31D}" type="datetimeFigureOut">
              <a:rPr lang="fr-FR" smtClean="0"/>
              <a:pPr/>
              <a:t>29/09/2010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133CED-F62A-461F-9079-F817227C9C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229600" cy="3803848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Towards High Energy 10 </a:t>
            </a:r>
            <a:r>
              <a:rPr lang="en-US" cap="none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fs</a:t>
            </a:r>
            <a:r>
              <a:rPr lang="en-US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Laser Pulse via Regenerative pulse shaping</a:t>
            </a:r>
            <a:r>
              <a:rPr lang="fr-FR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fr-FR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endParaRPr lang="en-US" cap="none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1105414"/>
          </a:xfrm>
        </p:spPr>
        <p:txBody>
          <a:bodyPr/>
          <a:lstStyle/>
          <a:p>
            <a:r>
              <a:rPr lang="it-IT" u="sng" dirty="0" smtClean="0"/>
              <a:t> </a:t>
            </a:r>
            <a:r>
              <a:rPr lang="it-IT" dirty="0" smtClean="0"/>
              <a:t>P.M. Paul, L.Vigroux, G. Riboulet, </a:t>
            </a:r>
            <a:r>
              <a:rPr lang="it-IT" u="sng" dirty="0" smtClean="0"/>
              <a:t>F.Falcoz</a:t>
            </a:r>
            <a:endParaRPr lang="en-US" u="sng" dirty="0"/>
          </a:p>
        </p:txBody>
      </p:sp>
      <p:pic>
        <p:nvPicPr>
          <p:cNvPr id="40962" name="Picture 2" descr="D:\Utilisateurs\pmp\Documents\Pierre\TALKS\logos AT\AmplitudeTech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941168"/>
            <a:ext cx="5554836" cy="1574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/>
          <p:nvPr/>
        </p:nvGraphicFramePr>
        <p:xfrm>
          <a:off x="1115616" y="1700808"/>
          <a:ext cx="6853518" cy="378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744690" y="-24"/>
            <a:ext cx="7470648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45720" rIns="4572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3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Ultra Broadband Amplifier</a:t>
            </a:r>
            <a:endParaRPr lang="en-US" sz="33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57158" y="1071546"/>
            <a:ext cx="8358246" cy="71439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971600" y="5805264"/>
            <a:ext cx="7053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seeded bandwidth is now limited by the stretcher transmission </a:t>
            </a:r>
            <a:r>
              <a:rPr lang="en-US" sz="2000" dirty="0" smtClean="0">
                <a:sym typeface="Symbol"/>
              </a:rPr>
              <a:t> 130 nm</a:t>
            </a:r>
            <a:endParaRPr lang="en-US" sz="2000" dirty="0"/>
          </a:p>
        </p:txBody>
      </p:sp>
      <p:pic>
        <p:nvPicPr>
          <p:cNvPr id="10" name="Graphiqu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12776"/>
            <a:ext cx="6852374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74308" y="5979332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The broadband optics have improved the output spectrum</a:t>
            </a:r>
          </a:p>
          <a:p>
            <a:pPr algn="ctr"/>
            <a:r>
              <a:rPr lang="en-US" sz="2000" dirty="0" smtClean="0"/>
              <a:t>However we clearly see some clipping effects on the stretcher output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1619672" y="3140968"/>
            <a:ext cx="5868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Do we amplify the all spectrum of the oscillator ?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8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/>
          <p:nvPr/>
        </p:nvGraphicFramePr>
        <p:xfrm>
          <a:off x="563687" y="1340768"/>
          <a:ext cx="8184777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e 14"/>
          <p:cNvGrpSpPr>
            <a:grpSpLocks/>
          </p:cNvGrpSpPr>
          <p:nvPr/>
        </p:nvGrpSpPr>
        <p:grpSpPr bwMode="auto">
          <a:xfrm>
            <a:off x="2605229" y="3810006"/>
            <a:ext cx="5279140" cy="452247"/>
            <a:chOff x="3397624" y="3810001"/>
            <a:chExt cx="4060788" cy="273978"/>
          </a:xfrm>
        </p:grpSpPr>
        <p:cxnSp>
          <p:nvCxnSpPr>
            <p:cNvPr id="7" name="Connecteur droit avec flèche 6"/>
            <p:cNvCxnSpPr/>
            <p:nvPr/>
          </p:nvCxnSpPr>
          <p:spPr>
            <a:xfrm flipV="1">
              <a:off x="3397624" y="3952784"/>
              <a:ext cx="3389070" cy="26971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17" name="ZoneTexte 12"/>
            <p:cNvSpPr txBox="1">
              <a:spLocks noChangeArrowheads="1"/>
            </p:cNvSpPr>
            <p:nvPr/>
          </p:nvSpPr>
          <p:spPr bwMode="auto">
            <a:xfrm>
              <a:off x="6849035" y="3810001"/>
              <a:ext cx="609377" cy="27397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120</a:t>
              </a:r>
              <a:r>
                <a:rPr lang="fr-FR" sz="1600" dirty="0">
                  <a:solidFill>
                    <a:schemeClr val="bg1"/>
                  </a:solidFill>
                </a:rPr>
                <a:t> nm</a:t>
              </a:r>
            </a:p>
          </p:txBody>
        </p:sp>
      </p:grpSp>
      <p:grpSp>
        <p:nvGrpSpPr>
          <p:cNvPr id="3" name="Groupe 15"/>
          <p:cNvGrpSpPr>
            <a:grpSpLocks/>
          </p:cNvGrpSpPr>
          <p:nvPr/>
        </p:nvGrpSpPr>
        <p:grpSpPr bwMode="auto">
          <a:xfrm>
            <a:off x="2483768" y="4768850"/>
            <a:ext cx="5688632" cy="460350"/>
            <a:chOff x="3167063" y="4769224"/>
            <a:chExt cx="4709690" cy="276999"/>
          </a:xfrm>
        </p:grpSpPr>
        <p:cxnSp>
          <p:nvCxnSpPr>
            <p:cNvPr id="11" name="Connecteur droit avec flèche 10"/>
            <p:cNvCxnSpPr/>
            <p:nvPr/>
          </p:nvCxnSpPr>
          <p:spPr>
            <a:xfrm flipV="1">
              <a:off x="3167063" y="4986075"/>
              <a:ext cx="3914424" cy="9497"/>
            </a:xfrm>
            <a:prstGeom prst="straightConnector1">
              <a:avLst/>
            </a:prstGeom>
            <a:ln>
              <a:solidFill>
                <a:srgbClr val="FFFF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15" name="ZoneTexte 13"/>
            <p:cNvSpPr txBox="1">
              <a:spLocks noChangeArrowheads="1"/>
            </p:cNvSpPr>
            <p:nvPr/>
          </p:nvSpPr>
          <p:spPr bwMode="auto">
            <a:xfrm>
              <a:off x="7180729" y="4769224"/>
              <a:ext cx="696024" cy="276999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dirty="0"/>
                <a:t>135 nm</a:t>
              </a:r>
            </a:p>
          </p:txBody>
        </p:sp>
      </p:grpSp>
      <p:grpSp>
        <p:nvGrpSpPr>
          <p:cNvPr id="6" name="Groupe 19"/>
          <p:cNvGrpSpPr>
            <a:grpSpLocks/>
          </p:cNvGrpSpPr>
          <p:nvPr/>
        </p:nvGrpSpPr>
        <p:grpSpPr bwMode="auto">
          <a:xfrm>
            <a:off x="285721" y="2357430"/>
            <a:ext cx="2643206" cy="2533758"/>
            <a:chOff x="653142" y="2917372"/>
            <a:chExt cx="2845653" cy="2259105"/>
          </a:xfrm>
        </p:grpSpPr>
        <p:sp>
          <p:nvSpPr>
            <p:cNvPr id="5" name="Ellipse 4"/>
            <p:cNvSpPr/>
            <p:nvPr/>
          </p:nvSpPr>
          <p:spPr>
            <a:xfrm>
              <a:off x="3024255" y="3015801"/>
              <a:ext cx="474540" cy="216067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1512" name="ZoneTexte 16"/>
            <p:cNvSpPr txBox="1">
              <a:spLocks noChangeArrowheads="1"/>
            </p:cNvSpPr>
            <p:nvPr/>
          </p:nvSpPr>
          <p:spPr bwMode="auto">
            <a:xfrm>
              <a:off x="653142" y="2917372"/>
              <a:ext cx="1468293" cy="30779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Mazzler Trigger</a:t>
              </a:r>
            </a:p>
          </p:txBody>
        </p:sp>
        <p:cxnSp>
          <p:nvCxnSpPr>
            <p:cNvPr id="19" name="Connecteur droit avec flèche 18"/>
            <p:cNvCxnSpPr>
              <a:stCxn id="21512" idx="3"/>
            </p:cNvCxnSpPr>
            <p:nvPr/>
          </p:nvCxnSpPr>
          <p:spPr>
            <a:xfrm>
              <a:off x="2121435" y="3071267"/>
              <a:ext cx="872665" cy="1043128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744690" y="-24"/>
            <a:ext cx="7470648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45720" rIns="4572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3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Ultra Broadband Amplifier</a:t>
            </a:r>
            <a:endParaRPr lang="en-US" sz="33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357158" y="1071546"/>
            <a:ext cx="8358246" cy="71439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71600" y="6150114"/>
            <a:ext cx="73100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The MAZZLER trigger has to be optimized carefully to center the optical pulse into the acousto-optic crystal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 3" descr="D:\Utilisateurs\pmp\Documents\Pierre\R&amp;D\Mazzler\large bande\spectre large 0\11 sept _ 16f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70400"/>
            <a:ext cx="8834623" cy="529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44690" y="-24"/>
            <a:ext cx="7470648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45720" rIns="4572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3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Ultra Broadband Amplifier</a:t>
            </a:r>
            <a:endParaRPr lang="en-US" sz="33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357158" y="1071546"/>
            <a:ext cx="8358246" cy="71439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196975"/>
            <a:ext cx="35909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Imag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9675" y="1192213"/>
            <a:ext cx="361156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Imag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7925" y="3783013"/>
            <a:ext cx="3600450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ZoneTexte 6"/>
          <p:cNvSpPr txBox="1">
            <a:spLocks noChangeArrowheads="1"/>
          </p:cNvSpPr>
          <p:nvPr/>
        </p:nvSpPr>
        <p:spPr bwMode="auto">
          <a:xfrm>
            <a:off x="7380288" y="1719263"/>
            <a:ext cx="877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14.5 fs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744690" y="-24"/>
            <a:ext cx="7470648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45720" rIns="4572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3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Ultra Broadband Amplifier</a:t>
            </a:r>
            <a:endParaRPr lang="en-US" sz="33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57158" y="1071546"/>
            <a:ext cx="8358246" cy="71439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251520" y="4221088"/>
            <a:ext cx="450796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Wizzler Feedback Loop is more efficient</a:t>
            </a:r>
          </a:p>
          <a:p>
            <a:r>
              <a:rPr lang="en-US" dirty="0" smtClean="0"/>
              <a:t>than spider Loop</a:t>
            </a:r>
          </a:p>
          <a:p>
            <a:endParaRPr lang="en-US" dirty="0" smtClean="0"/>
          </a:p>
          <a:p>
            <a:r>
              <a:rPr lang="en-US" sz="2400" b="1" dirty="0" smtClean="0"/>
              <a:t>Measured Pulse Duration 14 </a:t>
            </a:r>
            <a:r>
              <a:rPr lang="en-US" sz="2400" b="1" dirty="0" err="1" smtClean="0"/>
              <a:t>fs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755576" y="1700808"/>
            <a:ext cx="7632848" cy="4655086"/>
            <a:chOff x="755576" y="1366202"/>
            <a:chExt cx="7632848" cy="4655086"/>
          </a:xfrm>
        </p:grpSpPr>
        <p:graphicFrame>
          <p:nvGraphicFramePr>
            <p:cNvPr id="4" name="Graphique 3"/>
            <p:cNvGraphicFramePr/>
            <p:nvPr/>
          </p:nvGraphicFramePr>
          <p:xfrm>
            <a:off x="755576" y="1366202"/>
            <a:ext cx="7632848" cy="46550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6" name="Connecteur droit avec flèche 5"/>
            <p:cNvCxnSpPr/>
            <p:nvPr/>
          </p:nvCxnSpPr>
          <p:spPr>
            <a:xfrm>
              <a:off x="2555776" y="4941168"/>
              <a:ext cx="3096344" cy="1588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5400000">
              <a:off x="4644008" y="4149080"/>
              <a:ext cx="2016224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>
              <a:off x="1547664" y="4149080"/>
              <a:ext cx="2016224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44690" y="-24"/>
            <a:ext cx="7470648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45720" rIns="4572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3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CONCLUSION AND PERSPECTIVES</a:t>
            </a:r>
            <a:endParaRPr lang="en-US" sz="33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357158" y="1269329"/>
            <a:ext cx="8358246" cy="71439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397186" y="1772816"/>
            <a:ext cx="84952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Pulses as short as 14 </a:t>
            </a:r>
            <a:r>
              <a:rPr lang="en-US" sz="2000" b="1" dirty="0" err="1" smtClean="0">
                <a:solidFill>
                  <a:schemeClr val="bg1"/>
                </a:solidFill>
              </a:rPr>
              <a:t>fs</a:t>
            </a:r>
            <a:r>
              <a:rPr lang="en-US" sz="2000" b="1" dirty="0" smtClean="0">
                <a:solidFill>
                  <a:schemeClr val="bg1"/>
                </a:solidFill>
              </a:rPr>
              <a:t> has been demonstrated directly at the output of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A </a:t>
            </a:r>
            <a:r>
              <a:rPr lang="en-US" sz="2000" b="1" dirty="0" err="1" smtClean="0">
                <a:solidFill>
                  <a:schemeClr val="bg1"/>
                </a:solidFill>
              </a:rPr>
              <a:t>Ti:Sa</a:t>
            </a:r>
            <a:r>
              <a:rPr lang="en-US" sz="2000" b="1" dirty="0" smtClean="0">
                <a:solidFill>
                  <a:schemeClr val="bg1"/>
                </a:solidFill>
              </a:rPr>
              <a:t> CPA laser system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Regenerative pulse with Mazzler has been extended to ultra broad spectra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Current limitation is due to the stretcher spectral transmission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A </a:t>
            </a:r>
            <a:r>
              <a:rPr lang="en-US" sz="2000" b="1" dirty="0" smtClean="0">
                <a:solidFill>
                  <a:schemeClr val="bg1"/>
                </a:solidFill>
              </a:rPr>
              <a:t>18</a:t>
            </a:r>
            <a:r>
              <a:rPr lang="en-US" sz="2000" b="1" dirty="0" smtClean="0">
                <a:solidFill>
                  <a:schemeClr val="bg1"/>
                </a:solidFill>
              </a:rPr>
              <a:t>0 </a:t>
            </a:r>
            <a:r>
              <a:rPr lang="en-US" sz="2000" b="1" dirty="0" smtClean="0">
                <a:solidFill>
                  <a:schemeClr val="bg1"/>
                </a:solidFill>
              </a:rPr>
              <a:t>nm Spectral transmission Stretcher has been developed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	=&gt; pulses has short has 10 </a:t>
            </a:r>
            <a:r>
              <a:rPr lang="en-US" sz="2000" b="1" dirty="0" err="1" smtClean="0">
                <a:solidFill>
                  <a:schemeClr val="bg1"/>
                </a:solidFill>
              </a:rPr>
              <a:t>fs</a:t>
            </a:r>
            <a:r>
              <a:rPr lang="en-US" sz="2000" b="1" dirty="0" smtClean="0">
                <a:solidFill>
                  <a:schemeClr val="bg1"/>
                </a:solidFill>
              </a:rPr>
              <a:t> could be obtained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4690" y="71415"/>
            <a:ext cx="7470648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45720" rIns="4572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3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Broadband Amplifiers: Regenerative Pulse shaping</a:t>
            </a:r>
            <a:endParaRPr lang="en-US" sz="33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15C2-D603-46C2-B886-2216C4090C1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Ellipse 4"/>
          <p:cNvSpPr/>
          <p:nvPr/>
        </p:nvSpPr>
        <p:spPr>
          <a:xfrm>
            <a:off x="285720" y="1500174"/>
            <a:ext cx="8358246" cy="71439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683568" y="2143116"/>
            <a:ext cx="8024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Main Limitation in High gain Amplifier: Gain Narrowing</a:t>
            </a:r>
            <a:endParaRPr lang="en-US" sz="2400" dirty="0"/>
          </a:p>
        </p:txBody>
      </p:sp>
      <p:sp>
        <p:nvSpPr>
          <p:cNvPr id="8" name="Arc 6"/>
          <p:cNvSpPr>
            <a:spLocks/>
          </p:cNvSpPr>
          <p:nvPr/>
        </p:nvSpPr>
        <p:spPr bwMode="auto">
          <a:xfrm flipH="1">
            <a:off x="1547813" y="3490914"/>
            <a:ext cx="269875" cy="828675"/>
          </a:xfrm>
          <a:custGeom>
            <a:avLst/>
            <a:gdLst>
              <a:gd name="G0" fmla="+- 0 0 0"/>
              <a:gd name="G1" fmla="+- 21248 0 0"/>
              <a:gd name="G2" fmla="+- 21600 0 0"/>
              <a:gd name="T0" fmla="*/ 3884 w 21600"/>
              <a:gd name="T1" fmla="*/ 0 h 41965"/>
              <a:gd name="T2" fmla="*/ 6114 w 21600"/>
              <a:gd name="T3" fmla="*/ 41965 h 41965"/>
              <a:gd name="T4" fmla="*/ 0 w 21600"/>
              <a:gd name="T5" fmla="*/ 21248 h 41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1965" fill="none" extrusionOk="0">
                <a:moveTo>
                  <a:pt x="3883" y="0"/>
                </a:moveTo>
                <a:cubicBezTo>
                  <a:pt x="14145" y="1875"/>
                  <a:pt x="21600" y="10816"/>
                  <a:pt x="21600" y="21248"/>
                </a:cubicBezTo>
                <a:cubicBezTo>
                  <a:pt x="21600" y="30822"/>
                  <a:pt x="15296" y="39254"/>
                  <a:pt x="6113" y="41964"/>
                </a:cubicBezTo>
              </a:path>
              <a:path w="21600" h="41965" stroke="0" extrusionOk="0">
                <a:moveTo>
                  <a:pt x="3883" y="0"/>
                </a:moveTo>
                <a:cubicBezTo>
                  <a:pt x="14145" y="1875"/>
                  <a:pt x="21600" y="10816"/>
                  <a:pt x="21600" y="21248"/>
                </a:cubicBezTo>
                <a:cubicBezTo>
                  <a:pt x="21600" y="30822"/>
                  <a:pt x="15296" y="39254"/>
                  <a:pt x="6113" y="41964"/>
                </a:cubicBezTo>
                <a:lnTo>
                  <a:pt x="0" y="21248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rc 7"/>
          <p:cNvSpPr>
            <a:spLocks/>
          </p:cNvSpPr>
          <p:nvPr/>
        </p:nvSpPr>
        <p:spPr bwMode="auto">
          <a:xfrm flipH="1">
            <a:off x="7550151" y="3711576"/>
            <a:ext cx="404813" cy="387350"/>
          </a:xfrm>
          <a:custGeom>
            <a:avLst/>
            <a:gdLst>
              <a:gd name="G0" fmla="+- 0 0 0"/>
              <a:gd name="G1" fmla="+- 9995 0 0"/>
              <a:gd name="G2" fmla="+- 21600 0 0"/>
              <a:gd name="T0" fmla="*/ 19148 w 21600"/>
              <a:gd name="T1" fmla="*/ 0 h 19671"/>
              <a:gd name="T2" fmla="*/ 19312 w 21600"/>
              <a:gd name="T3" fmla="*/ 19671 h 19671"/>
              <a:gd name="T4" fmla="*/ 0 w 21600"/>
              <a:gd name="T5" fmla="*/ 9995 h 19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9671" fill="none" extrusionOk="0">
                <a:moveTo>
                  <a:pt x="19148" y="-1"/>
                </a:moveTo>
                <a:cubicBezTo>
                  <a:pt x="20758" y="3085"/>
                  <a:pt x="21600" y="6514"/>
                  <a:pt x="21600" y="9995"/>
                </a:cubicBezTo>
                <a:cubicBezTo>
                  <a:pt x="21600" y="13354"/>
                  <a:pt x="20816" y="16667"/>
                  <a:pt x="19311" y="19670"/>
                </a:cubicBezTo>
              </a:path>
              <a:path w="21600" h="19671" stroke="0" extrusionOk="0">
                <a:moveTo>
                  <a:pt x="19148" y="-1"/>
                </a:moveTo>
                <a:cubicBezTo>
                  <a:pt x="20758" y="3085"/>
                  <a:pt x="21600" y="6514"/>
                  <a:pt x="21600" y="9995"/>
                </a:cubicBezTo>
                <a:cubicBezTo>
                  <a:pt x="21600" y="13354"/>
                  <a:pt x="20816" y="16667"/>
                  <a:pt x="19311" y="19670"/>
                </a:cubicBezTo>
                <a:lnTo>
                  <a:pt x="0" y="999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2627313" y="3614739"/>
            <a:ext cx="674688" cy="533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5484813" y="3643314"/>
            <a:ext cx="674688" cy="533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656388" y="3813176"/>
            <a:ext cx="539750" cy="160337"/>
          </a:xfrm>
          <a:prstGeom prst="rect">
            <a:avLst/>
          </a:prstGeom>
          <a:solidFill>
            <a:srgbClr val="F93D3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492501" y="3725864"/>
            <a:ext cx="1050925" cy="3333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 flipV="1">
            <a:off x="5797551" y="3884614"/>
            <a:ext cx="0" cy="60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1582738" y="3889376"/>
            <a:ext cx="5943600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561138" y="3429001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/>
              <a:t>Ti:Sa</a:t>
            </a:r>
            <a:endParaRPr lang="en-US" dirty="0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3348038" y="3289301"/>
            <a:ext cx="1403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Pockels cell</a:t>
            </a:r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5076826" y="3068639"/>
            <a:ext cx="1122363" cy="415925"/>
          </a:xfrm>
          <a:custGeom>
            <a:avLst/>
            <a:gdLst/>
            <a:ahLst/>
            <a:cxnLst>
              <a:cxn ang="0">
                <a:pos x="0" y="367"/>
              </a:cxn>
              <a:cxn ang="0">
                <a:pos x="155" y="92"/>
              </a:cxn>
              <a:cxn ang="0">
                <a:pos x="309" y="57"/>
              </a:cxn>
              <a:cxn ang="0">
                <a:pos x="421" y="83"/>
              </a:cxn>
              <a:cxn ang="0">
                <a:pos x="584" y="49"/>
              </a:cxn>
              <a:cxn ang="0">
                <a:pos x="799" y="375"/>
              </a:cxn>
            </a:cxnLst>
            <a:rect l="0" t="0" r="r" b="b"/>
            <a:pathLst>
              <a:path w="799" h="375">
                <a:moveTo>
                  <a:pt x="0" y="367"/>
                </a:moveTo>
                <a:cubicBezTo>
                  <a:pt x="52" y="255"/>
                  <a:pt x="104" y="144"/>
                  <a:pt x="155" y="92"/>
                </a:cubicBezTo>
                <a:cubicBezTo>
                  <a:pt x="206" y="40"/>
                  <a:pt x="265" y="58"/>
                  <a:pt x="309" y="57"/>
                </a:cubicBezTo>
                <a:cubicBezTo>
                  <a:pt x="353" y="56"/>
                  <a:pt x="375" y="84"/>
                  <a:pt x="421" y="83"/>
                </a:cubicBezTo>
                <a:cubicBezTo>
                  <a:pt x="467" y="82"/>
                  <a:pt x="521" y="0"/>
                  <a:pt x="584" y="49"/>
                </a:cubicBezTo>
                <a:cubicBezTo>
                  <a:pt x="647" y="98"/>
                  <a:pt x="723" y="236"/>
                  <a:pt x="799" y="375"/>
                </a:cubicBezTo>
              </a:path>
            </a:pathLst>
          </a:cu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6588126" y="4038601"/>
            <a:ext cx="855663" cy="327025"/>
          </a:xfrm>
          <a:custGeom>
            <a:avLst/>
            <a:gdLst/>
            <a:ahLst/>
            <a:cxnLst>
              <a:cxn ang="0">
                <a:pos x="0" y="289"/>
              </a:cxn>
              <a:cxn ang="0">
                <a:pos x="87" y="152"/>
              </a:cxn>
              <a:cxn ang="0">
                <a:pos x="195" y="20"/>
              </a:cxn>
              <a:cxn ang="0">
                <a:pos x="325" y="33"/>
              </a:cxn>
              <a:cxn ang="0">
                <a:pos x="459" y="158"/>
              </a:cxn>
              <a:cxn ang="0">
                <a:pos x="608" y="295"/>
              </a:cxn>
            </a:cxnLst>
            <a:rect l="0" t="0" r="r" b="b"/>
            <a:pathLst>
              <a:path w="608" h="295">
                <a:moveTo>
                  <a:pt x="0" y="289"/>
                </a:moveTo>
                <a:cubicBezTo>
                  <a:pt x="14" y="266"/>
                  <a:pt x="55" y="197"/>
                  <a:pt x="87" y="152"/>
                </a:cubicBezTo>
                <a:cubicBezTo>
                  <a:pt x="124" y="108"/>
                  <a:pt x="155" y="40"/>
                  <a:pt x="195" y="20"/>
                </a:cubicBezTo>
                <a:cubicBezTo>
                  <a:pt x="235" y="0"/>
                  <a:pt x="281" y="10"/>
                  <a:pt x="325" y="33"/>
                </a:cubicBezTo>
                <a:cubicBezTo>
                  <a:pt x="369" y="56"/>
                  <a:pt x="412" y="114"/>
                  <a:pt x="459" y="158"/>
                </a:cubicBezTo>
                <a:cubicBezTo>
                  <a:pt x="506" y="202"/>
                  <a:pt x="577" y="267"/>
                  <a:pt x="608" y="295"/>
                </a:cubicBezTo>
              </a:path>
            </a:pathLst>
          </a:cu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2098676" y="3908648"/>
            <a:ext cx="1720851" cy="1752600"/>
            <a:chOff x="1322" y="2438"/>
            <a:chExt cx="1084" cy="1104"/>
          </a:xfrm>
        </p:grpSpPr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 flipV="1">
              <a:off x="1862" y="2438"/>
              <a:ext cx="1" cy="37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1519" y="2885"/>
              <a:ext cx="726" cy="333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252" y="326"/>
                </a:cxn>
                <a:cxn ang="0">
                  <a:pos x="348" y="74"/>
                </a:cxn>
                <a:cxn ang="0">
                  <a:pos x="421" y="41"/>
                </a:cxn>
                <a:cxn ang="0">
                  <a:pos x="540" y="320"/>
                </a:cxn>
                <a:cxn ang="0">
                  <a:pos x="799" y="333"/>
                </a:cxn>
              </a:cxnLst>
              <a:rect l="0" t="0" r="r" b="b"/>
              <a:pathLst>
                <a:path w="799" h="333">
                  <a:moveTo>
                    <a:pt x="0" y="325"/>
                  </a:moveTo>
                  <a:cubicBezTo>
                    <a:pt x="42" y="325"/>
                    <a:pt x="6" y="320"/>
                    <a:pt x="252" y="326"/>
                  </a:cubicBezTo>
                  <a:cubicBezTo>
                    <a:pt x="303" y="274"/>
                    <a:pt x="320" y="122"/>
                    <a:pt x="348" y="74"/>
                  </a:cubicBezTo>
                  <a:cubicBezTo>
                    <a:pt x="376" y="26"/>
                    <a:pt x="389" y="0"/>
                    <a:pt x="421" y="41"/>
                  </a:cubicBezTo>
                  <a:cubicBezTo>
                    <a:pt x="453" y="82"/>
                    <a:pt x="477" y="271"/>
                    <a:pt x="540" y="320"/>
                  </a:cubicBezTo>
                  <a:cubicBezTo>
                    <a:pt x="792" y="320"/>
                    <a:pt x="745" y="330"/>
                    <a:pt x="799" y="333"/>
                  </a:cubicBezTo>
                </a:path>
              </a:pathLst>
            </a:custGeom>
            <a:gradFill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1322" y="3309"/>
              <a:ext cx="10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FWHM&lt;35 nm</a:t>
              </a:r>
            </a:p>
          </p:txBody>
        </p:sp>
      </p:grpSp>
      <p:grpSp>
        <p:nvGrpSpPr>
          <p:cNvPr id="20" name="Group 22"/>
          <p:cNvGrpSpPr>
            <a:grpSpLocks/>
          </p:cNvGrpSpPr>
          <p:nvPr/>
        </p:nvGrpSpPr>
        <p:grpSpPr bwMode="auto">
          <a:xfrm>
            <a:off x="1183432" y="5780086"/>
            <a:ext cx="7291389" cy="1077914"/>
            <a:chOff x="-305" y="3612"/>
            <a:chExt cx="4593" cy="679"/>
          </a:xfrm>
        </p:grpSpPr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-305" y="3612"/>
              <a:ext cx="459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SOLUTION </a:t>
              </a:r>
              <a:r>
                <a:rPr lang="en-US" sz="2400" dirty="0">
                  <a:solidFill>
                    <a:schemeClr val="bg2">
                      <a:lumMod val="20000"/>
                      <a:lumOff val="80000"/>
                    </a:schemeClr>
                  </a:solidFill>
                  <a:sym typeface="Wingdings 3" pitchFamily="18" charset="2"/>
                </a:rPr>
                <a:t>REGENERATIVE </a:t>
              </a:r>
              <a:r>
                <a:rPr lang="en-US" sz="2400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sym typeface="Wingdings 3" pitchFamily="18" charset="2"/>
                </a:rPr>
                <a:t> PULSE  SHAPING</a:t>
              </a:r>
              <a:endPara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sym typeface="Wingdings 3" pitchFamily="18" charset="2"/>
              </a:endParaRPr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249" y="3884"/>
              <a:ext cx="343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/>
                <a:t>Barty et al. Opt.Lett. Vol.21, No.3, pp.219-221 (1996)</a:t>
              </a:r>
            </a:p>
            <a:p>
              <a:pPr marL="342900" indent="-342900"/>
              <a:r>
                <a:rPr lang="en-US"/>
                <a:t>Barty et al. Opt.Lett. Vol.21, No.9, pp.668-670 (1996)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744690" y="142852"/>
            <a:ext cx="7470648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45720" rIns="4572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3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Broadband Amplifiers: Regenerative Pulse shaping</a:t>
            </a:r>
            <a:endParaRPr lang="en-US" sz="33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15C2-D603-46C2-B886-2216C4090C14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11265" y="1663700"/>
            <a:ext cx="6624638" cy="1774825"/>
            <a:chOff x="249" y="618"/>
            <a:chExt cx="4173" cy="1118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1735" y="618"/>
              <a:ext cx="2687" cy="1118"/>
              <a:chOff x="1628" y="1869"/>
              <a:chExt cx="2687" cy="1118"/>
            </a:xfrm>
          </p:grpSpPr>
          <p:grpSp>
            <p:nvGrpSpPr>
              <p:cNvPr id="5" name="Group 5"/>
              <p:cNvGrpSpPr>
                <a:grpSpLocks/>
              </p:cNvGrpSpPr>
              <p:nvPr/>
            </p:nvGrpSpPr>
            <p:grpSpPr bwMode="auto">
              <a:xfrm>
                <a:off x="2245" y="2069"/>
                <a:ext cx="1810" cy="838"/>
                <a:chOff x="3337" y="2112"/>
                <a:chExt cx="1810" cy="838"/>
              </a:xfrm>
            </p:grpSpPr>
            <p:sp>
              <p:nvSpPr>
                <p:cNvPr id="11" name="Line 6"/>
                <p:cNvSpPr>
                  <a:spLocks noChangeShapeType="1"/>
                </p:cNvSpPr>
                <p:nvPr/>
              </p:nvSpPr>
              <p:spPr bwMode="auto">
                <a:xfrm>
                  <a:off x="3337" y="2944"/>
                  <a:ext cx="18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3337" y="2112"/>
                  <a:ext cx="0" cy="8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Freeform 8"/>
                <p:cNvSpPr>
                  <a:spLocks/>
                </p:cNvSpPr>
                <p:nvPr/>
              </p:nvSpPr>
              <p:spPr bwMode="auto">
                <a:xfrm>
                  <a:off x="3480" y="2383"/>
                  <a:ext cx="1413" cy="567"/>
                </a:xfrm>
                <a:custGeom>
                  <a:avLst/>
                  <a:gdLst/>
                  <a:ahLst/>
                  <a:cxnLst>
                    <a:cxn ang="0">
                      <a:pos x="0" y="557"/>
                    </a:cxn>
                    <a:cxn ang="0">
                      <a:pos x="104" y="76"/>
                    </a:cxn>
                    <a:cxn ang="0">
                      <a:pos x="543" y="58"/>
                    </a:cxn>
                    <a:cxn ang="0">
                      <a:pos x="826" y="49"/>
                    </a:cxn>
                    <a:cxn ang="0">
                      <a:pos x="1136" y="60"/>
                    </a:cxn>
                    <a:cxn ang="0">
                      <a:pos x="1302" y="86"/>
                    </a:cxn>
                    <a:cxn ang="0">
                      <a:pos x="1413" y="567"/>
                    </a:cxn>
                  </a:cxnLst>
                  <a:rect l="0" t="0" r="r" b="b"/>
                  <a:pathLst>
                    <a:path w="1413" h="567">
                      <a:moveTo>
                        <a:pt x="0" y="557"/>
                      </a:moveTo>
                      <a:cubicBezTo>
                        <a:pt x="17" y="477"/>
                        <a:pt x="14" y="159"/>
                        <a:pt x="104" y="76"/>
                      </a:cubicBezTo>
                      <a:cubicBezTo>
                        <a:pt x="190" y="0"/>
                        <a:pt x="423" y="63"/>
                        <a:pt x="543" y="58"/>
                      </a:cubicBezTo>
                      <a:cubicBezTo>
                        <a:pt x="663" y="53"/>
                        <a:pt x="727" y="49"/>
                        <a:pt x="826" y="49"/>
                      </a:cubicBezTo>
                      <a:cubicBezTo>
                        <a:pt x="925" y="49"/>
                        <a:pt x="1057" y="54"/>
                        <a:pt x="1136" y="60"/>
                      </a:cubicBezTo>
                      <a:cubicBezTo>
                        <a:pt x="1215" y="66"/>
                        <a:pt x="1256" y="1"/>
                        <a:pt x="1302" y="86"/>
                      </a:cubicBezTo>
                      <a:cubicBezTo>
                        <a:pt x="1348" y="171"/>
                        <a:pt x="1390" y="467"/>
                        <a:pt x="1413" y="56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1628" y="1869"/>
                <a:ext cx="1239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rPr>
                  <a:t>Global Amplifier Gain</a:t>
                </a:r>
              </a:p>
            </p:txBody>
          </p:sp>
          <p:sp>
            <p:nvSpPr>
              <p:cNvPr id="10" name="Text Box 10"/>
              <p:cNvSpPr txBox="1">
                <a:spLocks noChangeArrowheads="1"/>
              </p:cNvSpPr>
              <p:nvPr/>
            </p:nvSpPr>
            <p:spPr bwMode="auto">
              <a:xfrm>
                <a:off x="4119" y="2754"/>
                <a:ext cx="19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Symbol" pitchFamily="18" charset="2"/>
                  </a:rPr>
                  <a:t>l</a:t>
                </a:r>
              </a:p>
            </p:txBody>
          </p:sp>
        </p:grp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249" y="972"/>
              <a:ext cx="1801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Goal: Flattest Amplifier</a:t>
              </a:r>
            </a:p>
            <a:p>
              <a:r>
                <a:rPr lang="en-US" sz="2000" dirty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Spectral Gain</a:t>
              </a: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750888" y="3913204"/>
            <a:ext cx="7199313" cy="2016125"/>
            <a:chOff x="473" y="2296"/>
            <a:chExt cx="4535" cy="1270"/>
          </a:xfrm>
        </p:grpSpPr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702" y="2642"/>
              <a:ext cx="4306" cy="924"/>
              <a:chOff x="1156" y="692"/>
              <a:chExt cx="3402" cy="924"/>
            </a:xfrm>
          </p:grpSpPr>
          <p:sp>
            <p:nvSpPr>
              <p:cNvPr id="17" name="Arc 14"/>
              <p:cNvSpPr>
                <a:spLocks noChangeAspect="1"/>
              </p:cNvSpPr>
              <p:nvPr/>
            </p:nvSpPr>
            <p:spPr bwMode="auto">
              <a:xfrm flipH="1" flipV="1">
                <a:off x="1156" y="930"/>
                <a:ext cx="143" cy="557"/>
              </a:xfrm>
              <a:custGeom>
                <a:avLst/>
                <a:gdLst>
                  <a:gd name="G0" fmla="+- 0 0 0"/>
                  <a:gd name="G1" fmla="+- 21248 0 0"/>
                  <a:gd name="G2" fmla="+- 21600 0 0"/>
                  <a:gd name="T0" fmla="*/ 3884 w 21600"/>
                  <a:gd name="T1" fmla="*/ 0 h 41965"/>
                  <a:gd name="T2" fmla="*/ 6114 w 21600"/>
                  <a:gd name="T3" fmla="*/ 41965 h 41965"/>
                  <a:gd name="T4" fmla="*/ 0 w 21600"/>
                  <a:gd name="T5" fmla="*/ 21248 h 41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65" fill="none" extrusionOk="0">
                    <a:moveTo>
                      <a:pt x="3883" y="0"/>
                    </a:moveTo>
                    <a:cubicBezTo>
                      <a:pt x="14145" y="1875"/>
                      <a:pt x="21600" y="10816"/>
                      <a:pt x="21600" y="21248"/>
                    </a:cubicBezTo>
                    <a:cubicBezTo>
                      <a:pt x="21600" y="30822"/>
                      <a:pt x="15296" y="39254"/>
                      <a:pt x="6113" y="41964"/>
                    </a:cubicBezTo>
                  </a:path>
                  <a:path w="21600" h="41965" stroke="0" extrusionOk="0">
                    <a:moveTo>
                      <a:pt x="3883" y="0"/>
                    </a:moveTo>
                    <a:cubicBezTo>
                      <a:pt x="14145" y="1875"/>
                      <a:pt x="21600" y="10816"/>
                      <a:pt x="21600" y="21248"/>
                    </a:cubicBezTo>
                    <a:cubicBezTo>
                      <a:pt x="21600" y="30822"/>
                      <a:pt x="15296" y="39254"/>
                      <a:pt x="6113" y="41964"/>
                    </a:cubicBezTo>
                    <a:lnTo>
                      <a:pt x="0" y="21248"/>
                    </a:ln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Arc 15"/>
              <p:cNvSpPr>
                <a:spLocks noChangeAspect="1"/>
              </p:cNvSpPr>
              <p:nvPr/>
            </p:nvSpPr>
            <p:spPr bwMode="auto">
              <a:xfrm flipH="1" flipV="1">
                <a:off x="4343" y="1078"/>
                <a:ext cx="215" cy="261"/>
              </a:xfrm>
              <a:custGeom>
                <a:avLst/>
                <a:gdLst>
                  <a:gd name="G0" fmla="+- 0 0 0"/>
                  <a:gd name="G1" fmla="+- 9995 0 0"/>
                  <a:gd name="G2" fmla="+- 21600 0 0"/>
                  <a:gd name="T0" fmla="*/ 19148 w 21600"/>
                  <a:gd name="T1" fmla="*/ 0 h 19671"/>
                  <a:gd name="T2" fmla="*/ 19312 w 21600"/>
                  <a:gd name="T3" fmla="*/ 19671 h 19671"/>
                  <a:gd name="T4" fmla="*/ 0 w 21600"/>
                  <a:gd name="T5" fmla="*/ 9995 h 19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9671" fill="none" extrusionOk="0">
                    <a:moveTo>
                      <a:pt x="19148" y="-1"/>
                    </a:moveTo>
                    <a:cubicBezTo>
                      <a:pt x="20758" y="3085"/>
                      <a:pt x="21600" y="6514"/>
                      <a:pt x="21600" y="9995"/>
                    </a:cubicBezTo>
                    <a:cubicBezTo>
                      <a:pt x="21600" y="13354"/>
                      <a:pt x="20816" y="16667"/>
                      <a:pt x="19311" y="19670"/>
                    </a:cubicBezTo>
                  </a:path>
                  <a:path w="21600" h="19671" stroke="0" extrusionOk="0">
                    <a:moveTo>
                      <a:pt x="19148" y="-1"/>
                    </a:moveTo>
                    <a:cubicBezTo>
                      <a:pt x="20758" y="3085"/>
                      <a:pt x="21600" y="6514"/>
                      <a:pt x="21600" y="9995"/>
                    </a:cubicBezTo>
                    <a:cubicBezTo>
                      <a:pt x="21600" y="13354"/>
                      <a:pt x="20816" y="16667"/>
                      <a:pt x="19311" y="19670"/>
                    </a:cubicBezTo>
                    <a:lnTo>
                      <a:pt x="0" y="9995"/>
                    </a:ln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16"/>
              <p:cNvSpPr>
                <a:spLocks noChangeAspect="1" noChangeShapeType="1"/>
              </p:cNvSpPr>
              <p:nvPr/>
            </p:nvSpPr>
            <p:spPr bwMode="auto">
              <a:xfrm flipV="1">
                <a:off x="2027" y="1026"/>
                <a:ext cx="358" cy="35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246" y="1026"/>
                <a:ext cx="359" cy="35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Rectangle 18"/>
              <p:cNvSpPr>
                <a:spLocks noChangeAspect="1" noChangeArrowheads="1"/>
              </p:cNvSpPr>
              <p:nvPr/>
            </p:nvSpPr>
            <p:spPr bwMode="auto">
              <a:xfrm flipV="1">
                <a:off x="3869" y="1163"/>
                <a:ext cx="286" cy="107"/>
              </a:xfrm>
              <a:prstGeom prst="rect">
                <a:avLst/>
              </a:prstGeom>
              <a:solidFill>
                <a:srgbClr val="F93D3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19"/>
              <p:cNvSpPr>
                <a:spLocks noChangeAspect="1" noChangeArrowheads="1"/>
              </p:cNvSpPr>
              <p:nvPr/>
            </p:nvSpPr>
            <p:spPr bwMode="auto">
              <a:xfrm flipV="1">
                <a:off x="2486" y="1105"/>
                <a:ext cx="558" cy="22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2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412" y="1205"/>
                <a:ext cx="1" cy="4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21"/>
              <p:cNvSpPr>
                <a:spLocks noChangeAspect="1" noChangeShapeType="1"/>
              </p:cNvSpPr>
              <p:nvPr/>
            </p:nvSpPr>
            <p:spPr bwMode="auto">
              <a:xfrm>
                <a:off x="1175" y="1213"/>
                <a:ext cx="3155" cy="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2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01" y="1211"/>
                <a:ext cx="1" cy="40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Rectangle 23"/>
              <p:cNvSpPr>
                <a:spLocks noChangeAspect="1" noChangeArrowheads="1"/>
              </p:cNvSpPr>
              <p:nvPr/>
            </p:nvSpPr>
            <p:spPr bwMode="auto">
              <a:xfrm flipV="1">
                <a:off x="1431" y="1097"/>
                <a:ext cx="257" cy="244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rgbClr val="3399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Text Box 24"/>
              <p:cNvSpPr txBox="1">
                <a:spLocks noChangeAspect="1" noChangeArrowheads="1"/>
              </p:cNvSpPr>
              <p:nvPr/>
            </p:nvSpPr>
            <p:spPr bwMode="auto">
              <a:xfrm>
                <a:off x="3829" y="953"/>
                <a:ext cx="297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dirty="0" err="1"/>
                  <a:t>Ti:Sa</a:t>
                </a:r>
                <a:endParaRPr lang="en-US" sz="1400" dirty="0"/>
              </a:p>
            </p:txBody>
          </p:sp>
          <p:sp>
            <p:nvSpPr>
              <p:cNvPr id="28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2497" y="1386"/>
                <a:ext cx="56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Pockels cell</a:t>
                </a:r>
              </a:p>
            </p:txBody>
          </p:sp>
          <p:sp>
            <p:nvSpPr>
              <p:cNvPr id="29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1336" y="774"/>
                <a:ext cx="444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/>
                  <a:t>Spectral </a:t>
                </a:r>
              </a:p>
              <a:p>
                <a:pPr algn="ctr"/>
                <a:r>
                  <a:rPr lang="en-US" sz="1400" dirty="0"/>
                  <a:t>filter</a:t>
                </a:r>
              </a:p>
            </p:txBody>
          </p:sp>
          <p:sp>
            <p:nvSpPr>
              <p:cNvPr id="30" name="Freeform 27"/>
              <p:cNvSpPr>
                <a:spLocks noChangeAspect="1"/>
              </p:cNvSpPr>
              <p:nvPr/>
            </p:nvSpPr>
            <p:spPr bwMode="auto">
              <a:xfrm>
                <a:off x="3833" y="1298"/>
                <a:ext cx="454" cy="220"/>
              </a:xfrm>
              <a:custGeom>
                <a:avLst/>
                <a:gdLst/>
                <a:ahLst/>
                <a:cxnLst>
                  <a:cxn ang="0">
                    <a:pos x="0" y="289"/>
                  </a:cxn>
                  <a:cxn ang="0">
                    <a:pos x="87" y="152"/>
                  </a:cxn>
                  <a:cxn ang="0">
                    <a:pos x="195" y="20"/>
                  </a:cxn>
                  <a:cxn ang="0">
                    <a:pos x="325" y="33"/>
                  </a:cxn>
                  <a:cxn ang="0">
                    <a:pos x="459" y="158"/>
                  </a:cxn>
                  <a:cxn ang="0">
                    <a:pos x="608" y="295"/>
                  </a:cxn>
                </a:cxnLst>
                <a:rect l="0" t="0" r="r" b="b"/>
                <a:pathLst>
                  <a:path w="608" h="295">
                    <a:moveTo>
                      <a:pt x="0" y="289"/>
                    </a:moveTo>
                    <a:cubicBezTo>
                      <a:pt x="14" y="266"/>
                      <a:pt x="55" y="197"/>
                      <a:pt x="87" y="152"/>
                    </a:cubicBezTo>
                    <a:cubicBezTo>
                      <a:pt x="124" y="108"/>
                      <a:pt x="155" y="40"/>
                      <a:pt x="195" y="20"/>
                    </a:cubicBezTo>
                    <a:cubicBezTo>
                      <a:pt x="235" y="0"/>
                      <a:pt x="281" y="10"/>
                      <a:pt x="325" y="33"/>
                    </a:cubicBezTo>
                    <a:cubicBezTo>
                      <a:pt x="369" y="56"/>
                      <a:pt x="412" y="114"/>
                      <a:pt x="459" y="158"/>
                    </a:cubicBezTo>
                    <a:cubicBezTo>
                      <a:pt x="506" y="202"/>
                      <a:pt x="577" y="267"/>
                      <a:pt x="608" y="295"/>
                    </a:cubicBezTo>
                  </a:path>
                </a:pathLst>
              </a:custGeom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8"/>
              <p:cNvSpPr>
                <a:spLocks noChangeAspect="1"/>
              </p:cNvSpPr>
              <p:nvPr/>
            </p:nvSpPr>
            <p:spPr bwMode="auto">
              <a:xfrm>
                <a:off x="1345" y="1364"/>
                <a:ext cx="454" cy="251"/>
              </a:xfrm>
              <a:custGeom>
                <a:avLst/>
                <a:gdLst/>
                <a:ahLst/>
                <a:cxnLst>
                  <a:cxn ang="0">
                    <a:pos x="0" y="331"/>
                  </a:cxn>
                  <a:cxn ang="0">
                    <a:pos x="75" y="44"/>
                  </a:cxn>
                  <a:cxn ang="0">
                    <a:pos x="255" y="176"/>
                  </a:cxn>
                  <a:cxn ang="0">
                    <a:pos x="351" y="164"/>
                  </a:cxn>
                  <a:cxn ang="0">
                    <a:pos x="489" y="44"/>
                  </a:cxn>
                  <a:cxn ang="0">
                    <a:pos x="543" y="140"/>
                  </a:cxn>
                  <a:cxn ang="0">
                    <a:pos x="608" y="337"/>
                  </a:cxn>
                </a:cxnLst>
                <a:rect l="0" t="0" r="r" b="b"/>
                <a:pathLst>
                  <a:path w="608" h="337">
                    <a:moveTo>
                      <a:pt x="0" y="331"/>
                    </a:moveTo>
                    <a:cubicBezTo>
                      <a:pt x="12" y="283"/>
                      <a:pt x="33" y="70"/>
                      <a:pt x="75" y="44"/>
                    </a:cubicBezTo>
                    <a:cubicBezTo>
                      <a:pt x="112" y="0"/>
                      <a:pt x="209" y="156"/>
                      <a:pt x="255" y="176"/>
                    </a:cubicBezTo>
                    <a:cubicBezTo>
                      <a:pt x="301" y="196"/>
                      <a:pt x="312" y="186"/>
                      <a:pt x="351" y="164"/>
                    </a:cubicBezTo>
                    <a:cubicBezTo>
                      <a:pt x="390" y="142"/>
                      <a:pt x="457" y="48"/>
                      <a:pt x="489" y="44"/>
                    </a:cubicBezTo>
                    <a:cubicBezTo>
                      <a:pt x="521" y="40"/>
                      <a:pt x="523" y="91"/>
                      <a:pt x="543" y="140"/>
                    </a:cubicBezTo>
                    <a:cubicBezTo>
                      <a:pt x="563" y="189"/>
                      <a:pt x="595" y="296"/>
                      <a:pt x="608" y="337"/>
                    </a:cubicBezTo>
                  </a:path>
                </a:pathLst>
              </a:custGeom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9"/>
              <p:cNvSpPr>
                <a:spLocks noChangeAspect="1"/>
              </p:cNvSpPr>
              <p:nvPr/>
            </p:nvSpPr>
            <p:spPr bwMode="auto">
              <a:xfrm>
                <a:off x="1934" y="701"/>
                <a:ext cx="407" cy="280"/>
              </a:xfrm>
              <a:custGeom>
                <a:avLst/>
                <a:gdLst/>
                <a:ahLst/>
                <a:cxnLst>
                  <a:cxn ang="0">
                    <a:pos x="0" y="367"/>
                  </a:cxn>
                  <a:cxn ang="0">
                    <a:pos x="155" y="92"/>
                  </a:cxn>
                  <a:cxn ang="0">
                    <a:pos x="309" y="57"/>
                  </a:cxn>
                  <a:cxn ang="0">
                    <a:pos x="421" y="83"/>
                  </a:cxn>
                  <a:cxn ang="0">
                    <a:pos x="584" y="49"/>
                  </a:cxn>
                  <a:cxn ang="0">
                    <a:pos x="799" y="375"/>
                  </a:cxn>
                </a:cxnLst>
                <a:rect l="0" t="0" r="r" b="b"/>
                <a:pathLst>
                  <a:path w="799" h="375">
                    <a:moveTo>
                      <a:pt x="0" y="367"/>
                    </a:moveTo>
                    <a:cubicBezTo>
                      <a:pt x="52" y="255"/>
                      <a:pt x="104" y="144"/>
                      <a:pt x="155" y="92"/>
                    </a:cubicBezTo>
                    <a:cubicBezTo>
                      <a:pt x="206" y="40"/>
                      <a:pt x="265" y="58"/>
                      <a:pt x="309" y="57"/>
                    </a:cubicBezTo>
                    <a:cubicBezTo>
                      <a:pt x="353" y="56"/>
                      <a:pt x="375" y="84"/>
                      <a:pt x="421" y="83"/>
                    </a:cubicBezTo>
                    <a:cubicBezTo>
                      <a:pt x="467" y="82"/>
                      <a:pt x="521" y="0"/>
                      <a:pt x="584" y="49"/>
                    </a:cubicBezTo>
                    <a:cubicBezTo>
                      <a:pt x="647" y="98"/>
                      <a:pt x="723" y="236"/>
                      <a:pt x="799" y="375"/>
                    </a:cubicBezTo>
                  </a:path>
                </a:pathLst>
              </a:custGeom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0"/>
              <p:cNvSpPr>
                <a:spLocks noChangeAspect="1"/>
              </p:cNvSpPr>
              <p:nvPr/>
            </p:nvSpPr>
            <p:spPr bwMode="auto">
              <a:xfrm>
                <a:off x="3187" y="692"/>
                <a:ext cx="406" cy="280"/>
              </a:xfrm>
              <a:custGeom>
                <a:avLst/>
                <a:gdLst/>
                <a:ahLst/>
                <a:cxnLst>
                  <a:cxn ang="0">
                    <a:pos x="0" y="367"/>
                  </a:cxn>
                  <a:cxn ang="0">
                    <a:pos x="155" y="92"/>
                  </a:cxn>
                  <a:cxn ang="0">
                    <a:pos x="309" y="57"/>
                  </a:cxn>
                  <a:cxn ang="0">
                    <a:pos x="421" y="83"/>
                  </a:cxn>
                  <a:cxn ang="0">
                    <a:pos x="584" y="49"/>
                  </a:cxn>
                  <a:cxn ang="0">
                    <a:pos x="799" y="375"/>
                  </a:cxn>
                </a:cxnLst>
                <a:rect l="0" t="0" r="r" b="b"/>
                <a:pathLst>
                  <a:path w="799" h="375">
                    <a:moveTo>
                      <a:pt x="0" y="367"/>
                    </a:moveTo>
                    <a:cubicBezTo>
                      <a:pt x="52" y="255"/>
                      <a:pt x="104" y="144"/>
                      <a:pt x="155" y="92"/>
                    </a:cubicBezTo>
                    <a:cubicBezTo>
                      <a:pt x="206" y="40"/>
                      <a:pt x="265" y="58"/>
                      <a:pt x="309" y="57"/>
                    </a:cubicBezTo>
                    <a:cubicBezTo>
                      <a:pt x="353" y="56"/>
                      <a:pt x="375" y="84"/>
                      <a:pt x="421" y="83"/>
                    </a:cubicBezTo>
                    <a:cubicBezTo>
                      <a:pt x="467" y="82"/>
                      <a:pt x="521" y="0"/>
                      <a:pt x="584" y="49"/>
                    </a:cubicBezTo>
                    <a:cubicBezTo>
                      <a:pt x="647" y="98"/>
                      <a:pt x="723" y="236"/>
                      <a:pt x="799" y="375"/>
                    </a:cubicBezTo>
                  </a:path>
                </a:pathLst>
              </a:custGeom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Text Box 31"/>
            <p:cNvSpPr txBox="1">
              <a:spLocks noChangeArrowheads="1"/>
            </p:cNvSpPr>
            <p:nvPr/>
          </p:nvSpPr>
          <p:spPr bwMode="auto">
            <a:xfrm>
              <a:off x="473" y="2296"/>
              <a:ext cx="44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3">
                      <a:lumMod val="40000"/>
                      <a:lumOff val="60000"/>
                    </a:schemeClr>
                  </a:solidFill>
                  <a:sym typeface="Wingdings 3" pitchFamily="18" charset="2"/>
                </a:rPr>
                <a:t> Regenerative pulse shaping via </a:t>
              </a:r>
              <a:r>
                <a:rPr lang="en-US" sz="2000" dirty="0" err="1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Intracavity</a:t>
              </a:r>
              <a:r>
                <a:rPr lang="en-US" sz="2000" dirty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 Spectral Filter</a:t>
              </a:r>
            </a:p>
          </p:txBody>
        </p:sp>
      </p:grpSp>
      <p:sp>
        <p:nvSpPr>
          <p:cNvPr id="35" name="Ellipse 34"/>
          <p:cNvSpPr/>
          <p:nvPr/>
        </p:nvSpPr>
        <p:spPr>
          <a:xfrm>
            <a:off x="285720" y="1500174"/>
            <a:ext cx="8358246" cy="71439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re 1"/>
          <p:cNvSpPr>
            <a:spLocks noGrp="1"/>
          </p:cNvSpPr>
          <p:nvPr>
            <p:ph type="title"/>
          </p:nvPr>
        </p:nvSpPr>
        <p:spPr>
          <a:xfrm>
            <a:off x="744690" y="142860"/>
            <a:ext cx="7470648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45720" rIns="45720" anchor="ctr"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7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Broadband Amplifiers: Regenerative Pulse shaping</a:t>
            </a:r>
            <a:endParaRPr lang="en-US" sz="37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15C2-D603-46C2-B886-2216C4090C14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82741" y="1898659"/>
            <a:ext cx="6840537" cy="1336675"/>
            <a:chOff x="703" y="881"/>
            <a:chExt cx="4309" cy="842"/>
          </a:xfrm>
        </p:grpSpPr>
        <p:sp>
          <p:nvSpPr>
            <p:cNvPr id="6" name="Arc 3"/>
            <p:cNvSpPr>
              <a:spLocks noChangeAspect="1"/>
            </p:cNvSpPr>
            <p:nvPr/>
          </p:nvSpPr>
          <p:spPr bwMode="auto">
            <a:xfrm flipH="1" flipV="1">
              <a:off x="703" y="1037"/>
              <a:ext cx="181" cy="557"/>
            </a:xfrm>
            <a:custGeom>
              <a:avLst/>
              <a:gdLst>
                <a:gd name="G0" fmla="+- 0 0 0"/>
                <a:gd name="G1" fmla="+- 21248 0 0"/>
                <a:gd name="G2" fmla="+- 21600 0 0"/>
                <a:gd name="T0" fmla="*/ 3884 w 21600"/>
                <a:gd name="T1" fmla="*/ 0 h 41965"/>
                <a:gd name="T2" fmla="*/ 6114 w 21600"/>
                <a:gd name="T3" fmla="*/ 41965 h 41965"/>
                <a:gd name="T4" fmla="*/ 0 w 21600"/>
                <a:gd name="T5" fmla="*/ 21248 h 4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65" fill="none" extrusionOk="0">
                  <a:moveTo>
                    <a:pt x="3883" y="0"/>
                  </a:moveTo>
                  <a:cubicBezTo>
                    <a:pt x="14145" y="1875"/>
                    <a:pt x="21600" y="10816"/>
                    <a:pt x="21600" y="21248"/>
                  </a:cubicBezTo>
                  <a:cubicBezTo>
                    <a:pt x="21600" y="30822"/>
                    <a:pt x="15296" y="39254"/>
                    <a:pt x="6113" y="41964"/>
                  </a:cubicBezTo>
                </a:path>
                <a:path w="21600" h="41965" stroke="0" extrusionOk="0">
                  <a:moveTo>
                    <a:pt x="3883" y="0"/>
                  </a:moveTo>
                  <a:cubicBezTo>
                    <a:pt x="14145" y="1875"/>
                    <a:pt x="21600" y="10816"/>
                    <a:pt x="21600" y="21248"/>
                  </a:cubicBezTo>
                  <a:cubicBezTo>
                    <a:pt x="21600" y="30822"/>
                    <a:pt x="15296" y="39254"/>
                    <a:pt x="6113" y="41964"/>
                  </a:cubicBezTo>
                  <a:lnTo>
                    <a:pt x="0" y="21248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rc 4"/>
            <p:cNvSpPr>
              <a:spLocks noChangeAspect="1"/>
            </p:cNvSpPr>
            <p:nvPr/>
          </p:nvSpPr>
          <p:spPr bwMode="auto">
            <a:xfrm flipH="1" flipV="1">
              <a:off x="4740" y="1185"/>
              <a:ext cx="272" cy="261"/>
            </a:xfrm>
            <a:custGeom>
              <a:avLst/>
              <a:gdLst>
                <a:gd name="G0" fmla="+- 0 0 0"/>
                <a:gd name="G1" fmla="+- 9995 0 0"/>
                <a:gd name="G2" fmla="+- 21600 0 0"/>
                <a:gd name="T0" fmla="*/ 19148 w 21600"/>
                <a:gd name="T1" fmla="*/ 0 h 19671"/>
                <a:gd name="T2" fmla="*/ 19312 w 21600"/>
                <a:gd name="T3" fmla="*/ 19671 h 19671"/>
                <a:gd name="T4" fmla="*/ 0 w 21600"/>
                <a:gd name="T5" fmla="*/ 9995 h 19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671" fill="none" extrusionOk="0">
                  <a:moveTo>
                    <a:pt x="19148" y="-1"/>
                  </a:moveTo>
                  <a:cubicBezTo>
                    <a:pt x="20758" y="3085"/>
                    <a:pt x="21600" y="6514"/>
                    <a:pt x="21600" y="9995"/>
                  </a:cubicBezTo>
                  <a:cubicBezTo>
                    <a:pt x="21600" y="13354"/>
                    <a:pt x="20816" y="16667"/>
                    <a:pt x="19311" y="19670"/>
                  </a:cubicBezTo>
                </a:path>
                <a:path w="21600" h="19671" stroke="0" extrusionOk="0">
                  <a:moveTo>
                    <a:pt x="19148" y="-1"/>
                  </a:moveTo>
                  <a:cubicBezTo>
                    <a:pt x="20758" y="3085"/>
                    <a:pt x="21600" y="6514"/>
                    <a:pt x="21600" y="9995"/>
                  </a:cubicBezTo>
                  <a:cubicBezTo>
                    <a:pt x="21600" y="13354"/>
                    <a:pt x="20816" y="16667"/>
                    <a:pt x="19311" y="19670"/>
                  </a:cubicBezTo>
                  <a:lnTo>
                    <a:pt x="0" y="9995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5"/>
            <p:cNvSpPr>
              <a:spLocks noChangeAspect="1" noChangeShapeType="1"/>
            </p:cNvSpPr>
            <p:nvPr/>
          </p:nvSpPr>
          <p:spPr bwMode="auto">
            <a:xfrm flipV="1">
              <a:off x="1806" y="1133"/>
              <a:ext cx="454" cy="3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Aspect="1" noChangeShapeType="1"/>
            </p:cNvSpPr>
            <p:nvPr/>
          </p:nvSpPr>
          <p:spPr bwMode="auto">
            <a:xfrm flipH="1" flipV="1">
              <a:off x="3350" y="1133"/>
              <a:ext cx="455" cy="3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7"/>
            <p:cNvSpPr>
              <a:spLocks noChangeAspect="1" noChangeArrowheads="1"/>
            </p:cNvSpPr>
            <p:nvPr/>
          </p:nvSpPr>
          <p:spPr bwMode="auto">
            <a:xfrm flipV="1">
              <a:off x="4139" y="1270"/>
              <a:ext cx="363" cy="107"/>
            </a:xfrm>
            <a:prstGeom prst="rect">
              <a:avLst/>
            </a:prstGeom>
            <a:solidFill>
              <a:srgbClr val="F93D3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8"/>
            <p:cNvSpPr>
              <a:spLocks noChangeAspect="1" noChangeArrowheads="1"/>
            </p:cNvSpPr>
            <p:nvPr/>
          </p:nvSpPr>
          <p:spPr bwMode="auto">
            <a:xfrm flipV="1">
              <a:off x="2388" y="1212"/>
              <a:ext cx="706" cy="2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Aspect="1" noChangeShapeType="1"/>
            </p:cNvSpPr>
            <p:nvPr/>
          </p:nvSpPr>
          <p:spPr bwMode="auto">
            <a:xfrm flipH="1" flipV="1">
              <a:off x="3560" y="1312"/>
              <a:ext cx="2" cy="4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Aspect="1" noChangeShapeType="1"/>
            </p:cNvSpPr>
            <p:nvPr/>
          </p:nvSpPr>
          <p:spPr bwMode="auto">
            <a:xfrm>
              <a:off x="727" y="1320"/>
              <a:ext cx="3996" cy="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Aspect="1" noChangeShapeType="1"/>
            </p:cNvSpPr>
            <p:nvPr/>
          </p:nvSpPr>
          <p:spPr bwMode="auto">
            <a:xfrm flipH="1" flipV="1">
              <a:off x="2027" y="1318"/>
              <a:ext cx="1" cy="4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2"/>
            <p:cNvSpPr>
              <a:spLocks noChangeAspect="1" noChangeArrowheads="1"/>
            </p:cNvSpPr>
            <p:nvPr/>
          </p:nvSpPr>
          <p:spPr bwMode="auto">
            <a:xfrm flipV="1">
              <a:off x="1051" y="1204"/>
              <a:ext cx="326" cy="24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3"/>
            <p:cNvSpPr txBox="1">
              <a:spLocks noChangeAspect="1" noChangeArrowheads="1"/>
            </p:cNvSpPr>
            <p:nvPr/>
          </p:nvSpPr>
          <p:spPr bwMode="auto">
            <a:xfrm>
              <a:off x="4089" y="1060"/>
              <a:ext cx="37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 err="1"/>
                <a:t>Ti:Sa</a:t>
              </a:r>
              <a:endParaRPr lang="en-US" sz="1400" dirty="0"/>
            </a:p>
          </p:txBody>
        </p:sp>
        <p:sp>
          <p:nvSpPr>
            <p:cNvPr id="17" name="Text Box 14"/>
            <p:cNvSpPr txBox="1">
              <a:spLocks noChangeAspect="1" noChangeArrowheads="1"/>
            </p:cNvSpPr>
            <p:nvPr/>
          </p:nvSpPr>
          <p:spPr bwMode="auto">
            <a:xfrm>
              <a:off x="2402" y="981"/>
              <a:ext cx="71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/>
                <a:t>Pockels cell</a:t>
              </a:r>
            </a:p>
          </p:txBody>
        </p:sp>
        <p:sp>
          <p:nvSpPr>
            <p:cNvPr id="18" name="Text Box 15"/>
            <p:cNvSpPr txBox="1">
              <a:spLocks noChangeAspect="1" noChangeArrowheads="1"/>
            </p:cNvSpPr>
            <p:nvPr/>
          </p:nvSpPr>
          <p:spPr bwMode="auto">
            <a:xfrm>
              <a:off x="931" y="881"/>
              <a:ext cx="56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Spectral </a:t>
              </a:r>
            </a:p>
            <a:p>
              <a:pPr algn="ctr"/>
              <a:r>
                <a:rPr lang="en-US" sz="1400" dirty="0"/>
                <a:t>filter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54052" y="3098809"/>
            <a:ext cx="8047038" cy="1473200"/>
            <a:chOff x="118" y="1937"/>
            <a:chExt cx="5069" cy="928"/>
          </a:xfrm>
        </p:grpSpPr>
        <p:sp>
          <p:nvSpPr>
            <p:cNvPr id="20" name="AutoShape 17"/>
            <p:cNvSpPr>
              <a:spLocks/>
            </p:cNvSpPr>
            <p:nvPr/>
          </p:nvSpPr>
          <p:spPr bwMode="auto">
            <a:xfrm rot="5400000">
              <a:off x="2440" y="-385"/>
              <a:ext cx="330" cy="4973"/>
            </a:xfrm>
            <a:prstGeom prst="leftBrace">
              <a:avLst>
                <a:gd name="adj1" fmla="val 112395"/>
                <a:gd name="adj2" fmla="val 7749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 rot="2076799">
              <a:off x="646" y="2230"/>
              <a:ext cx="128" cy="4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302" y="2367"/>
              <a:ext cx="503" cy="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4" y="0"/>
                </a:cxn>
                <a:cxn ang="0">
                  <a:pos x="503" y="55"/>
                </a:cxn>
              </a:cxnLst>
              <a:rect l="0" t="0" r="r" b="b"/>
              <a:pathLst>
                <a:path w="503" h="55">
                  <a:moveTo>
                    <a:pt x="0" y="0"/>
                  </a:moveTo>
                  <a:lnTo>
                    <a:pt x="384" y="0"/>
                  </a:lnTo>
                  <a:lnTo>
                    <a:pt x="503" y="5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637" y="2422"/>
              <a:ext cx="411" cy="73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0" y="9"/>
                </a:cxn>
                <a:cxn ang="0">
                  <a:pos x="119" y="73"/>
                </a:cxn>
                <a:cxn ang="0">
                  <a:pos x="411" y="73"/>
                </a:cxn>
              </a:cxnLst>
              <a:rect l="0" t="0" r="r" b="b"/>
              <a:pathLst>
                <a:path w="411" h="73">
                  <a:moveTo>
                    <a:pt x="164" y="0"/>
                  </a:moveTo>
                  <a:lnTo>
                    <a:pt x="0" y="9"/>
                  </a:lnTo>
                  <a:lnTo>
                    <a:pt x="119" y="73"/>
                  </a:lnTo>
                  <a:lnTo>
                    <a:pt x="411" y="73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280" y="2644"/>
              <a:ext cx="67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/>
                <a:t>Thin etalon</a:t>
              </a: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 rot="3425457">
              <a:off x="2727" y="2234"/>
              <a:ext cx="128" cy="4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2451" y="2394"/>
              <a:ext cx="3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2770" y="2386"/>
              <a:ext cx="98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2876" y="2481"/>
              <a:ext cx="2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2310" y="2635"/>
              <a:ext cx="92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 err="1"/>
                <a:t>birefringent</a:t>
              </a:r>
              <a:r>
                <a:rPr lang="en-US" sz="1400" dirty="0"/>
                <a:t> filter</a:t>
              </a:r>
            </a:p>
          </p:txBody>
        </p:sp>
        <p:sp>
          <p:nvSpPr>
            <p:cNvPr id="30" name="AutoShape 27"/>
            <p:cNvSpPr>
              <a:spLocks noChangeArrowheads="1"/>
            </p:cNvSpPr>
            <p:nvPr/>
          </p:nvSpPr>
          <p:spPr bwMode="auto">
            <a:xfrm>
              <a:off x="1856" y="2303"/>
              <a:ext cx="183" cy="18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28"/>
            <p:cNvSpPr>
              <a:spLocks noChangeArrowheads="1"/>
            </p:cNvSpPr>
            <p:nvPr/>
          </p:nvSpPr>
          <p:spPr bwMode="auto">
            <a:xfrm flipV="1">
              <a:off x="1485" y="2362"/>
              <a:ext cx="183" cy="18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 flipH="1">
              <a:off x="1966" y="2340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 flipH="1">
              <a:off x="1600" y="2343"/>
              <a:ext cx="326" cy="1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 flipH="1">
              <a:off x="1484" y="2492"/>
              <a:ext cx="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1408" y="2388"/>
              <a:ext cx="0" cy="2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33"/>
            <p:cNvSpPr txBox="1">
              <a:spLocks noChangeArrowheads="1"/>
            </p:cNvSpPr>
            <p:nvPr/>
          </p:nvSpPr>
          <p:spPr bwMode="auto">
            <a:xfrm>
              <a:off x="1295" y="2123"/>
              <a:ext cx="74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/>
                <a:t>spatial mask</a:t>
              </a:r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1326" y="2322"/>
              <a:ext cx="0" cy="31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35" descr="Rayures étroites verticales"/>
            <p:cNvSpPr>
              <a:spLocks noChangeArrowheads="1"/>
            </p:cNvSpPr>
            <p:nvPr/>
          </p:nvSpPr>
          <p:spPr bwMode="auto">
            <a:xfrm>
              <a:off x="4078" y="2213"/>
              <a:ext cx="220" cy="420"/>
            </a:xfrm>
            <a:prstGeom prst="rect">
              <a:avLst/>
            </a:prstGeom>
            <a:pattFill prst="narVert">
              <a:fgClr>
                <a:schemeClr val="bg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36"/>
            <p:cNvSpPr txBox="1">
              <a:spLocks noChangeArrowheads="1"/>
            </p:cNvSpPr>
            <p:nvPr/>
          </p:nvSpPr>
          <p:spPr bwMode="auto">
            <a:xfrm>
              <a:off x="3873" y="2671"/>
              <a:ext cx="131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/>
                <a:t>multiple dielectric layers</a:t>
              </a:r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auto">
            <a:xfrm>
              <a:off x="4727" y="2450"/>
              <a:ext cx="82" cy="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auto">
            <a:xfrm>
              <a:off x="4886" y="2456"/>
              <a:ext cx="82" cy="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auto">
            <a:xfrm>
              <a:off x="5045" y="2462"/>
              <a:ext cx="82" cy="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2751166" y="5013343"/>
            <a:ext cx="3028949" cy="923925"/>
            <a:chOff x="1565" y="2976"/>
            <a:chExt cx="1908" cy="582"/>
          </a:xfrm>
        </p:grpSpPr>
        <p:sp>
          <p:nvSpPr>
            <p:cNvPr id="44" name="Text Box 42"/>
            <p:cNvSpPr txBox="1">
              <a:spLocks noChangeArrowheads="1"/>
            </p:cNvSpPr>
            <p:nvPr/>
          </p:nvSpPr>
          <p:spPr bwMode="auto">
            <a:xfrm>
              <a:off x="2106" y="2976"/>
              <a:ext cx="1367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-Pulse Replica</a:t>
              </a:r>
            </a:p>
            <a:p>
              <a:r>
                <a:rPr lang="en-US" dirty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-Cavity instability</a:t>
              </a:r>
            </a:p>
            <a:p>
              <a:r>
                <a:rPr lang="en-US" dirty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-Programmability ?</a:t>
              </a:r>
            </a:p>
          </p:txBody>
        </p:sp>
        <p:grpSp>
          <p:nvGrpSpPr>
            <p:cNvPr id="19" name="Group 43"/>
            <p:cNvGrpSpPr>
              <a:grpSpLocks/>
            </p:cNvGrpSpPr>
            <p:nvPr/>
          </p:nvGrpSpPr>
          <p:grpSpPr bwMode="auto">
            <a:xfrm>
              <a:off x="1565" y="3082"/>
              <a:ext cx="334" cy="368"/>
              <a:chOff x="423" y="3499"/>
              <a:chExt cx="334" cy="368"/>
            </a:xfrm>
          </p:grpSpPr>
          <p:sp>
            <p:nvSpPr>
              <p:cNvPr id="46" name="Oval 44"/>
              <p:cNvSpPr>
                <a:spLocks noChangeArrowheads="1"/>
              </p:cNvSpPr>
              <p:nvPr/>
            </p:nvSpPr>
            <p:spPr bwMode="auto">
              <a:xfrm>
                <a:off x="489" y="3579"/>
                <a:ext cx="197" cy="1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Text Box 45"/>
              <p:cNvSpPr txBox="1">
                <a:spLocks noChangeArrowheads="1"/>
              </p:cNvSpPr>
              <p:nvPr/>
            </p:nvSpPr>
            <p:spPr bwMode="auto">
              <a:xfrm>
                <a:off x="423" y="3499"/>
                <a:ext cx="334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r-FR" sz="3200" b="1">
                    <a:latin typeface="Times New Roman" pitchFamily="18" charset="0"/>
                    <a:sym typeface="Wingdings" pitchFamily="2" charset="2"/>
                  </a:rPr>
                  <a:t></a:t>
                </a:r>
                <a:endParaRPr lang="fr-FR">
                  <a:latin typeface="Times New Roman" pitchFamily="18" charset="0"/>
                  <a:sym typeface="Thrustmapper" pitchFamily="2" charset="2"/>
                </a:endParaRPr>
              </a:p>
            </p:txBody>
          </p:sp>
        </p:grpSp>
      </p:grpSp>
      <p:sp>
        <p:nvSpPr>
          <p:cNvPr id="49" name="Ellipse 48"/>
          <p:cNvSpPr/>
          <p:nvPr/>
        </p:nvSpPr>
        <p:spPr>
          <a:xfrm>
            <a:off x="285720" y="1500174"/>
            <a:ext cx="8358246" cy="71439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5786" y="214291"/>
            <a:ext cx="7470648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45720" rIns="4572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3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Acousto-Optique</a:t>
            </a:r>
            <a:r>
              <a:rPr lang="en-US" sz="33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Programmable Gain Control Filter (Mazzler) </a:t>
            </a:r>
            <a:endParaRPr lang="en-US" sz="33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15C2-D603-46C2-B886-2216C4090C14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071539" y="1928802"/>
            <a:ext cx="6569075" cy="3554412"/>
            <a:chOff x="3322" y="6804"/>
            <a:chExt cx="4138" cy="2239"/>
          </a:xfrm>
        </p:grpSpPr>
        <p:sp>
          <p:nvSpPr>
            <p:cNvPr id="6" name="Arc 12"/>
            <p:cNvSpPr>
              <a:spLocks noChangeAspect="1"/>
            </p:cNvSpPr>
            <p:nvPr/>
          </p:nvSpPr>
          <p:spPr bwMode="auto">
            <a:xfrm flipH="1" flipV="1">
              <a:off x="3913" y="6903"/>
              <a:ext cx="110" cy="386"/>
            </a:xfrm>
            <a:custGeom>
              <a:avLst/>
              <a:gdLst>
                <a:gd name="T0" fmla="*/ 33 w 21600"/>
                <a:gd name="T1" fmla="*/ 0 h 41965"/>
                <a:gd name="T2" fmla="*/ 51 w 21600"/>
                <a:gd name="T3" fmla="*/ 557 h 41965"/>
                <a:gd name="T4" fmla="*/ 0 w 21600"/>
                <a:gd name="T5" fmla="*/ 282 h 4196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965"/>
                <a:gd name="T11" fmla="*/ 21600 w 21600"/>
                <a:gd name="T12" fmla="*/ 41965 h 419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965" fill="none" extrusionOk="0">
                  <a:moveTo>
                    <a:pt x="3883" y="0"/>
                  </a:moveTo>
                  <a:cubicBezTo>
                    <a:pt x="14145" y="1875"/>
                    <a:pt x="21600" y="10816"/>
                    <a:pt x="21600" y="21248"/>
                  </a:cubicBezTo>
                  <a:cubicBezTo>
                    <a:pt x="21600" y="30822"/>
                    <a:pt x="15296" y="39254"/>
                    <a:pt x="6113" y="41964"/>
                  </a:cubicBezTo>
                </a:path>
                <a:path w="21600" h="41965" stroke="0" extrusionOk="0">
                  <a:moveTo>
                    <a:pt x="3883" y="0"/>
                  </a:moveTo>
                  <a:cubicBezTo>
                    <a:pt x="14145" y="1875"/>
                    <a:pt x="21600" y="10816"/>
                    <a:pt x="21600" y="21248"/>
                  </a:cubicBezTo>
                  <a:cubicBezTo>
                    <a:pt x="21600" y="30822"/>
                    <a:pt x="15296" y="39254"/>
                    <a:pt x="6113" y="41964"/>
                  </a:cubicBezTo>
                  <a:lnTo>
                    <a:pt x="0" y="21248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fr-FR" sz="2400"/>
            </a:p>
          </p:txBody>
        </p:sp>
        <p:sp>
          <p:nvSpPr>
            <p:cNvPr id="7" name="Arc 13"/>
            <p:cNvSpPr>
              <a:spLocks noChangeAspect="1"/>
            </p:cNvSpPr>
            <p:nvPr/>
          </p:nvSpPr>
          <p:spPr bwMode="auto">
            <a:xfrm flipH="1" flipV="1">
              <a:off x="6371" y="7005"/>
              <a:ext cx="166" cy="182"/>
            </a:xfrm>
            <a:custGeom>
              <a:avLst/>
              <a:gdLst>
                <a:gd name="T0" fmla="*/ 241 w 21600"/>
                <a:gd name="T1" fmla="*/ 0 h 19671"/>
                <a:gd name="T2" fmla="*/ 243 w 21600"/>
                <a:gd name="T3" fmla="*/ 261 h 19671"/>
                <a:gd name="T4" fmla="*/ 0 w 21600"/>
                <a:gd name="T5" fmla="*/ 133 h 19671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671"/>
                <a:gd name="T11" fmla="*/ 21600 w 21600"/>
                <a:gd name="T12" fmla="*/ 19671 h 196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671" fill="none" extrusionOk="0">
                  <a:moveTo>
                    <a:pt x="19148" y="-1"/>
                  </a:moveTo>
                  <a:cubicBezTo>
                    <a:pt x="20758" y="3085"/>
                    <a:pt x="21600" y="6514"/>
                    <a:pt x="21600" y="9995"/>
                  </a:cubicBezTo>
                  <a:cubicBezTo>
                    <a:pt x="21600" y="13354"/>
                    <a:pt x="20816" y="16667"/>
                    <a:pt x="19311" y="19670"/>
                  </a:cubicBezTo>
                </a:path>
                <a:path w="21600" h="19671" stroke="0" extrusionOk="0">
                  <a:moveTo>
                    <a:pt x="19148" y="-1"/>
                  </a:moveTo>
                  <a:cubicBezTo>
                    <a:pt x="20758" y="3085"/>
                    <a:pt x="21600" y="6514"/>
                    <a:pt x="21600" y="9995"/>
                  </a:cubicBezTo>
                  <a:cubicBezTo>
                    <a:pt x="21600" y="13354"/>
                    <a:pt x="20816" y="16667"/>
                    <a:pt x="19311" y="19670"/>
                  </a:cubicBezTo>
                  <a:lnTo>
                    <a:pt x="0" y="9995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fr-FR" sz="2400"/>
            </a:p>
          </p:txBody>
        </p:sp>
        <p:sp>
          <p:nvSpPr>
            <p:cNvPr id="8" name="Line 14"/>
            <p:cNvSpPr>
              <a:spLocks noChangeAspect="1" noChangeShapeType="1"/>
            </p:cNvSpPr>
            <p:nvPr/>
          </p:nvSpPr>
          <p:spPr bwMode="auto">
            <a:xfrm flipV="1">
              <a:off x="4585" y="6969"/>
              <a:ext cx="276" cy="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5"/>
            <p:cNvSpPr>
              <a:spLocks noChangeAspect="1" noChangeShapeType="1"/>
            </p:cNvSpPr>
            <p:nvPr/>
          </p:nvSpPr>
          <p:spPr bwMode="auto">
            <a:xfrm flipH="1" flipV="1">
              <a:off x="5525" y="6969"/>
              <a:ext cx="277" cy="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16"/>
            <p:cNvSpPr>
              <a:spLocks noChangeAspect="1" noChangeArrowheads="1"/>
            </p:cNvSpPr>
            <p:nvPr/>
          </p:nvSpPr>
          <p:spPr bwMode="auto">
            <a:xfrm flipV="1">
              <a:off x="6005" y="7064"/>
              <a:ext cx="221" cy="75"/>
            </a:xfrm>
            <a:prstGeom prst="rect">
              <a:avLst/>
            </a:prstGeom>
            <a:solidFill>
              <a:srgbClr val="FF33CC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fr-FR" sz="2400"/>
            </a:p>
          </p:txBody>
        </p:sp>
        <p:sp>
          <p:nvSpPr>
            <p:cNvPr id="11" name="Rectangle 17"/>
            <p:cNvSpPr>
              <a:spLocks noChangeAspect="1" noChangeArrowheads="1"/>
            </p:cNvSpPr>
            <p:nvPr/>
          </p:nvSpPr>
          <p:spPr bwMode="auto">
            <a:xfrm flipV="1">
              <a:off x="4939" y="7024"/>
              <a:ext cx="430" cy="1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fr-FR" sz="2400"/>
            </a:p>
          </p:txBody>
        </p:sp>
        <p:sp>
          <p:nvSpPr>
            <p:cNvPr id="12" name="Line 18"/>
            <p:cNvSpPr>
              <a:spLocks noChangeAspect="1" noChangeShapeType="1"/>
            </p:cNvSpPr>
            <p:nvPr/>
          </p:nvSpPr>
          <p:spPr bwMode="auto">
            <a:xfrm flipH="1" flipV="1">
              <a:off x="5653" y="7094"/>
              <a:ext cx="1" cy="281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9"/>
            <p:cNvSpPr>
              <a:spLocks noChangeAspect="1" noChangeShapeType="1"/>
            </p:cNvSpPr>
            <p:nvPr/>
          </p:nvSpPr>
          <p:spPr bwMode="auto">
            <a:xfrm>
              <a:off x="3928" y="7099"/>
              <a:ext cx="2433" cy="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0"/>
            <p:cNvSpPr>
              <a:spLocks noChangeAspect="1" noChangeShapeType="1"/>
            </p:cNvSpPr>
            <p:nvPr/>
          </p:nvSpPr>
          <p:spPr bwMode="auto">
            <a:xfrm flipH="1" flipV="1">
              <a:off x="4719" y="7098"/>
              <a:ext cx="1" cy="28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21"/>
            <p:cNvSpPr>
              <a:spLocks noChangeAspect="1" noChangeArrowheads="1"/>
            </p:cNvSpPr>
            <p:nvPr/>
          </p:nvSpPr>
          <p:spPr bwMode="auto">
            <a:xfrm flipV="1">
              <a:off x="4125" y="7019"/>
              <a:ext cx="198" cy="16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339966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fr-FR" sz="2400"/>
            </a:p>
          </p:txBody>
        </p:sp>
        <p:sp>
          <p:nvSpPr>
            <p:cNvPr id="16" name="Text Box 22"/>
            <p:cNvSpPr txBox="1">
              <a:spLocks noChangeAspect="1" noChangeArrowheads="1"/>
            </p:cNvSpPr>
            <p:nvPr/>
          </p:nvSpPr>
          <p:spPr bwMode="auto">
            <a:xfrm>
              <a:off x="5975" y="6929"/>
              <a:ext cx="33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Ti:Sa</a:t>
              </a:r>
            </a:p>
          </p:txBody>
        </p:sp>
        <p:sp>
          <p:nvSpPr>
            <p:cNvPr id="17" name="Text Box 23"/>
            <p:cNvSpPr txBox="1">
              <a:spLocks noChangeAspect="1" noChangeArrowheads="1"/>
            </p:cNvSpPr>
            <p:nvPr/>
          </p:nvSpPr>
          <p:spPr bwMode="auto">
            <a:xfrm>
              <a:off x="4948" y="6873"/>
              <a:ext cx="62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Pockels cell</a:t>
              </a:r>
            </a:p>
          </p:txBody>
        </p:sp>
        <p:sp>
          <p:nvSpPr>
            <p:cNvPr id="18" name="Text Box 24"/>
            <p:cNvSpPr txBox="1">
              <a:spLocks noChangeAspect="1" noChangeArrowheads="1"/>
            </p:cNvSpPr>
            <p:nvPr/>
          </p:nvSpPr>
          <p:spPr bwMode="auto">
            <a:xfrm>
              <a:off x="3976" y="6804"/>
              <a:ext cx="75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Spectral filter</a:t>
              </a:r>
            </a:p>
          </p:txBody>
        </p:sp>
        <p:grpSp>
          <p:nvGrpSpPr>
            <p:cNvPr id="5" name="Group 47"/>
            <p:cNvGrpSpPr>
              <a:grpSpLocks noChangeAspect="1"/>
            </p:cNvGrpSpPr>
            <p:nvPr/>
          </p:nvGrpSpPr>
          <p:grpSpPr bwMode="auto">
            <a:xfrm>
              <a:off x="3322" y="7279"/>
              <a:ext cx="4138" cy="1764"/>
              <a:chOff x="2681" y="7070"/>
              <a:chExt cx="5080" cy="2160"/>
            </a:xfrm>
          </p:grpSpPr>
          <p:sp>
            <p:nvSpPr>
              <p:cNvPr id="20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2858" y="7248"/>
                <a:ext cx="4903" cy="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Acousto-Optic Programmable Gain Control Filter (AOPGCF)</a:t>
                </a:r>
              </a:p>
            </p:txBody>
          </p:sp>
          <p:sp>
            <p:nvSpPr>
              <p:cNvPr id="21" name="Freeform 27"/>
              <p:cNvSpPr>
                <a:spLocks noChangeAspect="1"/>
              </p:cNvSpPr>
              <p:nvPr/>
            </p:nvSpPr>
            <p:spPr bwMode="auto">
              <a:xfrm>
                <a:off x="3044" y="7750"/>
                <a:ext cx="608" cy="295"/>
              </a:xfrm>
              <a:custGeom>
                <a:avLst/>
                <a:gdLst>
                  <a:gd name="T0" fmla="*/ 0 w 608"/>
                  <a:gd name="T1" fmla="*/ 289 h 295"/>
                  <a:gd name="T2" fmla="*/ 87 w 608"/>
                  <a:gd name="T3" fmla="*/ 152 h 295"/>
                  <a:gd name="T4" fmla="*/ 195 w 608"/>
                  <a:gd name="T5" fmla="*/ 20 h 295"/>
                  <a:gd name="T6" fmla="*/ 325 w 608"/>
                  <a:gd name="T7" fmla="*/ 33 h 295"/>
                  <a:gd name="T8" fmla="*/ 459 w 608"/>
                  <a:gd name="T9" fmla="*/ 158 h 295"/>
                  <a:gd name="T10" fmla="*/ 608 w 608"/>
                  <a:gd name="T11" fmla="*/ 295 h 2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8"/>
                  <a:gd name="T19" fmla="*/ 0 h 295"/>
                  <a:gd name="T20" fmla="*/ 608 w 608"/>
                  <a:gd name="T21" fmla="*/ 295 h 2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8" h="295">
                    <a:moveTo>
                      <a:pt x="0" y="289"/>
                    </a:moveTo>
                    <a:cubicBezTo>
                      <a:pt x="14" y="266"/>
                      <a:pt x="55" y="197"/>
                      <a:pt x="87" y="152"/>
                    </a:cubicBezTo>
                    <a:cubicBezTo>
                      <a:pt x="124" y="108"/>
                      <a:pt x="155" y="40"/>
                      <a:pt x="195" y="20"/>
                    </a:cubicBezTo>
                    <a:cubicBezTo>
                      <a:pt x="235" y="0"/>
                      <a:pt x="281" y="10"/>
                      <a:pt x="325" y="33"/>
                    </a:cubicBezTo>
                    <a:cubicBezTo>
                      <a:pt x="369" y="56"/>
                      <a:pt x="412" y="114"/>
                      <a:pt x="459" y="158"/>
                    </a:cubicBezTo>
                    <a:cubicBezTo>
                      <a:pt x="506" y="202"/>
                      <a:pt x="577" y="267"/>
                      <a:pt x="608" y="295"/>
                    </a:cubicBezTo>
                  </a:path>
                </a:pathLst>
              </a:custGeom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2400"/>
              </a:p>
            </p:txBody>
          </p:sp>
          <p:grpSp>
            <p:nvGrpSpPr>
              <p:cNvPr id="19" name="Group 28"/>
              <p:cNvGrpSpPr>
                <a:grpSpLocks noChangeAspect="1"/>
              </p:cNvGrpSpPr>
              <p:nvPr/>
            </p:nvGrpSpPr>
            <p:grpSpPr bwMode="auto">
              <a:xfrm>
                <a:off x="5130" y="8745"/>
                <a:ext cx="1263" cy="485"/>
                <a:chOff x="840" y="3518"/>
                <a:chExt cx="1263" cy="485"/>
              </a:xfrm>
            </p:grpSpPr>
            <p:sp>
              <p:nvSpPr>
                <p:cNvPr id="35" name="Text Box 2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840" y="3518"/>
                  <a:ext cx="1263" cy="2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acoustic wave</a:t>
                  </a:r>
                </a:p>
              </p:txBody>
            </p:sp>
            <p:sp>
              <p:nvSpPr>
                <p:cNvPr id="36" name="Freeform 30"/>
                <p:cNvSpPr>
                  <a:spLocks noChangeAspect="1"/>
                </p:cNvSpPr>
                <p:nvPr/>
              </p:nvSpPr>
              <p:spPr bwMode="auto">
                <a:xfrm>
                  <a:off x="988" y="3720"/>
                  <a:ext cx="608" cy="283"/>
                </a:xfrm>
                <a:custGeom>
                  <a:avLst/>
                  <a:gdLst>
                    <a:gd name="T0" fmla="*/ 0 w 608"/>
                    <a:gd name="T1" fmla="*/ 257 h 283"/>
                    <a:gd name="T2" fmla="*/ 138 w 608"/>
                    <a:gd name="T3" fmla="*/ 258 h 283"/>
                    <a:gd name="T4" fmla="*/ 276 w 608"/>
                    <a:gd name="T5" fmla="*/ 240 h 283"/>
                    <a:gd name="T6" fmla="*/ 325 w 608"/>
                    <a:gd name="T7" fmla="*/ 1 h 283"/>
                    <a:gd name="T8" fmla="*/ 372 w 608"/>
                    <a:gd name="T9" fmla="*/ 246 h 283"/>
                    <a:gd name="T10" fmla="*/ 608 w 608"/>
                    <a:gd name="T11" fmla="*/ 263 h 28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08"/>
                    <a:gd name="T19" fmla="*/ 0 h 283"/>
                    <a:gd name="T20" fmla="*/ 608 w 608"/>
                    <a:gd name="T21" fmla="*/ 283 h 28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08" h="283">
                      <a:moveTo>
                        <a:pt x="0" y="257"/>
                      </a:moveTo>
                      <a:cubicBezTo>
                        <a:pt x="23" y="257"/>
                        <a:pt x="36" y="252"/>
                        <a:pt x="138" y="258"/>
                      </a:cubicBezTo>
                      <a:cubicBezTo>
                        <a:pt x="234" y="240"/>
                        <a:pt x="245" y="283"/>
                        <a:pt x="276" y="240"/>
                      </a:cubicBezTo>
                      <a:cubicBezTo>
                        <a:pt x="307" y="197"/>
                        <a:pt x="309" y="0"/>
                        <a:pt x="325" y="1"/>
                      </a:cubicBezTo>
                      <a:cubicBezTo>
                        <a:pt x="341" y="2"/>
                        <a:pt x="325" y="202"/>
                        <a:pt x="372" y="246"/>
                      </a:cubicBezTo>
                      <a:cubicBezTo>
                        <a:pt x="588" y="258"/>
                        <a:pt x="559" y="260"/>
                        <a:pt x="608" y="263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2400"/>
                </a:p>
              </p:txBody>
            </p:sp>
          </p:grpSp>
          <p:grpSp>
            <p:nvGrpSpPr>
              <p:cNvPr id="22" name="Group 31"/>
              <p:cNvGrpSpPr>
                <a:grpSpLocks noChangeAspect="1"/>
              </p:cNvGrpSpPr>
              <p:nvPr/>
            </p:nvGrpSpPr>
            <p:grpSpPr bwMode="auto">
              <a:xfrm>
                <a:off x="5539" y="7569"/>
                <a:ext cx="1726" cy="571"/>
                <a:chOff x="3515" y="2642"/>
                <a:chExt cx="1726" cy="571"/>
              </a:xfrm>
            </p:grpSpPr>
            <p:sp>
              <p:nvSpPr>
                <p:cNvPr id="33" name="Text Box 3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15" y="2928"/>
                  <a:ext cx="1726" cy="2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non-diffracted beam</a:t>
                  </a:r>
                </a:p>
              </p:txBody>
            </p:sp>
            <p:sp>
              <p:nvSpPr>
                <p:cNvPr id="34" name="Freeform 33"/>
                <p:cNvSpPr>
                  <a:spLocks noChangeAspect="1"/>
                </p:cNvSpPr>
                <p:nvPr/>
              </p:nvSpPr>
              <p:spPr bwMode="auto">
                <a:xfrm>
                  <a:off x="4107" y="2642"/>
                  <a:ext cx="608" cy="326"/>
                </a:xfrm>
                <a:custGeom>
                  <a:avLst/>
                  <a:gdLst>
                    <a:gd name="T0" fmla="*/ 0 w 608"/>
                    <a:gd name="T1" fmla="*/ 320 h 326"/>
                    <a:gd name="T2" fmla="*/ 87 w 608"/>
                    <a:gd name="T3" fmla="*/ 183 h 326"/>
                    <a:gd name="T4" fmla="*/ 195 w 608"/>
                    <a:gd name="T5" fmla="*/ 51 h 326"/>
                    <a:gd name="T6" fmla="*/ 282 w 608"/>
                    <a:gd name="T7" fmla="*/ 39 h 326"/>
                    <a:gd name="T8" fmla="*/ 324 w 608"/>
                    <a:gd name="T9" fmla="*/ 285 h 326"/>
                    <a:gd name="T10" fmla="*/ 366 w 608"/>
                    <a:gd name="T11" fmla="*/ 87 h 326"/>
                    <a:gd name="T12" fmla="*/ 459 w 608"/>
                    <a:gd name="T13" fmla="*/ 189 h 326"/>
                    <a:gd name="T14" fmla="*/ 608 w 608"/>
                    <a:gd name="T15" fmla="*/ 326 h 3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08"/>
                    <a:gd name="T25" fmla="*/ 0 h 326"/>
                    <a:gd name="T26" fmla="*/ 608 w 608"/>
                    <a:gd name="T27" fmla="*/ 326 h 32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08" h="326">
                      <a:moveTo>
                        <a:pt x="0" y="320"/>
                      </a:moveTo>
                      <a:cubicBezTo>
                        <a:pt x="14" y="297"/>
                        <a:pt x="55" y="228"/>
                        <a:pt x="87" y="183"/>
                      </a:cubicBezTo>
                      <a:cubicBezTo>
                        <a:pt x="124" y="139"/>
                        <a:pt x="155" y="71"/>
                        <a:pt x="195" y="51"/>
                      </a:cubicBezTo>
                      <a:cubicBezTo>
                        <a:pt x="228" y="27"/>
                        <a:pt x="260" y="0"/>
                        <a:pt x="282" y="39"/>
                      </a:cubicBezTo>
                      <a:cubicBezTo>
                        <a:pt x="304" y="78"/>
                        <a:pt x="310" y="277"/>
                        <a:pt x="324" y="285"/>
                      </a:cubicBezTo>
                      <a:cubicBezTo>
                        <a:pt x="338" y="293"/>
                        <a:pt x="344" y="103"/>
                        <a:pt x="366" y="87"/>
                      </a:cubicBezTo>
                      <a:cubicBezTo>
                        <a:pt x="388" y="71"/>
                        <a:pt x="419" y="149"/>
                        <a:pt x="459" y="189"/>
                      </a:cubicBezTo>
                      <a:cubicBezTo>
                        <a:pt x="499" y="229"/>
                        <a:pt x="577" y="298"/>
                        <a:pt x="608" y="32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2400"/>
                </a:p>
              </p:txBody>
            </p:sp>
          </p:grpSp>
          <p:grpSp>
            <p:nvGrpSpPr>
              <p:cNvPr id="23" name="Group 34"/>
              <p:cNvGrpSpPr>
                <a:grpSpLocks noChangeAspect="1"/>
              </p:cNvGrpSpPr>
              <p:nvPr/>
            </p:nvGrpSpPr>
            <p:grpSpPr bwMode="auto">
              <a:xfrm>
                <a:off x="5765" y="8201"/>
                <a:ext cx="1369" cy="428"/>
                <a:chOff x="1628" y="2933"/>
                <a:chExt cx="1369" cy="428"/>
              </a:xfrm>
            </p:grpSpPr>
            <p:sp>
              <p:nvSpPr>
                <p:cNvPr id="31" name="Text Box 3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628" y="2933"/>
                  <a:ext cx="1369" cy="2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diffracted beam</a:t>
                  </a:r>
                </a:p>
              </p:txBody>
            </p:sp>
            <p:sp>
              <p:nvSpPr>
                <p:cNvPr id="32" name="Freeform 36"/>
                <p:cNvSpPr>
                  <a:spLocks noChangeAspect="1"/>
                </p:cNvSpPr>
                <p:nvPr/>
              </p:nvSpPr>
              <p:spPr bwMode="auto">
                <a:xfrm>
                  <a:off x="1986" y="3144"/>
                  <a:ext cx="608" cy="217"/>
                </a:xfrm>
                <a:custGeom>
                  <a:avLst/>
                  <a:gdLst>
                    <a:gd name="T0" fmla="*/ 0 w 608"/>
                    <a:gd name="T1" fmla="*/ 257 h 283"/>
                    <a:gd name="T2" fmla="*/ 138 w 608"/>
                    <a:gd name="T3" fmla="*/ 258 h 283"/>
                    <a:gd name="T4" fmla="*/ 276 w 608"/>
                    <a:gd name="T5" fmla="*/ 240 h 283"/>
                    <a:gd name="T6" fmla="*/ 325 w 608"/>
                    <a:gd name="T7" fmla="*/ 1 h 283"/>
                    <a:gd name="T8" fmla="*/ 372 w 608"/>
                    <a:gd name="T9" fmla="*/ 246 h 283"/>
                    <a:gd name="T10" fmla="*/ 608 w 608"/>
                    <a:gd name="T11" fmla="*/ 263 h 28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08"/>
                    <a:gd name="T19" fmla="*/ 0 h 283"/>
                    <a:gd name="T20" fmla="*/ 608 w 608"/>
                    <a:gd name="T21" fmla="*/ 283 h 28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08" h="283">
                      <a:moveTo>
                        <a:pt x="0" y="257"/>
                      </a:moveTo>
                      <a:cubicBezTo>
                        <a:pt x="23" y="257"/>
                        <a:pt x="36" y="252"/>
                        <a:pt x="138" y="258"/>
                      </a:cubicBezTo>
                      <a:cubicBezTo>
                        <a:pt x="234" y="240"/>
                        <a:pt x="245" y="283"/>
                        <a:pt x="276" y="240"/>
                      </a:cubicBezTo>
                      <a:cubicBezTo>
                        <a:pt x="307" y="197"/>
                        <a:pt x="309" y="0"/>
                        <a:pt x="325" y="1"/>
                      </a:cubicBezTo>
                      <a:cubicBezTo>
                        <a:pt x="341" y="2"/>
                        <a:pt x="325" y="202"/>
                        <a:pt x="372" y="246"/>
                      </a:cubicBezTo>
                      <a:cubicBezTo>
                        <a:pt x="588" y="258"/>
                        <a:pt x="559" y="260"/>
                        <a:pt x="608" y="263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2400"/>
                </a:p>
              </p:txBody>
            </p:sp>
          </p:grpSp>
          <p:sp>
            <p:nvSpPr>
              <p:cNvPr id="25" name="AutoShape 37"/>
              <p:cNvSpPr>
                <a:spLocks noChangeAspect="1"/>
              </p:cNvSpPr>
              <p:nvPr/>
            </p:nvSpPr>
            <p:spPr bwMode="auto">
              <a:xfrm rot="5400000">
                <a:off x="5003" y="4748"/>
                <a:ext cx="330" cy="4973"/>
              </a:xfrm>
              <a:prstGeom prst="leftBrace">
                <a:avLst>
                  <a:gd name="adj1" fmla="val 112395"/>
                  <a:gd name="adj2" fmla="val 7749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fr-FR" sz="2400"/>
              </a:p>
            </p:txBody>
          </p:sp>
          <p:pic>
            <p:nvPicPr>
              <p:cNvPr id="26" name="Picture 38" descr="dazzler-crystal1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E1FFFF"/>
                  </a:clrFrom>
                  <a:clrTo>
                    <a:srgbClr val="E1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1951674">
                <a:off x="4042" y="7750"/>
                <a:ext cx="1402" cy="9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Line 39"/>
              <p:cNvSpPr>
                <a:spLocks noChangeAspect="1" noChangeShapeType="1"/>
              </p:cNvSpPr>
              <p:nvPr/>
            </p:nvSpPr>
            <p:spPr bwMode="auto">
              <a:xfrm flipH="1">
                <a:off x="3089" y="8113"/>
                <a:ext cx="140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40"/>
              <p:cNvSpPr>
                <a:spLocks noChangeAspect="1" noChangeShapeType="1"/>
              </p:cNvSpPr>
              <p:nvPr/>
            </p:nvSpPr>
            <p:spPr bwMode="auto">
              <a:xfrm>
                <a:off x="4949" y="8522"/>
                <a:ext cx="272" cy="544"/>
              </a:xfrm>
              <a:prstGeom prst="line">
                <a:avLst/>
              </a:prstGeom>
              <a:noFill/>
              <a:ln w="28575">
                <a:solidFill>
                  <a:srgbClr val="3399FF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41"/>
              <p:cNvSpPr>
                <a:spLocks noChangeAspect="1" noChangeShapeType="1"/>
              </p:cNvSpPr>
              <p:nvPr/>
            </p:nvSpPr>
            <p:spPr bwMode="auto">
              <a:xfrm>
                <a:off x="5085" y="8113"/>
                <a:ext cx="140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42"/>
              <p:cNvSpPr>
                <a:spLocks noChangeAspect="1" noChangeShapeType="1"/>
              </p:cNvSpPr>
              <p:nvPr/>
            </p:nvSpPr>
            <p:spPr bwMode="auto">
              <a:xfrm>
                <a:off x="5085" y="8113"/>
                <a:ext cx="1361" cy="13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37" name="Picture 38" descr="logo-hidef_03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 r="63573" b="28782"/>
          <a:stretch>
            <a:fillRect/>
          </a:stretch>
        </p:blipFill>
        <p:spPr bwMode="auto">
          <a:xfrm>
            <a:off x="2" y="6355137"/>
            <a:ext cx="1719243" cy="530247"/>
          </a:xfrm>
          <a:prstGeom prst="rect">
            <a:avLst/>
          </a:prstGeom>
          <a:noFill/>
        </p:spPr>
      </p:pic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5740506" y="5240080"/>
            <a:ext cx="308770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1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Brewster incidence angle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collinear interaction geometry </a:t>
            </a:r>
            <a:br>
              <a:rPr lang="en-US" sz="1600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(efficiency and resolution)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very easy calibration</a:t>
            </a:r>
          </a:p>
        </p:txBody>
      </p:sp>
      <p:sp>
        <p:nvSpPr>
          <p:cNvPr id="39" name="Ellipse 38"/>
          <p:cNvSpPr/>
          <p:nvPr/>
        </p:nvSpPr>
        <p:spPr>
          <a:xfrm>
            <a:off x="285720" y="1500174"/>
            <a:ext cx="8358246" cy="71439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69" name="Picture 1" descr="D:\Utilisateurs\pmp\Documents\Pierre\TALKS\logos AT\AmplitudeTechno.png"/>
          <p:cNvPicPr>
            <a:picLocks noChangeAspect="1" noChangeArrowheads="1"/>
          </p:cNvPicPr>
          <p:nvPr/>
        </p:nvPicPr>
        <p:blipFill>
          <a:blip r:embed="rId4" cstate="print"/>
          <a:srcRect t="18901" b="24396"/>
          <a:stretch>
            <a:fillRect/>
          </a:stretch>
        </p:blipFill>
        <p:spPr bwMode="auto">
          <a:xfrm>
            <a:off x="2411760" y="6237312"/>
            <a:ext cx="4032448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219700" y="5660033"/>
            <a:ext cx="6848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omic Sans MS" pitchFamily="66" charset="0"/>
              </a:rPr>
              <a:t>10 </a:t>
            </a:r>
            <a:r>
              <a:rPr lang="fr-FR" sz="1400" dirty="0" err="1">
                <a:solidFill>
                  <a:schemeClr val="bg1"/>
                </a:solidFill>
                <a:latin typeface="Comic Sans MS" pitchFamily="66" charset="0"/>
              </a:rPr>
              <a:t>mJ</a:t>
            </a:r>
            <a:endParaRPr lang="fr-FR" sz="14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fr-FR" sz="1400" dirty="0">
                <a:solidFill>
                  <a:schemeClr val="bg1"/>
                </a:solidFill>
                <a:latin typeface="Comic Sans MS" pitchFamily="66" charset="0"/>
              </a:rPr>
              <a:t>10 Hz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5938838" y="5660033"/>
            <a:ext cx="865187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683375" y="5372695"/>
            <a:ext cx="1993900" cy="5699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latin typeface="Comic Sans MS" pitchFamily="66" charset="0"/>
              </a:rPr>
              <a:t>High Dynamic Third order </a:t>
            </a:r>
            <a:br>
              <a:rPr lang="en-US" sz="1200">
                <a:latin typeface="Comic Sans MS" pitchFamily="66" charset="0"/>
              </a:rPr>
            </a:br>
            <a:r>
              <a:rPr lang="en-US" sz="1200">
                <a:latin typeface="Comic Sans MS" pitchFamily="66" charset="0"/>
              </a:rPr>
              <a:t>cross-correlator</a:t>
            </a:r>
            <a:br>
              <a:rPr lang="en-US" sz="1200">
                <a:latin typeface="Comic Sans MS" pitchFamily="66" charset="0"/>
              </a:rPr>
            </a:br>
            <a:r>
              <a:rPr lang="en-US" sz="1200" b="1">
                <a:latin typeface="Comic Sans MS" pitchFamily="66" charset="0"/>
              </a:rPr>
              <a:t>Sequoia</a:t>
            </a:r>
            <a:endParaRPr lang="en-US" sz="1200">
              <a:latin typeface="Comic Sans MS" pitchFamily="66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6661150" y="4724995"/>
            <a:ext cx="1993900" cy="4984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latin typeface="Comic Sans MS" pitchFamily="66" charset="0"/>
              </a:rPr>
              <a:t>APE SPIDER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5940425" y="5012333"/>
            <a:ext cx="720725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130300" y="2418358"/>
            <a:ext cx="2219325" cy="2593975"/>
            <a:chOff x="712" y="1978"/>
            <a:chExt cx="1398" cy="1634"/>
          </a:xfrm>
        </p:grpSpPr>
        <p:sp>
          <p:nvSpPr>
            <p:cNvPr id="26633" name="Freeform 9"/>
            <p:cNvSpPr>
              <a:spLocks/>
            </p:cNvSpPr>
            <p:nvPr/>
          </p:nvSpPr>
          <p:spPr bwMode="auto">
            <a:xfrm>
              <a:off x="847" y="2029"/>
              <a:ext cx="1" cy="1174"/>
            </a:xfrm>
            <a:custGeom>
              <a:avLst/>
              <a:gdLst/>
              <a:ahLst/>
              <a:cxnLst>
                <a:cxn ang="0">
                  <a:pos x="1" y="1332"/>
                </a:cxn>
                <a:cxn ang="0">
                  <a:pos x="0" y="0"/>
                </a:cxn>
              </a:cxnLst>
              <a:rect l="0" t="0" r="r" b="b"/>
              <a:pathLst>
                <a:path w="1" h="1332">
                  <a:moveTo>
                    <a:pt x="1" y="133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auto">
            <a:xfrm>
              <a:off x="845" y="2041"/>
              <a:ext cx="1265" cy="564"/>
            </a:xfrm>
            <a:custGeom>
              <a:avLst/>
              <a:gdLst/>
              <a:ahLst/>
              <a:cxnLst>
                <a:cxn ang="0">
                  <a:pos x="1265" y="564"/>
                </a:cxn>
                <a:cxn ang="0">
                  <a:pos x="0" y="0"/>
                </a:cxn>
              </a:cxnLst>
              <a:rect l="0" t="0" r="r" b="b"/>
              <a:pathLst>
                <a:path w="1265" h="564">
                  <a:moveTo>
                    <a:pt x="1265" y="564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26635" name="Text Box 11"/>
            <p:cNvSpPr txBox="1">
              <a:spLocks noChangeArrowheads="1"/>
            </p:cNvSpPr>
            <p:nvPr/>
          </p:nvSpPr>
          <p:spPr bwMode="auto">
            <a:xfrm rot="-5400000">
              <a:off x="354" y="3017"/>
              <a:ext cx="953" cy="237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>
                  <a:solidFill>
                    <a:srgbClr val="FF0066"/>
                  </a:solidFill>
                  <a:latin typeface="Comic Sans MS" pitchFamily="66" charset="0"/>
                </a:rPr>
                <a:t>pump</a:t>
              </a:r>
            </a:p>
          </p:txBody>
        </p:sp>
        <p:sp>
          <p:nvSpPr>
            <p:cNvPr id="26636" name="Line 12"/>
            <p:cNvSpPr>
              <a:spLocks noChangeShapeType="1"/>
            </p:cNvSpPr>
            <p:nvPr/>
          </p:nvSpPr>
          <p:spPr bwMode="auto">
            <a:xfrm flipV="1">
              <a:off x="791" y="1978"/>
              <a:ext cx="91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732463" y="2527895"/>
            <a:ext cx="820737" cy="2411413"/>
            <a:chOff x="3984" y="2032"/>
            <a:chExt cx="517" cy="1519"/>
          </a:xfrm>
          <a:solidFill>
            <a:schemeClr val="bg1"/>
          </a:solidFill>
        </p:grpSpPr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3984" y="2032"/>
              <a:ext cx="517" cy="1519"/>
            </a:xfrm>
            <a:prstGeom prst="rect">
              <a:avLst/>
            </a:prstGeom>
            <a:grp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auto">
            <a:xfrm>
              <a:off x="4101" y="2155"/>
              <a:ext cx="304" cy="1213"/>
            </a:xfrm>
            <a:custGeom>
              <a:avLst/>
              <a:gdLst/>
              <a:ahLst/>
              <a:cxnLst>
                <a:cxn ang="0">
                  <a:pos x="0" y="1428"/>
                </a:cxn>
                <a:cxn ang="0">
                  <a:pos x="0" y="0"/>
                </a:cxn>
                <a:cxn ang="0">
                  <a:pos x="420" y="1338"/>
                </a:cxn>
                <a:cxn ang="0">
                  <a:pos x="420" y="198"/>
                </a:cxn>
              </a:cxnLst>
              <a:rect l="0" t="0" r="r" b="b"/>
              <a:pathLst>
                <a:path w="420" h="1428">
                  <a:moveTo>
                    <a:pt x="0" y="1428"/>
                  </a:moveTo>
                  <a:lnTo>
                    <a:pt x="0" y="0"/>
                  </a:lnTo>
                  <a:lnTo>
                    <a:pt x="420" y="1338"/>
                  </a:lnTo>
                  <a:lnTo>
                    <a:pt x="420" y="198"/>
                  </a:lnTo>
                </a:path>
              </a:pathLst>
            </a:custGeom>
            <a:grp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 flipH="1">
              <a:off x="4018" y="2094"/>
              <a:ext cx="144" cy="122"/>
            </a:xfrm>
            <a:prstGeom prst="line">
              <a:avLst/>
            </a:prstGeom>
            <a:grpFill/>
            <a:ln w="2857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6641" name="Line 17"/>
            <p:cNvSpPr>
              <a:spLocks noChangeShapeType="1"/>
            </p:cNvSpPr>
            <p:nvPr/>
          </p:nvSpPr>
          <p:spPr bwMode="auto">
            <a:xfrm flipH="1">
              <a:off x="4330" y="3223"/>
              <a:ext cx="144" cy="123"/>
            </a:xfrm>
            <a:prstGeom prst="line">
              <a:avLst/>
            </a:prstGeom>
            <a:grpFill/>
            <a:ln w="28575" cap="rnd">
              <a:solidFill>
                <a:srgbClr val="FF33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6642" name="Line 18"/>
            <p:cNvSpPr>
              <a:spLocks noChangeShapeType="1"/>
            </p:cNvSpPr>
            <p:nvPr/>
          </p:nvSpPr>
          <p:spPr bwMode="auto">
            <a:xfrm>
              <a:off x="4327" y="2317"/>
              <a:ext cx="157" cy="1"/>
            </a:xfrm>
            <a:prstGeom prst="line">
              <a:avLst/>
            </a:prstGeom>
            <a:grp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grpSp>
          <p:nvGrpSpPr>
            <p:cNvPr id="4" name="Group 19"/>
            <p:cNvGrpSpPr>
              <a:grpSpLocks noChangeAspect="1"/>
            </p:cNvGrpSpPr>
            <p:nvPr/>
          </p:nvGrpSpPr>
          <p:grpSpPr bwMode="auto">
            <a:xfrm>
              <a:off x="4039" y="3250"/>
              <a:ext cx="121" cy="181"/>
              <a:chOff x="930" y="2387"/>
              <a:chExt cx="576" cy="862"/>
            </a:xfrm>
            <a:grpFill/>
          </p:grpSpPr>
          <p:sp>
            <p:nvSpPr>
              <p:cNvPr id="26644" name="Oval 20"/>
              <p:cNvSpPr>
                <a:spLocks noChangeAspect="1" noChangeArrowheads="1"/>
              </p:cNvSpPr>
              <p:nvPr/>
            </p:nvSpPr>
            <p:spPr bwMode="auto">
              <a:xfrm>
                <a:off x="930" y="2387"/>
                <a:ext cx="576" cy="576"/>
              </a:xfrm>
              <a:prstGeom prst="ellipse">
                <a:avLst/>
              </a:prstGeom>
              <a:grp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645" name="Oval 21"/>
              <p:cNvSpPr>
                <a:spLocks noChangeAspect="1" noChangeArrowheads="1"/>
              </p:cNvSpPr>
              <p:nvPr/>
            </p:nvSpPr>
            <p:spPr bwMode="auto">
              <a:xfrm>
                <a:off x="930" y="2673"/>
                <a:ext cx="576" cy="576"/>
              </a:xfrm>
              <a:prstGeom prst="ellipse">
                <a:avLst/>
              </a:prstGeom>
              <a:grp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1778000" y="3669308"/>
            <a:ext cx="1382713" cy="12874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Comic Sans MS" pitchFamily="66" charset="0"/>
              </a:rPr>
              <a:t>Oscillator</a:t>
            </a:r>
          </a:p>
        </p:txBody>
      </p:sp>
      <p:sp>
        <p:nvSpPr>
          <p:cNvPr id="26647" name="Freeform 23"/>
          <p:cNvSpPr>
            <a:spLocks/>
          </p:cNvSpPr>
          <p:nvPr/>
        </p:nvSpPr>
        <p:spPr bwMode="auto">
          <a:xfrm>
            <a:off x="2163763" y="1564283"/>
            <a:ext cx="350837" cy="2111375"/>
          </a:xfrm>
          <a:custGeom>
            <a:avLst/>
            <a:gdLst/>
            <a:ahLst/>
            <a:cxnLst>
              <a:cxn ang="0">
                <a:pos x="0" y="1270"/>
              </a:cxn>
              <a:cxn ang="0">
                <a:pos x="0" y="0"/>
              </a:cxn>
              <a:cxn ang="0">
                <a:pos x="227" y="0"/>
              </a:cxn>
            </a:cxnLst>
            <a:rect l="0" t="0" r="r" b="b"/>
            <a:pathLst>
              <a:path w="227" h="1270">
                <a:moveTo>
                  <a:pt x="0" y="1270"/>
                </a:moveTo>
                <a:lnTo>
                  <a:pt x="0" y="0"/>
                </a:lnTo>
                <a:lnTo>
                  <a:pt x="227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4519613" y="2089745"/>
            <a:ext cx="155575" cy="2444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3370263" y="2040533"/>
            <a:ext cx="10615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AOPDF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(DAZZLER )</a:t>
            </a:r>
          </a:p>
        </p:txBody>
      </p:sp>
      <p:sp>
        <p:nvSpPr>
          <p:cNvPr id="26650" name="Freeform 26"/>
          <p:cNvSpPr>
            <a:spLocks/>
          </p:cNvSpPr>
          <p:nvPr/>
        </p:nvSpPr>
        <p:spPr bwMode="auto">
          <a:xfrm>
            <a:off x="2935288" y="1927820"/>
            <a:ext cx="2584450" cy="2106613"/>
          </a:xfrm>
          <a:custGeom>
            <a:avLst/>
            <a:gdLst/>
            <a:ahLst/>
            <a:cxnLst>
              <a:cxn ang="0">
                <a:pos x="1316" y="0"/>
              </a:cxn>
              <a:cxn ang="0">
                <a:pos x="1316" y="363"/>
              </a:cxn>
              <a:cxn ang="0">
                <a:pos x="2041" y="363"/>
              </a:cxn>
              <a:cxn ang="0">
                <a:pos x="2041" y="545"/>
              </a:cxn>
              <a:cxn ang="0">
                <a:pos x="1316" y="545"/>
              </a:cxn>
              <a:cxn ang="0">
                <a:pos x="998" y="908"/>
              </a:cxn>
              <a:cxn ang="0">
                <a:pos x="182" y="908"/>
              </a:cxn>
              <a:cxn ang="0">
                <a:pos x="1452" y="1361"/>
              </a:cxn>
              <a:cxn ang="0">
                <a:pos x="0" y="499"/>
              </a:cxn>
            </a:cxnLst>
            <a:rect l="0" t="0" r="r" b="b"/>
            <a:pathLst>
              <a:path w="2041" h="1361">
                <a:moveTo>
                  <a:pt x="1316" y="0"/>
                </a:moveTo>
                <a:lnTo>
                  <a:pt x="1316" y="363"/>
                </a:lnTo>
                <a:lnTo>
                  <a:pt x="2041" y="363"/>
                </a:lnTo>
                <a:lnTo>
                  <a:pt x="2041" y="545"/>
                </a:lnTo>
                <a:lnTo>
                  <a:pt x="1316" y="545"/>
                </a:lnTo>
                <a:lnTo>
                  <a:pt x="998" y="908"/>
                </a:lnTo>
                <a:lnTo>
                  <a:pt x="182" y="908"/>
                </a:lnTo>
                <a:lnTo>
                  <a:pt x="1452" y="1361"/>
                </a:lnTo>
                <a:lnTo>
                  <a:pt x="0" y="499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6651" name="Line 27"/>
          <p:cNvSpPr>
            <a:spLocks noChangeShapeType="1"/>
          </p:cNvSpPr>
          <p:nvPr/>
        </p:nvSpPr>
        <p:spPr bwMode="auto">
          <a:xfrm>
            <a:off x="4537075" y="2429470"/>
            <a:ext cx="104775" cy="123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>
            <a:off x="5478463" y="2412008"/>
            <a:ext cx="104775" cy="122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6653" name="Line 29"/>
          <p:cNvSpPr>
            <a:spLocks noChangeShapeType="1"/>
          </p:cNvSpPr>
          <p:nvPr/>
        </p:nvSpPr>
        <p:spPr bwMode="auto">
          <a:xfrm rot="-5400000">
            <a:off x="5474494" y="2719189"/>
            <a:ext cx="122237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>
            <a:off x="5324475" y="2680295"/>
            <a:ext cx="0" cy="153988"/>
          </a:xfrm>
          <a:prstGeom prst="line">
            <a:avLst/>
          </a:prstGeom>
          <a:noFill/>
          <a:ln w="38100">
            <a:solidFill>
              <a:srgbClr val="7B7B7B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6655" name="Rectangle 31"/>
          <p:cNvSpPr>
            <a:spLocks noChangeArrowheads="1"/>
          </p:cNvSpPr>
          <p:nvPr/>
        </p:nvSpPr>
        <p:spPr bwMode="auto">
          <a:xfrm>
            <a:off x="4930775" y="2680295"/>
            <a:ext cx="290513" cy="161925"/>
          </a:xfrm>
          <a:prstGeom prst="rect">
            <a:avLst/>
          </a:prstGeom>
          <a:solidFill>
            <a:srgbClr val="7B7B7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656" name="Line 32"/>
          <p:cNvSpPr>
            <a:spLocks noChangeShapeType="1"/>
          </p:cNvSpPr>
          <p:nvPr/>
        </p:nvSpPr>
        <p:spPr bwMode="auto">
          <a:xfrm flipH="1">
            <a:off x="4518025" y="2726333"/>
            <a:ext cx="158750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6657" name="Line 33"/>
          <p:cNvSpPr>
            <a:spLocks noChangeShapeType="1"/>
          </p:cNvSpPr>
          <p:nvPr/>
        </p:nvSpPr>
        <p:spPr bwMode="auto">
          <a:xfrm flipH="1">
            <a:off x="4127500" y="3293070"/>
            <a:ext cx="158750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6658" name="Line 34"/>
          <p:cNvSpPr>
            <a:spLocks noChangeShapeType="1"/>
          </p:cNvSpPr>
          <p:nvPr/>
        </p:nvSpPr>
        <p:spPr bwMode="auto">
          <a:xfrm flipH="1">
            <a:off x="4635500" y="3289895"/>
            <a:ext cx="158750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6659" name="Line 35"/>
          <p:cNvSpPr>
            <a:spLocks noChangeShapeType="1"/>
          </p:cNvSpPr>
          <p:nvPr/>
        </p:nvSpPr>
        <p:spPr bwMode="auto">
          <a:xfrm rot="-5400000">
            <a:off x="2859088" y="2650132"/>
            <a:ext cx="153988" cy="106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 rot="2112841">
            <a:off x="3132138" y="2826345"/>
            <a:ext cx="241300" cy="193675"/>
          </a:xfrm>
          <a:prstGeom prst="rect">
            <a:avLst/>
          </a:prstGeom>
          <a:solidFill>
            <a:srgbClr val="282828"/>
          </a:solidFill>
          <a:ln w="9525">
            <a:solidFill>
              <a:srgbClr val="28282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661" name="Freeform 37"/>
          <p:cNvSpPr>
            <a:spLocks/>
          </p:cNvSpPr>
          <p:nvPr/>
        </p:nvSpPr>
        <p:spPr bwMode="auto">
          <a:xfrm>
            <a:off x="3430588" y="3332758"/>
            <a:ext cx="2474912" cy="1306512"/>
          </a:xfrm>
          <a:custGeom>
            <a:avLst/>
            <a:gdLst/>
            <a:ahLst/>
            <a:cxnLst>
              <a:cxn ang="0">
                <a:pos x="633" y="0"/>
              </a:cxn>
              <a:cxn ang="0">
                <a:pos x="2379" y="1"/>
              </a:cxn>
              <a:cxn ang="0">
                <a:pos x="1400" y="0"/>
              </a:cxn>
              <a:cxn ang="0">
                <a:pos x="0" y="1469"/>
              </a:cxn>
              <a:cxn ang="0">
                <a:pos x="2665" y="1469"/>
              </a:cxn>
            </a:cxnLst>
            <a:rect l="0" t="0" r="r" b="b"/>
            <a:pathLst>
              <a:path w="2665" h="1469">
                <a:moveTo>
                  <a:pt x="633" y="0"/>
                </a:moveTo>
                <a:lnTo>
                  <a:pt x="2379" y="1"/>
                </a:lnTo>
                <a:lnTo>
                  <a:pt x="1400" y="0"/>
                </a:lnTo>
                <a:lnTo>
                  <a:pt x="0" y="1469"/>
                </a:lnTo>
                <a:lnTo>
                  <a:pt x="2665" y="1469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5119688" y="3239095"/>
            <a:ext cx="241300" cy="193675"/>
          </a:xfrm>
          <a:prstGeom prst="rect">
            <a:avLst/>
          </a:prstGeom>
          <a:solidFill>
            <a:srgbClr val="28282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663" name="Line 39"/>
          <p:cNvSpPr>
            <a:spLocks noChangeShapeType="1"/>
          </p:cNvSpPr>
          <p:nvPr/>
        </p:nvSpPr>
        <p:spPr bwMode="auto">
          <a:xfrm rot="5400000" flipH="1">
            <a:off x="5556250" y="3331171"/>
            <a:ext cx="179387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6664" name="AutoShape 40"/>
          <p:cNvSpPr>
            <a:spLocks noChangeArrowheads="1"/>
          </p:cNvSpPr>
          <p:nvPr/>
        </p:nvSpPr>
        <p:spPr bwMode="auto">
          <a:xfrm rot="1425432">
            <a:off x="3792538" y="3632795"/>
            <a:ext cx="352425" cy="112713"/>
          </a:xfrm>
          <a:prstGeom prst="parallelogram">
            <a:avLst>
              <a:gd name="adj" fmla="val 7816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665" name="AutoShape 41"/>
          <p:cNvSpPr>
            <a:spLocks noChangeArrowheads="1"/>
          </p:cNvSpPr>
          <p:nvPr/>
        </p:nvSpPr>
        <p:spPr bwMode="auto">
          <a:xfrm rot="-3824985">
            <a:off x="3036094" y="3252589"/>
            <a:ext cx="323850" cy="185738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666" name="AutoShape 42"/>
          <p:cNvSpPr>
            <a:spLocks noChangeArrowheads="1"/>
          </p:cNvSpPr>
          <p:nvPr/>
        </p:nvSpPr>
        <p:spPr bwMode="auto">
          <a:xfrm rot="-14410204">
            <a:off x="4584700" y="3923308"/>
            <a:ext cx="322263" cy="185737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667" name="Line 43"/>
          <p:cNvSpPr>
            <a:spLocks noChangeShapeType="1"/>
          </p:cNvSpPr>
          <p:nvPr/>
        </p:nvSpPr>
        <p:spPr bwMode="auto">
          <a:xfrm>
            <a:off x="3376613" y="4588470"/>
            <a:ext cx="84137" cy="122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6668" name="Text Box 44"/>
          <p:cNvSpPr txBox="1">
            <a:spLocks noChangeArrowheads="1"/>
          </p:cNvSpPr>
          <p:nvPr/>
        </p:nvSpPr>
        <p:spPr bwMode="auto">
          <a:xfrm rot="2106042">
            <a:off x="3130550" y="2546945"/>
            <a:ext cx="401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P1</a:t>
            </a:r>
          </a:p>
        </p:txBody>
      </p:sp>
      <p:sp>
        <p:nvSpPr>
          <p:cNvPr id="26669" name="Text Box 45"/>
          <p:cNvSpPr txBox="1">
            <a:spLocks noChangeArrowheads="1"/>
          </p:cNvSpPr>
          <p:nvPr/>
        </p:nvSpPr>
        <p:spPr bwMode="auto">
          <a:xfrm>
            <a:off x="5094288" y="2993033"/>
            <a:ext cx="40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P2</a:t>
            </a:r>
          </a:p>
        </p:txBody>
      </p:sp>
      <p:sp>
        <p:nvSpPr>
          <p:cNvPr id="26670" name="Text Box 46"/>
          <p:cNvSpPr txBox="1">
            <a:spLocks noChangeArrowheads="1"/>
          </p:cNvSpPr>
          <p:nvPr/>
        </p:nvSpPr>
        <p:spPr bwMode="auto">
          <a:xfrm>
            <a:off x="4684713" y="2435820"/>
            <a:ext cx="833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Faraday</a:t>
            </a:r>
          </a:p>
        </p:txBody>
      </p:sp>
      <p:sp>
        <p:nvSpPr>
          <p:cNvPr id="26671" name="Text Box 47"/>
          <p:cNvSpPr txBox="1">
            <a:spLocks noChangeArrowheads="1"/>
          </p:cNvSpPr>
          <p:nvPr/>
        </p:nvSpPr>
        <p:spPr bwMode="auto">
          <a:xfrm>
            <a:off x="4132263" y="2615208"/>
            <a:ext cx="473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TFP</a:t>
            </a:r>
          </a:p>
        </p:txBody>
      </p:sp>
      <p:sp>
        <p:nvSpPr>
          <p:cNvPr id="26672" name="Text Box 48"/>
          <p:cNvSpPr txBox="1">
            <a:spLocks noChangeArrowheads="1"/>
          </p:cNvSpPr>
          <p:nvPr/>
        </p:nvSpPr>
        <p:spPr bwMode="auto">
          <a:xfrm>
            <a:off x="3717925" y="2981920"/>
            <a:ext cx="5572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TFP1</a:t>
            </a:r>
          </a:p>
        </p:txBody>
      </p:sp>
      <p:sp>
        <p:nvSpPr>
          <p:cNvPr id="26673" name="Text Box 49"/>
          <p:cNvSpPr txBox="1">
            <a:spLocks noChangeArrowheads="1"/>
          </p:cNvSpPr>
          <p:nvPr/>
        </p:nvSpPr>
        <p:spPr bwMode="auto">
          <a:xfrm>
            <a:off x="4651375" y="3440708"/>
            <a:ext cx="5572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TFP2</a:t>
            </a:r>
          </a:p>
        </p:txBody>
      </p:sp>
      <p:sp>
        <p:nvSpPr>
          <p:cNvPr id="26674" name="Rectangle 50"/>
          <p:cNvSpPr>
            <a:spLocks noChangeArrowheads="1"/>
          </p:cNvSpPr>
          <p:nvPr/>
        </p:nvSpPr>
        <p:spPr bwMode="auto">
          <a:xfrm>
            <a:off x="2362200" y="1337270"/>
            <a:ext cx="2079625" cy="5064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Comic Sans MS" pitchFamily="66" charset="0"/>
              </a:rPr>
              <a:t>   Stretcher</a:t>
            </a:r>
          </a:p>
        </p:txBody>
      </p:sp>
      <p:sp>
        <p:nvSpPr>
          <p:cNvPr id="26675" name="Freeform 51"/>
          <p:cNvSpPr>
            <a:spLocks/>
          </p:cNvSpPr>
          <p:nvPr/>
        </p:nvSpPr>
        <p:spPr bwMode="auto">
          <a:xfrm>
            <a:off x="5921375" y="3807420"/>
            <a:ext cx="1588" cy="2501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1576"/>
              </a:cxn>
            </a:cxnLst>
            <a:rect l="0" t="0" r="r" b="b"/>
            <a:pathLst>
              <a:path w="1" h="1576">
                <a:moveTo>
                  <a:pt x="0" y="0"/>
                </a:moveTo>
                <a:lnTo>
                  <a:pt x="1" y="1576"/>
                </a:ln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6676" name="Line 52"/>
          <p:cNvSpPr>
            <a:spLocks noChangeShapeType="1"/>
          </p:cNvSpPr>
          <p:nvPr/>
        </p:nvSpPr>
        <p:spPr bwMode="auto">
          <a:xfrm>
            <a:off x="4443413" y="1554758"/>
            <a:ext cx="1698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6677" name="Line 53"/>
          <p:cNvSpPr>
            <a:spLocks noChangeShapeType="1"/>
          </p:cNvSpPr>
          <p:nvPr/>
        </p:nvSpPr>
        <p:spPr bwMode="auto">
          <a:xfrm>
            <a:off x="4602163" y="1554758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6678" name="Text Box 54"/>
          <p:cNvSpPr txBox="1">
            <a:spLocks noChangeArrowheads="1"/>
          </p:cNvSpPr>
          <p:nvPr/>
        </p:nvSpPr>
        <p:spPr bwMode="auto">
          <a:xfrm rot="-5400000">
            <a:off x="6149975" y="3528021"/>
            <a:ext cx="1430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dirty="0" err="1">
                <a:solidFill>
                  <a:schemeClr val="bg1"/>
                </a:solidFill>
                <a:latin typeface="Comic Sans MS" pitchFamily="66" charset="0"/>
              </a:rPr>
              <a:t>Compressor</a:t>
            </a:r>
            <a:endParaRPr lang="fr-FR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6679" name="AutoShape 55"/>
          <p:cNvSpPr>
            <a:spLocks noChangeArrowheads="1"/>
          </p:cNvSpPr>
          <p:nvPr/>
        </p:nvSpPr>
        <p:spPr bwMode="auto">
          <a:xfrm>
            <a:off x="4286250" y="3202583"/>
            <a:ext cx="357188" cy="225425"/>
          </a:xfrm>
          <a:prstGeom prst="parallelogram">
            <a:avLst>
              <a:gd name="adj" fmla="val 39613"/>
            </a:avLst>
          </a:prstGeom>
          <a:solidFill>
            <a:srgbClr val="C5C5C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680" name="Text Box 56"/>
          <p:cNvSpPr txBox="1">
            <a:spLocks noChangeArrowheads="1"/>
          </p:cNvSpPr>
          <p:nvPr/>
        </p:nvSpPr>
        <p:spPr bwMode="auto">
          <a:xfrm>
            <a:off x="4357688" y="2907308"/>
            <a:ext cx="935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AOPGCF</a:t>
            </a:r>
          </a:p>
        </p:txBody>
      </p:sp>
      <p:sp>
        <p:nvSpPr>
          <p:cNvPr id="26681" name="Text Box 57"/>
          <p:cNvSpPr txBox="1">
            <a:spLocks noChangeArrowheads="1"/>
          </p:cNvSpPr>
          <p:nvPr/>
        </p:nvSpPr>
        <p:spPr bwMode="auto">
          <a:xfrm>
            <a:off x="3900488" y="4482108"/>
            <a:ext cx="1323975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1400" dirty="0">
                <a:latin typeface="Comic Sans MS" pitchFamily="66" charset="0"/>
              </a:rPr>
              <a:t>Pre-Amplifier</a:t>
            </a:r>
          </a:p>
        </p:txBody>
      </p:sp>
      <p:pic>
        <p:nvPicPr>
          <p:cNvPr id="60" name="Picture 38" descr="logo-hidef_03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 r="63573" b="28782"/>
          <a:stretch>
            <a:fillRect/>
          </a:stretch>
        </p:blipFill>
        <p:spPr bwMode="auto">
          <a:xfrm>
            <a:off x="2" y="6355137"/>
            <a:ext cx="1719243" cy="530247"/>
          </a:xfrm>
          <a:prstGeom prst="rect">
            <a:avLst/>
          </a:prstGeom>
          <a:noFill/>
        </p:spPr>
      </p:pic>
      <p:pic>
        <p:nvPicPr>
          <p:cNvPr id="61" name="Picture 1" descr="D:\Utilisateurs\pmp\Documents\Pierre\TALKS\logos AT\AmplitudeTechno.png"/>
          <p:cNvPicPr>
            <a:picLocks noChangeAspect="1" noChangeArrowheads="1"/>
          </p:cNvPicPr>
          <p:nvPr/>
        </p:nvPicPr>
        <p:blipFill>
          <a:blip r:embed="rId4" cstate="print"/>
          <a:srcRect t="18901" b="24396"/>
          <a:stretch>
            <a:fillRect/>
          </a:stretch>
        </p:blipFill>
        <p:spPr bwMode="auto">
          <a:xfrm>
            <a:off x="2411760" y="6237312"/>
            <a:ext cx="4032448" cy="648072"/>
          </a:xfrm>
          <a:prstGeom prst="rect">
            <a:avLst/>
          </a:prstGeom>
          <a:noFill/>
        </p:spPr>
      </p:pic>
      <p:sp>
        <p:nvSpPr>
          <p:cNvPr id="62" name="Ellipse 61"/>
          <p:cNvSpPr/>
          <p:nvPr/>
        </p:nvSpPr>
        <p:spPr>
          <a:xfrm>
            <a:off x="285720" y="1124198"/>
            <a:ext cx="8358246" cy="71439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67544" y="0"/>
            <a:ext cx="82089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300" b="1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Ultrabroadband</a:t>
            </a:r>
            <a:r>
              <a:rPr lang="en-US" sz="33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regenerative amplifiers via AOPGCF : Experiments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2641602" y="1214423"/>
            <a:ext cx="4907782" cy="345609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/>
              <a:t>a</a:t>
            </a:r>
            <a:endParaRPr lang="en-US" dirty="0"/>
          </a:p>
        </p:txBody>
      </p:sp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1397002" y="1214421"/>
          <a:ext cx="6460721" cy="4920163"/>
        </p:xfrm>
        <a:graphic>
          <a:graphicData uri="http://schemas.openxmlformats.org/presentationml/2006/ole">
            <p:oleObj spid="_x0000_s4098" name="Graph" r:id="rId3" imgW="3728160" imgH="2838240" progId="">
              <p:embed/>
            </p:oleObj>
          </a:graphicData>
        </a:graphic>
      </p:graphicFrame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1398592" y="1214421"/>
          <a:ext cx="6457969" cy="4917411"/>
        </p:xfrm>
        <a:graphic>
          <a:graphicData uri="http://schemas.openxmlformats.org/presentationml/2006/ole">
            <p:oleObj spid="_x0000_s4099" name="Graph" r:id="rId4" imgW="3728160" imgH="2838240" progId="">
              <p:embed/>
            </p:oleObj>
          </a:graphicData>
        </a:graphic>
      </p:graphicFrame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1398592" y="1214421"/>
          <a:ext cx="6457969" cy="4917411"/>
        </p:xfrm>
        <a:graphic>
          <a:graphicData uri="http://schemas.openxmlformats.org/presentationml/2006/ole">
            <p:oleObj spid="_x0000_s4100" name="Graph" r:id="rId5" imgW="3728160" imgH="2838240" progId="">
              <p:embed/>
            </p:oleObj>
          </a:graphicData>
        </a:graphic>
      </p:graphicFrame>
      <p:graphicFrame>
        <p:nvGraphicFramePr>
          <p:cNvPr id="65542" name="Object 6"/>
          <p:cNvGraphicFramePr>
            <a:graphicFrameLocks noChangeAspect="1"/>
          </p:cNvGraphicFramePr>
          <p:nvPr/>
        </p:nvGraphicFramePr>
        <p:xfrm>
          <a:off x="1398592" y="1214421"/>
          <a:ext cx="6457969" cy="4917411"/>
        </p:xfrm>
        <a:graphic>
          <a:graphicData uri="http://schemas.openxmlformats.org/presentationml/2006/ole">
            <p:oleObj spid="_x0000_s4101" name="Graph" r:id="rId6" imgW="3728160" imgH="2838240" progId="">
              <p:embed/>
            </p:oleObj>
          </a:graphicData>
        </a:graphic>
      </p:graphicFrame>
      <p:graphicFrame>
        <p:nvGraphicFramePr>
          <p:cNvPr id="65543" name="Object 7"/>
          <p:cNvGraphicFramePr>
            <a:graphicFrameLocks noChangeAspect="1"/>
          </p:cNvGraphicFramePr>
          <p:nvPr/>
        </p:nvGraphicFramePr>
        <p:xfrm>
          <a:off x="1400178" y="1214423"/>
          <a:ext cx="6456594" cy="4916035"/>
        </p:xfrm>
        <a:graphic>
          <a:graphicData uri="http://schemas.openxmlformats.org/presentationml/2006/ole">
            <p:oleObj spid="_x0000_s4102" name="Graph" r:id="rId7" imgW="3728160" imgH="2838240" progId="">
              <p:embed/>
            </p:oleObj>
          </a:graphicData>
        </a:graphic>
      </p:graphicFrame>
      <p:graphicFrame>
        <p:nvGraphicFramePr>
          <p:cNvPr id="65544" name="Object 8"/>
          <p:cNvGraphicFramePr>
            <a:graphicFrameLocks noChangeAspect="1"/>
          </p:cNvGraphicFramePr>
          <p:nvPr/>
        </p:nvGraphicFramePr>
        <p:xfrm>
          <a:off x="1398592" y="1214421"/>
          <a:ext cx="6457969" cy="4917411"/>
        </p:xfrm>
        <a:graphic>
          <a:graphicData uri="http://schemas.openxmlformats.org/presentationml/2006/ole">
            <p:oleObj spid="_x0000_s4103" name="Graph" r:id="rId8" imgW="3728160" imgH="2838240" progId="">
              <p:embed/>
            </p:oleObj>
          </a:graphicData>
        </a:graphic>
      </p:graphicFrame>
      <p:graphicFrame>
        <p:nvGraphicFramePr>
          <p:cNvPr id="65545" name="Object 9"/>
          <p:cNvGraphicFramePr>
            <a:graphicFrameLocks noChangeAspect="1"/>
          </p:cNvGraphicFramePr>
          <p:nvPr/>
        </p:nvGraphicFramePr>
        <p:xfrm>
          <a:off x="1398592" y="1214421"/>
          <a:ext cx="6457969" cy="4917411"/>
        </p:xfrm>
        <a:graphic>
          <a:graphicData uri="http://schemas.openxmlformats.org/presentationml/2006/ole">
            <p:oleObj spid="_x0000_s4104" name="Graph" r:id="rId9" imgW="3728160" imgH="2838240" progId="">
              <p:embed/>
            </p:oleObj>
          </a:graphicData>
        </a:graphic>
      </p:graphicFrame>
      <p:graphicFrame>
        <p:nvGraphicFramePr>
          <p:cNvPr id="65546" name="Object 10"/>
          <p:cNvGraphicFramePr>
            <a:graphicFrameLocks noChangeAspect="1"/>
          </p:cNvGraphicFramePr>
          <p:nvPr/>
        </p:nvGraphicFramePr>
        <p:xfrm>
          <a:off x="1398592" y="1214421"/>
          <a:ext cx="6457969" cy="4917411"/>
        </p:xfrm>
        <a:graphic>
          <a:graphicData uri="http://schemas.openxmlformats.org/presentationml/2006/ole">
            <p:oleObj spid="_x0000_s4105" name="Graph" r:id="rId10" imgW="3728160" imgH="2838240" progId="">
              <p:embed/>
            </p:oleObj>
          </a:graphicData>
        </a:graphic>
      </p:graphicFrame>
      <p:graphicFrame>
        <p:nvGraphicFramePr>
          <p:cNvPr id="65547" name="Object 11"/>
          <p:cNvGraphicFramePr>
            <a:graphicFrameLocks noChangeAspect="1"/>
          </p:cNvGraphicFramePr>
          <p:nvPr/>
        </p:nvGraphicFramePr>
        <p:xfrm>
          <a:off x="1398592" y="1214421"/>
          <a:ext cx="6457969" cy="4917411"/>
        </p:xfrm>
        <a:graphic>
          <a:graphicData uri="http://schemas.openxmlformats.org/presentationml/2006/ole">
            <p:oleObj spid="_x0000_s4106" name="Graph" r:id="rId11" imgW="3728160" imgH="2838240" progId="">
              <p:embed/>
            </p:oleObj>
          </a:graphicData>
        </a:graphic>
      </p:graphicFrame>
      <p:graphicFrame>
        <p:nvGraphicFramePr>
          <p:cNvPr id="65548" name="Object 12"/>
          <p:cNvGraphicFramePr>
            <a:graphicFrameLocks noChangeAspect="1"/>
          </p:cNvGraphicFramePr>
          <p:nvPr/>
        </p:nvGraphicFramePr>
        <p:xfrm>
          <a:off x="1398592" y="1214421"/>
          <a:ext cx="6457969" cy="4917411"/>
        </p:xfrm>
        <a:graphic>
          <a:graphicData uri="http://schemas.openxmlformats.org/presentationml/2006/ole">
            <p:oleObj spid="_x0000_s4107" name="Graph" r:id="rId12" imgW="3728160" imgH="2838240" progId="">
              <p:embed/>
            </p:oleObj>
          </a:graphicData>
        </a:graphic>
      </p:graphicFrame>
      <p:graphicFrame>
        <p:nvGraphicFramePr>
          <p:cNvPr id="65549" name="Object 13"/>
          <p:cNvGraphicFramePr>
            <a:graphicFrameLocks noChangeAspect="1"/>
          </p:cNvGraphicFramePr>
          <p:nvPr/>
        </p:nvGraphicFramePr>
        <p:xfrm>
          <a:off x="1400178" y="1214423"/>
          <a:ext cx="6457970" cy="4917411"/>
        </p:xfrm>
        <a:graphic>
          <a:graphicData uri="http://schemas.openxmlformats.org/presentationml/2006/ole">
            <p:oleObj spid="_x0000_s4108" name="Graph" r:id="rId13" imgW="3728160" imgH="2838240" progId="">
              <p:embed/>
            </p:oleObj>
          </a:graphicData>
        </a:graphic>
      </p:graphicFrame>
      <p:grpSp>
        <p:nvGrpSpPr>
          <p:cNvPr id="2" name="Groupe 21"/>
          <p:cNvGrpSpPr/>
          <p:nvPr/>
        </p:nvGrpSpPr>
        <p:grpSpPr>
          <a:xfrm>
            <a:off x="3357556" y="3357560"/>
            <a:ext cx="3826263" cy="369332"/>
            <a:chOff x="3357554" y="3357562"/>
            <a:chExt cx="3826263" cy="369332"/>
          </a:xfrm>
        </p:grpSpPr>
        <p:cxnSp>
          <p:nvCxnSpPr>
            <p:cNvPr id="16" name="Connecteur droit avec flèche 15"/>
            <p:cNvCxnSpPr/>
            <p:nvPr/>
          </p:nvCxnSpPr>
          <p:spPr>
            <a:xfrm>
              <a:off x="3357554" y="3714752"/>
              <a:ext cx="500066" cy="1588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/>
            <p:nvPr/>
          </p:nvCxnSpPr>
          <p:spPr>
            <a:xfrm rot="10800000" flipV="1">
              <a:off x="5857884" y="3714752"/>
              <a:ext cx="500066" cy="1588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6357950" y="3357562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80 nm</a:t>
              </a:r>
              <a:endParaRPr lang="en-US" dirty="0"/>
            </a:p>
          </p:txBody>
        </p:sp>
      </p:grpSp>
      <p:sp>
        <p:nvSpPr>
          <p:cNvPr id="23" name="Ellipse 22"/>
          <p:cNvSpPr/>
          <p:nvPr/>
        </p:nvSpPr>
        <p:spPr>
          <a:xfrm>
            <a:off x="357158" y="1071546"/>
            <a:ext cx="8358246" cy="71439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071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19553" y="1890713"/>
            <a:ext cx="5392449" cy="403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itre 1"/>
          <p:cNvSpPr txBox="1">
            <a:spLocks/>
          </p:cNvSpPr>
          <p:nvPr/>
        </p:nvSpPr>
        <p:spPr>
          <a:xfrm>
            <a:off x="785786" y="-24"/>
            <a:ext cx="7470648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45720" rIns="4572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3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Spectrum Optimization </a:t>
            </a:r>
            <a:endParaRPr lang="en-US" sz="33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27584" y="616530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After the loop the spectrum obtained is around 80nm</a:t>
            </a:r>
          </a:p>
          <a:p>
            <a:pPr algn="ctr"/>
            <a:r>
              <a:rPr lang="en-US" dirty="0" smtClean="0"/>
              <a:t>The spectral width is limited by the bandwidth of </a:t>
            </a:r>
            <a:r>
              <a:rPr lang="en-US" dirty="0" err="1" smtClean="0"/>
              <a:t>theoptics</a:t>
            </a:r>
            <a:r>
              <a:rPr lang="en-US" dirty="0" smtClean="0"/>
              <a:t> (100nm)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1" y="1412776"/>
            <a:ext cx="4392612" cy="3979865"/>
            <a:chOff x="204" y="1026"/>
            <a:chExt cx="2767" cy="250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565" y="1026"/>
              <a:ext cx="432" cy="365"/>
              <a:chOff x="441" y="781"/>
              <a:chExt cx="432" cy="365"/>
            </a:xfrm>
          </p:grpSpPr>
          <p:sp>
            <p:nvSpPr>
              <p:cNvPr id="34821" name="Oval 5"/>
              <p:cNvSpPr>
                <a:spLocks noChangeArrowheads="1"/>
              </p:cNvSpPr>
              <p:nvPr/>
            </p:nvSpPr>
            <p:spPr bwMode="auto">
              <a:xfrm>
                <a:off x="509" y="871"/>
                <a:ext cx="191" cy="18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822" name="Text Box 6"/>
              <p:cNvSpPr txBox="1">
                <a:spLocks noChangeArrowheads="1"/>
              </p:cNvSpPr>
              <p:nvPr/>
            </p:nvSpPr>
            <p:spPr bwMode="auto">
              <a:xfrm>
                <a:off x="441" y="781"/>
                <a:ext cx="43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fr-FR" sz="3200" b="1" dirty="0">
                    <a:latin typeface="Times New Roman" pitchFamily="18" charset="0"/>
                    <a:sym typeface="Wingdings" pitchFamily="2" charset="2"/>
                  </a:rPr>
                  <a:t></a:t>
                </a:r>
                <a:endParaRPr lang="fr-FR" dirty="0">
                  <a:latin typeface="Times New Roman" pitchFamily="18" charset="0"/>
                  <a:sym typeface="Thrustmapper" pitchFamily="2" charset="2"/>
                </a:endParaRPr>
              </a:p>
            </p:txBody>
          </p:sp>
        </p:grpSp>
        <p:sp>
          <p:nvSpPr>
            <p:cNvPr id="34823" name="Rectangle 7"/>
            <p:cNvSpPr>
              <a:spLocks noChangeArrowheads="1"/>
            </p:cNvSpPr>
            <p:nvPr/>
          </p:nvSpPr>
          <p:spPr bwMode="auto">
            <a:xfrm>
              <a:off x="204" y="1536"/>
              <a:ext cx="2767" cy="1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Comic Sans MS" pitchFamily="66" charset="0"/>
                </a:rPr>
                <a:t>- Low residual losses</a:t>
              </a:r>
            </a:p>
            <a:p>
              <a:r>
                <a:rPr lang="en-US" sz="20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Comic Sans MS" pitchFamily="66" charset="0"/>
                </a:rPr>
                <a:t>- No contrast deterioration, no pulse replica</a:t>
              </a:r>
            </a:p>
            <a:p>
              <a:r>
                <a:rPr lang="en-US" sz="20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Comic Sans MS" pitchFamily="66" charset="0"/>
                </a:rPr>
                <a:t>- Complete software programmability</a:t>
              </a:r>
            </a:p>
            <a:p>
              <a:pPr>
                <a:buFontTx/>
                <a:buChar char="-"/>
              </a:pPr>
              <a:r>
                <a:rPr lang="en-US" sz="20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Comic Sans MS" pitchFamily="66" charset="0"/>
                </a:rPr>
                <a:t>Easy installation and calibration</a:t>
              </a:r>
            </a:p>
            <a:p>
              <a:r>
                <a:rPr lang="en-US" sz="20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Comic Sans MS" pitchFamily="66" charset="0"/>
                </a:rPr>
                <a:t>-Simple and direct bandwidth optimization :35nm </a:t>
              </a:r>
              <a:r>
                <a:rPr lang="en-US" sz="20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Comic Sans MS" pitchFamily="66" charset="0"/>
                  <a:sym typeface="Symbol" pitchFamily="18" charset="2"/>
                </a:rPr>
                <a:t> &gt;120nm</a:t>
              </a:r>
            </a:p>
            <a:p>
              <a:r>
                <a:rPr lang="en-US" sz="20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Comic Sans MS" pitchFamily="66" charset="0"/>
                  <a:sym typeface="Symbol" pitchFamily="18" charset="2"/>
                </a:rPr>
                <a:t>-Optimization automation possible</a:t>
              </a:r>
            </a:p>
            <a:p>
              <a:r>
                <a:rPr lang="en-US" sz="20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Comic Sans MS" pitchFamily="66" charset="0"/>
                  <a:sym typeface="Symbol" pitchFamily="18" charset="2"/>
                </a:rPr>
                <a:t>-Stability and reliability </a:t>
              </a:r>
              <a:endPara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5148263" y="1412776"/>
            <a:ext cx="3744912" cy="2352675"/>
            <a:chOff x="3243" y="1026"/>
            <a:chExt cx="2359" cy="1482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4195" y="1026"/>
              <a:ext cx="332" cy="365"/>
              <a:chOff x="423" y="3499"/>
              <a:chExt cx="332" cy="365"/>
            </a:xfrm>
          </p:grpSpPr>
          <p:sp>
            <p:nvSpPr>
              <p:cNvPr id="34826" name="Oval 10"/>
              <p:cNvSpPr>
                <a:spLocks noChangeArrowheads="1"/>
              </p:cNvSpPr>
              <p:nvPr/>
            </p:nvSpPr>
            <p:spPr bwMode="auto">
              <a:xfrm>
                <a:off x="489" y="3579"/>
                <a:ext cx="197" cy="1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827" name="Text Box 11"/>
              <p:cNvSpPr txBox="1">
                <a:spLocks noChangeArrowheads="1"/>
              </p:cNvSpPr>
              <p:nvPr/>
            </p:nvSpPr>
            <p:spPr bwMode="auto">
              <a:xfrm>
                <a:off x="423" y="3499"/>
                <a:ext cx="33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r-FR" sz="3200" b="1" dirty="0">
                    <a:latin typeface="Times New Roman" pitchFamily="18" charset="0"/>
                    <a:sym typeface="Wingdings" pitchFamily="2" charset="2"/>
                  </a:rPr>
                  <a:t></a:t>
                </a:r>
                <a:endParaRPr lang="fr-FR" dirty="0">
                  <a:latin typeface="Times New Roman" pitchFamily="18" charset="0"/>
                  <a:sym typeface="Thrustmapper" pitchFamily="2" charset="2"/>
                </a:endParaRPr>
              </a:p>
            </p:txBody>
          </p:sp>
        </p:grpSp>
        <p:sp>
          <p:nvSpPr>
            <p:cNvPr id="34828" name="Text Box 12"/>
            <p:cNvSpPr txBox="1">
              <a:spLocks noChangeArrowheads="1"/>
            </p:cNvSpPr>
            <p:nvPr/>
          </p:nvSpPr>
          <p:spPr bwMode="auto">
            <a:xfrm>
              <a:off x="3243" y="1480"/>
              <a:ext cx="2359" cy="1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Comic Sans MS" pitchFamily="66" charset="0"/>
                  <a:sym typeface="Symbol" pitchFamily="18" charset="2"/>
                </a:rPr>
                <a:t>- </a:t>
              </a:r>
              <a:r>
                <a:rPr lang="en-US" sz="20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Comic Sans MS" pitchFamily="66" charset="0"/>
                  <a:sym typeface="Symbol" pitchFamily="18" charset="2"/>
                </a:rPr>
                <a:t>Dispersion of the TeO2 crystal  =&gt; &gt;200000 fs</a:t>
              </a:r>
              <a:r>
                <a:rPr lang="en-US" sz="2000" baseline="300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Comic Sans MS" pitchFamily="66" charset="0"/>
                  <a:sym typeface="Symbol" pitchFamily="18" charset="2"/>
                </a:rPr>
                <a:t>3</a:t>
              </a:r>
              <a:r>
                <a:rPr lang="en-US" sz="20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Comic Sans MS" pitchFamily="66" charset="0"/>
                  <a:sym typeface="Symbol" pitchFamily="18" charset="2"/>
                </a:rPr>
                <a:t> to </a:t>
              </a:r>
              <a:r>
                <a:rPr lang="en-US" sz="2000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Comic Sans MS" pitchFamily="66" charset="0"/>
                  <a:sym typeface="Symbol" pitchFamily="18" charset="2"/>
                </a:rPr>
                <a:t>compensate</a:t>
              </a:r>
            </a:p>
            <a:p>
              <a:r>
                <a:rPr lang="en-US" sz="2000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Comic Sans MS" pitchFamily="66" charset="0"/>
                  <a:sym typeface="Symbol" pitchFamily="18" charset="2"/>
                </a:rPr>
                <a:t>=&gt; Needs to be coupled with a DAZZLER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51520" y="188640"/>
            <a:ext cx="8568952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en-US" sz="3300" b="1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Ultrabroadband</a:t>
            </a:r>
            <a:r>
              <a:rPr lang="en-US" sz="33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regenerative amplifiers via AOPGCF : Conclusions</a:t>
            </a:r>
          </a:p>
        </p:txBody>
      </p:sp>
      <p:pic>
        <p:nvPicPr>
          <p:cNvPr id="37889" name="Picture 1" descr="D:\Utilisateurs\pmp\Documents\Pierre\TALKS\logos AT\AmplitudeTechn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5373216"/>
            <a:ext cx="6274916" cy="1778506"/>
          </a:xfrm>
          <a:prstGeom prst="rect">
            <a:avLst/>
          </a:prstGeom>
          <a:noFill/>
        </p:spPr>
      </p:pic>
      <p:sp>
        <p:nvSpPr>
          <p:cNvPr id="14" name="Ellipse 13"/>
          <p:cNvSpPr/>
          <p:nvPr/>
        </p:nvSpPr>
        <p:spPr>
          <a:xfrm>
            <a:off x="357158" y="1269329"/>
            <a:ext cx="8358246" cy="71439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qu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916832"/>
            <a:ext cx="5429288" cy="390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2843808" y="6211669"/>
            <a:ext cx="3535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Up to 120-130 nm bandwidth can be obtained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0"/>
            <a:ext cx="7470648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45720" rIns="4572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3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Ultra Broadband Amplifier</a:t>
            </a:r>
            <a:endParaRPr lang="en-US" sz="33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15C2-D603-46C2-B886-2216C4090C1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643480" y="1196752"/>
            <a:ext cx="8032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Using 200 nm-Broadband optics, the Mazzler approach can be extended to Ultra broadband spectra</a:t>
            </a:r>
            <a:endParaRPr lang="en-US" sz="2000" dirty="0"/>
          </a:p>
        </p:txBody>
      </p:sp>
      <p:sp>
        <p:nvSpPr>
          <p:cNvPr id="6" name="Ellipse 5"/>
          <p:cNvSpPr/>
          <p:nvPr/>
        </p:nvSpPr>
        <p:spPr>
          <a:xfrm>
            <a:off x="357158" y="1071546"/>
            <a:ext cx="8358246" cy="71439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e 12"/>
          <p:cNvGrpSpPr/>
          <p:nvPr/>
        </p:nvGrpSpPr>
        <p:grpSpPr>
          <a:xfrm>
            <a:off x="5940152" y="2276872"/>
            <a:ext cx="2665412" cy="2041525"/>
            <a:chOff x="5643570" y="2928934"/>
            <a:chExt cx="2665412" cy="2041525"/>
          </a:xfrm>
        </p:grpSpPr>
        <p:pic>
          <p:nvPicPr>
            <p:cNvPr id="11" name="Graphique 1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43570" y="2928934"/>
              <a:ext cx="2665412" cy="20415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ZoneTexte 11"/>
            <p:cNvSpPr txBox="1"/>
            <p:nvPr/>
          </p:nvSpPr>
          <p:spPr>
            <a:xfrm>
              <a:off x="6072198" y="3357562"/>
              <a:ext cx="647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10 </a:t>
              </a:r>
              <a:r>
                <a:rPr lang="en-US" dirty="0" err="1" smtClean="0">
                  <a:solidFill>
                    <a:schemeClr val="bg1"/>
                  </a:solidFill>
                </a:rPr>
                <a:t>fs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1260171" y="1628800"/>
            <a:ext cx="6048133" cy="4824536"/>
            <a:chOff x="-3952272" y="1008554"/>
            <a:chExt cx="3986213" cy="3179762"/>
          </a:xfrm>
        </p:grpSpPr>
        <p:graphicFrame>
          <p:nvGraphicFramePr>
            <p:cNvPr id="14" name="Object 1"/>
            <p:cNvGraphicFramePr>
              <a:graphicFrameLocks noChangeAspect="1"/>
            </p:cNvGraphicFramePr>
            <p:nvPr/>
          </p:nvGraphicFramePr>
          <p:xfrm>
            <a:off x="-3952272" y="1008554"/>
            <a:ext cx="3986213" cy="3179762"/>
          </p:xfrm>
          <a:graphic>
            <a:graphicData uri="http://schemas.openxmlformats.org/presentationml/2006/ole">
              <p:oleObj spid="_x0000_s37890" name="Graph" r:id="rId5" imgW="3558240" imgH="2838240" progId="">
                <p:embed/>
              </p:oleObj>
            </a:graphicData>
          </a:graphic>
        </p:graphicFrame>
        <p:sp>
          <p:nvSpPr>
            <p:cNvPr id="15" name="ZoneTexte 14"/>
            <p:cNvSpPr txBox="1"/>
            <p:nvPr/>
          </p:nvSpPr>
          <p:spPr>
            <a:xfrm>
              <a:off x="-3145822" y="1578064"/>
              <a:ext cx="30684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Optics Reflectivity</a:t>
              </a:r>
              <a:r>
                <a:rPr lang="en-US" dirty="0" smtClean="0">
                  <a:solidFill>
                    <a:schemeClr val="bg1"/>
                  </a:solidFill>
                  <a:sym typeface="Symbol"/>
                </a:rPr>
                <a:t> &gt; 200 nm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339752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The FFT of the spectrum gives a pulse duration around 10fs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Modèle par défaut">
    <a:majorFont>
      <a:latin typeface="Comic Sans MS"/>
      <a:ea typeface=""/>
      <a:cs typeface=""/>
    </a:majorFont>
    <a:minorFont>
      <a:latin typeface="Comic Sans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Modèle par défaut">
    <a:majorFont>
      <a:latin typeface="Comic Sans MS"/>
      <a:ea typeface=""/>
      <a:cs typeface=""/>
    </a:majorFont>
    <a:minorFont>
      <a:latin typeface="Comic Sans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469</TotalTime>
  <Words>493</Words>
  <Application>Microsoft Office PowerPoint</Application>
  <PresentationFormat>Affichage à l'écran (4:3)</PresentationFormat>
  <Paragraphs>120</Paragraphs>
  <Slides>14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Apex</vt:lpstr>
      <vt:lpstr>Graph</vt:lpstr>
      <vt:lpstr>Towards High Energy 10 fs Laser Pulse via Regenerative pulse shaping </vt:lpstr>
      <vt:lpstr>Broadband Amplifiers: Regenerative Pulse shaping</vt:lpstr>
      <vt:lpstr>Broadband Amplifiers: Regenerative Pulse shaping</vt:lpstr>
      <vt:lpstr>Broadband Amplifiers: Regenerative Pulse shaping</vt:lpstr>
      <vt:lpstr>Acousto-Optique Programmable Gain Control Filter (Mazzler) </vt:lpstr>
      <vt:lpstr>Diapositive 6</vt:lpstr>
      <vt:lpstr>Diapositive 7</vt:lpstr>
      <vt:lpstr>Diapositive 8</vt:lpstr>
      <vt:lpstr>Ultra Broadband Amplifier</vt:lpstr>
      <vt:lpstr>Ultra Broadband Amplifier</vt:lpstr>
      <vt:lpstr>Ultra Broadband Amplifier</vt:lpstr>
      <vt:lpstr>Ultra Broadband Amplifier</vt:lpstr>
      <vt:lpstr>Ultra Broadband Amplifier</vt:lpstr>
      <vt:lpstr>CONCLUSION AND PERSPECTIVES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pierre-mary paul</dc:creator>
  <cp:lastModifiedBy>ffz</cp:lastModifiedBy>
  <cp:revision>43</cp:revision>
  <dcterms:created xsi:type="dcterms:W3CDTF">2010-09-23T09:59:02Z</dcterms:created>
  <dcterms:modified xsi:type="dcterms:W3CDTF">2010-09-29T11:20:19Z</dcterms:modified>
</cp:coreProperties>
</file>